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9" r:id="rId19"/>
    <p:sldId id="308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8" r:id="rId28"/>
    <p:sldId id="317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  <p:sldId id="258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3" r:id="rId54"/>
    <p:sldId id="259" r:id="rId55"/>
    <p:sldId id="260" r:id="rId56"/>
    <p:sldId id="342" r:id="rId57"/>
  </p:sldIdLst>
  <p:sldSz cx="9144000" cy="5143500" type="screen16x9"/>
  <p:notesSz cx="6858000" cy="9144000"/>
  <p:embeddedFontLst>
    <p:embeddedFont>
      <p:font typeface="Yu Gothic" panose="020B0400000000000000" pitchFamily="34" charset="-128"/>
      <p:regular r:id="rId59"/>
      <p:bold r:id="rId60"/>
    </p:embeddedFont>
    <p:embeddedFont>
      <p:font typeface="Bahnschrift Light Condensed" panose="020B0502040204020203" pitchFamily="34" charset="0"/>
      <p:regular r:id="rId61"/>
    </p:embeddedFont>
    <p:embeddedFont>
      <p:font typeface="Bahnschrift SemiLight SemiConde" panose="020B0502040204020203" pitchFamily="34" charset="0"/>
      <p:regular r:id="rId62"/>
    </p:embeddedFont>
    <p:embeddedFont>
      <p:font typeface="Fira Sans Extra Condensed" panose="020B0503050000020004" pitchFamily="34" charset="0"/>
      <p:regular r:id="rId63"/>
      <p:bold r:id="rId64"/>
      <p:italic r:id="rId65"/>
      <p:boldItalic r:id="rId66"/>
    </p:embeddedFont>
    <p:embeddedFont>
      <p:font typeface="Fira Sans Extra Condensed SemiBold" panose="020B0604020202020204" charset="0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ang nguyen" initials="hn" lastIdx="1" clrIdx="0">
    <p:extLst>
      <p:ext uri="{19B8F6BF-5375-455C-9EA6-DF929625EA0E}">
        <p15:presenceInfo xmlns:p15="http://schemas.microsoft.com/office/powerpoint/2012/main" userId="2022b915fa440d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827"/>
    <a:srgbClr val="E4EA27"/>
    <a:srgbClr val="E99B27"/>
    <a:srgbClr val="67C662"/>
    <a:srgbClr val="68818E"/>
    <a:srgbClr val="52666F"/>
    <a:srgbClr val="9E9E9E"/>
    <a:srgbClr val="D9D9D9"/>
    <a:srgbClr val="586D77"/>
    <a:srgbClr val="259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44679E-335F-44C7-97A1-E5EDABB8804B}">
  <a:tblStyle styleId="{4844679E-335F-44C7-97A1-E5EDABB880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3933" autoAdjust="0"/>
  </p:normalViewPr>
  <p:slideViewPr>
    <p:cSldViewPr snapToGrid="0" showGuides="1">
      <p:cViewPr>
        <p:scale>
          <a:sx n="150" d="100"/>
          <a:sy n="150" d="100"/>
        </p:scale>
        <p:origin x="30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6-01-24T11:43:29.20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930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70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913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821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63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488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194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36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466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12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69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847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848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549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378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258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064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624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673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491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404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977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255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34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242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583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15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117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008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22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474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1209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6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520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546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9839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063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3656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9153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3600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546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6282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1692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8294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7924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226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18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38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07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86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20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microsoft.com/office/2007/relationships/hdphoto" Target="../media/hdphoto4.wdp"/><Relationship Id="rId10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41025" y="2086202"/>
            <a:ext cx="3545700" cy="965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</a:rPr>
              <a:t>Report week 2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051753" y="3107984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About supervised and unsupervised learning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195742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0D95EB3-5E73-4083-BC33-2836E16DF344}"/>
              </a:ext>
            </a:extLst>
          </p:cNvPr>
          <p:cNvSpPr/>
          <p:nvPr/>
        </p:nvSpPr>
        <p:spPr>
          <a:xfrm>
            <a:off x="1146748" y="102172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4613DD8A-7BD3-4D51-A5F8-6636F2F36630}"/>
              </a:ext>
            </a:extLst>
          </p:cNvPr>
          <p:cNvSpPr/>
          <p:nvPr/>
        </p:nvSpPr>
        <p:spPr>
          <a:xfrm>
            <a:off x="1088076" y="101076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24E9847-0BD5-4B9C-B4CB-0A2642691EF6}"/>
              </a:ext>
            </a:extLst>
          </p:cNvPr>
          <p:cNvCxnSpPr>
            <a:cxnSpLocks/>
          </p:cNvCxnSpPr>
          <p:nvPr/>
        </p:nvCxnSpPr>
        <p:spPr>
          <a:xfrm>
            <a:off x="3175502" y="117860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385CD85-4324-490E-B4AD-0CF7B948AAC3}"/>
              </a:ext>
            </a:extLst>
          </p:cNvPr>
          <p:cNvSpPr txBox="1"/>
          <p:nvPr/>
        </p:nvSpPr>
        <p:spPr>
          <a:xfrm>
            <a:off x="1239863" y="102472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5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2EA7DB83-1599-4FCC-B185-11E09F957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97" y="156073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10" descr="vector of a pear fruit 5862480 Vector Art at Vecteezy">
            <a:extLst>
              <a:ext uri="{FF2B5EF4-FFF2-40B4-BE49-F238E27FC236}">
                <a16:creationId xmlns:a16="http://schemas.microsoft.com/office/drawing/2014/main" id="{5B830E04-EE09-4D56-9A8B-5D944569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51" y="152931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12" descr="Red Apple PNG Image">
            <a:extLst>
              <a:ext uri="{FF2B5EF4-FFF2-40B4-BE49-F238E27FC236}">
                <a16:creationId xmlns:a16="http://schemas.microsoft.com/office/drawing/2014/main" id="{C6B4EDCD-EF93-4F4F-AC26-87966E7E3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241" y="380783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4" descr="Red Apple PNG Image">
            <a:extLst>
              <a:ext uri="{FF2B5EF4-FFF2-40B4-BE49-F238E27FC236}">
                <a16:creationId xmlns:a16="http://schemas.microsoft.com/office/drawing/2014/main" id="{89CB8CC8-D147-4341-9446-0F8C1F2A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61" y="225708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6" descr="Green Apple's PNG Image">
            <a:extLst>
              <a:ext uri="{FF2B5EF4-FFF2-40B4-BE49-F238E27FC236}">
                <a16:creationId xmlns:a16="http://schemas.microsoft.com/office/drawing/2014/main" id="{F75C8447-25DD-4BD5-9335-FB3B8411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339" y="3700178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8" descr="Pear PNG Image">
            <a:extLst>
              <a:ext uri="{FF2B5EF4-FFF2-40B4-BE49-F238E27FC236}">
                <a16:creationId xmlns:a16="http://schemas.microsoft.com/office/drawing/2014/main" id="{1936BA1C-03B7-46F7-8EF4-E0DF6245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540" y="2485156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0" descr="Pear PNG Image">
            <a:extLst>
              <a:ext uri="{FF2B5EF4-FFF2-40B4-BE49-F238E27FC236}">
                <a16:creationId xmlns:a16="http://schemas.microsoft.com/office/drawing/2014/main" id="{01CB5C89-D36D-40ED-9D5A-FDD563476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27" y="2957680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3AFD040F-0FB5-4E07-954E-F722F6F3F1E3}"/>
              </a:ext>
            </a:extLst>
          </p:cNvPr>
          <p:cNvSpPr/>
          <p:nvPr/>
        </p:nvSpPr>
        <p:spPr>
          <a:xfrm>
            <a:off x="2066906" y="1421310"/>
            <a:ext cx="479134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Pear1</a:t>
            </a: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A5C32958-2F56-45FA-9E67-4CCB300D66FE}"/>
              </a:ext>
            </a:extLst>
          </p:cNvPr>
          <p:cNvSpPr/>
          <p:nvPr/>
        </p:nvSpPr>
        <p:spPr>
          <a:xfrm>
            <a:off x="3289439" y="1418769"/>
            <a:ext cx="479135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apple1</a:t>
            </a: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BD88BF48-6ED5-4DD8-A12F-1A944EC2E700}"/>
              </a:ext>
            </a:extLst>
          </p:cNvPr>
          <p:cNvSpPr/>
          <p:nvPr/>
        </p:nvSpPr>
        <p:spPr>
          <a:xfrm>
            <a:off x="3566201" y="1918018"/>
            <a:ext cx="502990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apple2</a:t>
            </a: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4F4D54D7-E940-4031-949E-73D0BF28E364}"/>
              </a:ext>
            </a:extLst>
          </p:cNvPr>
          <p:cNvSpPr/>
          <p:nvPr/>
        </p:nvSpPr>
        <p:spPr>
          <a:xfrm>
            <a:off x="3580617" y="3761643"/>
            <a:ext cx="502990" cy="250166"/>
          </a:xfrm>
          <a:prstGeom prst="wedgeRectCallout">
            <a:avLst>
              <a:gd name="adj1" fmla="val -39129"/>
              <a:gd name="adj2" fmla="val 98628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apple4</a:t>
            </a: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F6213D-B7D9-4107-AFCA-D1328CC4A160}"/>
              </a:ext>
            </a:extLst>
          </p:cNvPr>
          <p:cNvSpPr/>
          <p:nvPr/>
        </p:nvSpPr>
        <p:spPr>
          <a:xfrm>
            <a:off x="2331515" y="3464486"/>
            <a:ext cx="540551" cy="250166"/>
          </a:xfrm>
          <a:prstGeom prst="wedgeRectCallout">
            <a:avLst>
              <a:gd name="adj1" fmla="val -26602"/>
              <a:gd name="adj2" fmla="val 100214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apple3</a:t>
            </a: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383149DC-5948-49D1-874F-1483551AFF62}"/>
              </a:ext>
            </a:extLst>
          </p:cNvPr>
          <p:cNvSpPr/>
          <p:nvPr/>
        </p:nvSpPr>
        <p:spPr>
          <a:xfrm>
            <a:off x="2507057" y="2325940"/>
            <a:ext cx="479134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Pear2</a:t>
            </a: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E746FA13-C19C-4DE9-864C-467082005C76}"/>
              </a:ext>
            </a:extLst>
          </p:cNvPr>
          <p:cNvSpPr/>
          <p:nvPr/>
        </p:nvSpPr>
        <p:spPr>
          <a:xfrm>
            <a:off x="2692815" y="2848357"/>
            <a:ext cx="468912" cy="250166"/>
          </a:xfrm>
          <a:prstGeom prst="wedgeRectCallout">
            <a:avLst>
              <a:gd name="adj1" fmla="val 42855"/>
              <a:gd name="adj2" fmla="val 83080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Pear3</a:t>
            </a:r>
          </a:p>
        </p:txBody>
      </p:sp>
      <p:pic>
        <p:nvPicPr>
          <p:cNvPr id="166" name="Picture 12" descr="wapple (apple with a face)&quot; Magnet for Sale by silverwolf946 | Redbubble">
            <a:extLst>
              <a:ext uri="{FF2B5EF4-FFF2-40B4-BE49-F238E27FC236}">
                <a16:creationId xmlns:a16="http://schemas.microsoft.com/office/drawing/2014/main" id="{DFEDCCE0-E98F-4033-AF04-23EEB2FB2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0" y="2596397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A76555CA-B9C2-49CE-90A5-7C0434B984CB}"/>
              </a:ext>
            </a:extLst>
          </p:cNvPr>
          <p:cNvSpPr/>
          <p:nvPr/>
        </p:nvSpPr>
        <p:spPr>
          <a:xfrm>
            <a:off x="1417923" y="2663487"/>
            <a:ext cx="528035" cy="250166"/>
          </a:xfrm>
          <a:prstGeom prst="wedgeRectCallout">
            <a:avLst>
              <a:gd name="adj1" fmla="val -26602"/>
              <a:gd name="adj2" fmla="val 100214"/>
            </a:avLst>
          </a:prstGeom>
          <a:solidFill>
            <a:srgbClr val="EA482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apple5</a:t>
            </a:r>
          </a:p>
        </p:txBody>
      </p:sp>
      <p:sp>
        <p:nvSpPr>
          <p:cNvPr id="110" name="Google Shape;239;p16">
            <a:extLst>
              <a:ext uri="{FF2B5EF4-FFF2-40B4-BE49-F238E27FC236}">
                <a16:creationId xmlns:a16="http://schemas.microsoft.com/office/drawing/2014/main" id="{3B6660C7-9D18-4E46-912D-E34BFFD3C711}"/>
              </a:ext>
            </a:extLst>
          </p:cNvPr>
          <p:cNvSpPr txBox="1"/>
          <p:nvPr/>
        </p:nvSpPr>
        <p:spPr>
          <a:xfrm>
            <a:off x="227326" y="102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2: Preprocessing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" name="Google Shape;239;p16">
            <a:extLst>
              <a:ext uri="{FF2B5EF4-FFF2-40B4-BE49-F238E27FC236}">
                <a16:creationId xmlns:a16="http://schemas.microsoft.com/office/drawing/2014/main" id="{526BD3F4-9CFE-47BF-81E4-E3EE2E9CCDE2}"/>
              </a:ext>
            </a:extLst>
          </p:cNvPr>
          <p:cNvSpPr txBox="1"/>
          <p:nvPr/>
        </p:nvSpPr>
        <p:spPr>
          <a:xfrm>
            <a:off x="246028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Handling blank, noisy and extraneous data.</a:t>
            </a:r>
          </a:p>
        </p:txBody>
      </p:sp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034D174E-6419-4F07-8A8F-1987A0A78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47013"/>
              </p:ext>
            </p:extLst>
          </p:nvPr>
        </p:nvGraphicFramePr>
        <p:xfrm>
          <a:off x="4728617" y="1661331"/>
          <a:ext cx="3696415" cy="1836932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1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2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  <a:latin typeface="Bahnschrift Light Condensed" panose="020B0502040204020203" pitchFamily="34" charset="0"/>
                        </a:rPr>
                        <a:t>NaN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3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2,9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4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12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5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8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6,5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8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8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8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672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1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5575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2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  <a:latin typeface="Bahnschrift Light Condensed" panose="020B0502040204020203" pitchFamily="34" charset="0"/>
                        </a:rPr>
                        <a:t>NaN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87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3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5,1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554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321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195742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241296-4699-46D0-B86D-F221AF275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700525"/>
              </p:ext>
            </p:extLst>
          </p:nvPr>
        </p:nvGraphicFramePr>
        <p:xfrm>
          <a:off x="4729207" y="1751048"/>
          <a:ext cx="3696415" cy="1624570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1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2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3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2,9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4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1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5575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2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87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3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5,1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554150"/>
                  </a:ext>
                </a:extLst>
              </a:tr>
            </a:tbl>
          </a:graphicData>
        </a:graphic>
      </p:graphicFrame>
      <p:sp>
        <p:nvSpPr>
          <p:cNvPr id="110" name="Google Shape;239;p16">
            <a:extLst>
              <a:ext uri="{FF2B5EF4-FFF2-40B4-BE49-F238E27FC236}">
                <a16:creationId xmlns:a16="http://schemas.microsoft.com/office/drawing/2014/main" id="{3B6660C7-9D18-4E46-912D-E34BFFD3C711}"/>
              </a:ext>
            </a:extLst>
          </p:cNvPr>
          <p:cNvSpPr txBox="1"/>
          <p:nvPr/>
        </p:nvSpPr>
        <p:spPr>
          <a:xfrm>
            <a:off x="227326" y="102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2: Preprocessing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" name="Google Shape;239;p16">
            <a:extLst>
              <a:ext uri="{FF2B5EF4-FFF2-40B4-BE49-F238E27FC236}">
                <a16:creationId xmlns:a16="http://schemas.microsoft.com/office/drawing/2014/main" id="{526BD3F4-9CFE-47BF-81E4-E3EE2E9CCDE2}"/>
              </a:ext>
            </a:extLst>
          </p:cNvPr>
          <p:cNvSpPr txBox="1"/>
          <p:nvPr/>
        </p:nvSpPr>
        <p:spPr>
          <a:xfrm>
            <a:off x="246028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Handling blank, noisy and extraneous data.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CAFE167-44CC-4F12-A2E8-1BF159477F1E}"/>
              </a:ext>
            </a:extLst>
          </p:cNvPr>
          <p:cNvSpPr/>
          <p:nvPr/>
        </p:nvSpPr>
        <p:spPr>
          <a:xfrm>
            <a:off x="1147338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7911F631-4521-41E9-917F-6183D5BBD6BD}"/>
              </a:ext>
            </a:extLst>
          </p:cNvPr>
          <p:cNvSpPr/>
          <p:nvPr/>
        </p:nvSpPr>
        <p:spPr>
          <a:xfrm>
            <a:off x="1088666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62F73C2-3530-4578-AD1E-F197F28ECDBA}"/>
              </a:ext>
            </a:extLst>
          </p:cNvPr>
          <p:cNvCxnSpPr>
            <a:cxnSpLocks/>
          </p:cNvCxnSpPr>
          <p:nvPr/>
        </p:nvCxnSpPr>
        <p:spPr>
          <a:xfrm>
            <a:off x="3176092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CFEB03EC-4737-47AF-A894-948D0DF5F03C}"/>
              </a:ext>
            </a:extLst>
          </p:cNvPr>
          <p:cNvSpPr txBox="1"/>
          <p:nvPr/>
        </p:nvSpPr>
        <p:spPr>
          <a:xfrm>
            <a:off x="1240453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74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FC2E4140-4E57-4F46-B469-98E03F93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87" y="156920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0" descr="vector of a pear fruit 5862480 Vector Art at Vecteezy">
            <a:extLst>
              <a:ext uri="{FF2B5EF4-FFF2-40B4-BE49-F238E27FC236}">
                <a16:creationId xmlns:a16="http://schemas.microsoft.com/office/drawing/2014/main" id="{CF334393-79C9-4F77-938C-647A8BE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18" y="152360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2" descr="Red Apple PNG Image">
            <a:extLst>
              <a:ext uri="{FF2B5EF4-FFF2-40B4-BE49-F238E27FC236}">
                <a16:creationId xmlns:a16="http://schemas.microsoft.com/office/drawing/2014/main" id="{B385C6B5-C8D4-436D-8CF6-B41A360C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64" y="347811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4" descr="Red Apple PNG Image">
            <a:extLst>
              <a:ext uri="{FF2B5EF4-FFF2-40B4-BE49-F238E27FC236}">
                <a16:creationId xmlns:a16="http://schemas.microsoft.com/office/drawing/2014/main" id="{B79070BC-D85B-472A-908C-539145FD6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51" y="226555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6" descr="Green Apple's PNG Image">
            <a:extLst>
              <a:ext uri="{FF2B5EF4-FFF2-40B4-BE49-F238E27FC236}">
                <a16:creationId xmlns:a16="http://schemas.microsoft.com/office/drawing/2014/main" id="{C40F0C0C-79B9-47AE-9678-FAEE6B63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127" y="375898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8" descr="Pear PNG Image">
            <a:extLst>
              <a:ext uri="{FF2B5EF4-FFF2-40B4-BE49-F238E27FC236}">
                <a16:creationId xmlns:a16="http://schemas.microsoft.com/office/drawing/2014/main" id="{D692D3DC-9878-4810-A8FB-D2F5364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72" y="254322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0" descr="Pear PNG Image">
            <a:extLst>
              <a:ext uri="{FF2B5EF4-FFF2-40B4-BE49-F238E27FC236}">
                <a16:creationId xmlns:a16="http://schemas.microsoft.com/office/drawing/2014/main" id="{EAC71692-9CB7-42E7-B254-FBB72181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438" y="309948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D4CFFB14-F956-4B85-8B35-5C443B92BA66}"/>
              </a:ext>
            </a:extLst>
          </p:cNvPr>
          <p:cNvSpPr/>
          <p:nvPr/>
        </p:nvSpPr>
        <p:spPr>
          <a:xfrm>
            <a:off x="2027873" y="1415601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Pear1</a:t>
            </a: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4BE954E1-44FE-476B-AC43-824809170FB5}"/>
              </a:ext>
            </a:extLst>
          </p:cNvPr>
          <p:cNvSpPr/>
          <p:nvPr/>
        </p:nvSpPr>
        <p:spPr>
          <a:xfrm>
            <a:off x="3290030" y="1427239"/>
            <a:ext cx="508756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apple1</a:t>
            </a: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D5310428-7F86-45E7-9E0A-73373F7C5504}"/>
              </a:ext>
            </a:extLst>
          </p:cNvPr>
          <p:cNvSpPr/>
          <p:nvPr/>
        </p:nvSpPr>
        <p:spPr>
          <a:xfrm>
            <a:off x="3566791" y="1926488"/>
            <a:ext cx="502990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apple2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DE0E6DDB-3326-4F96-8549-A82CB7EB9DB1}"/>
              </a:ext>
            </a:extLst>
          </p:cNvPr>
          <p:cNvSpPr/>
          <p:nvPr/>
        </p:nvSpPr>
        <p:spPr>
          <a:xfrm>
            <a:off x="3368353" y="3999178"/>
            <a:ext cx="510475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apple4</a:t>
            </a: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92928F25-BD08-4E8C-9F76-4466879B7AC8}"/>
              </a:ext>
            </a:extLst>
          </p:cNvPr>
          <p:cNvSpPr/>
          <p:nvPr/>
        </p:nvSpPr>
        <p:spPr>
          <a:xfrm>
            <a:off x="2127600" y="3535839"/>
            <a:ext cx="518487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apple3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E4F9143D-33AB-4A79-8655-2D83FFFDD85D}"/>
              </a:ext>
            </a:extLst>
          </p:cNvPr>
          <p:cNvSpPr/>
          <p:nvPr/>
        </p:nvSpPr>
        <p:spPr>
          <a:xfrm>
            <a:off x="2473941" y="2500362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Pear2</a:t>
            </a: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5D2732D9-F8D4-4B54-8A5A-47C4334F6E58}"/>
              </a:ext>
            </a:extLst>
          </p:cNvPr>
          <p:cNvSpPr/>
          <p:nvPr/>
        </p:nvSpPr>
        <p:spPr>
          <a:xfrm>
            <a:off x="2871043" y="3115412"/>
            <a:ext cx="45619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Pear3</a:t>
            </a:r>
          </a:p>
        </p:txBody>
      </p:sp>
    </p:spTree>
    <p:extLst>
      <p:ext uri="{BB962C8B-B14F-4D97-AF65-F5344CB8AC3E}">
        <p14:creationId xmlns:p14="http://schemas.microsoft.com/office/powerpoint/2010/main" val="1120781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195742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241296-4699-46D0-B86D-F221AF275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27283"/>
              </p:ext>
            </p:extLst>
          </p:nvPr>
        </p:nvGraphicFramePr>
        <p:xfrm>
          <a:off x="4729207" y="1751048"/>
          <a:ext cx="3696415" cy="1624570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1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2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CD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3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2,9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4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1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5575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2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8CD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87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3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5,1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554150"/>
                  </a:ext>
                </a:extLst>
              </a:tr>
            </a:tbl>
          </a:graphicData>
        </a:graphic>
      </p:graphicFrame>
      <p:sp>
        <p:nvSpPr>
          <p:cNvPr id="110" name="Google Shape;239;p16">
            <a:extLst>
              <a:ext uri="{FF2B5EF4-FFF2-40B4-BE49-F238E27FC236}">
                <a16:creationId xmlns:a16="http://schemas.microsoft.com/office/drawing/2014/main" id="{3B6660C7-9D18-4E46-912D-E34BFFD3C711}"/>
              </a:ext>
            </a:extLst>
          </p:cNvPr>
          <p:cNvSpPr txBox="1"/>
          <p:nvPr/>
        </p:nvSpPr>
        <p:spPr>
          <a:xfrm>
            <a:off x="227326" y="102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2: Preprocessing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" name="Google Shape;239;p16">
            <a:extLst>
              <a:ext uri="{FF2B5EF4-FFF2-40B4-BE49-F238E27FC236}">
                <a16:creationId xmlns:a16="http://schemas.microsoft.com/office/drawing/2014/main" id="{526BD3F4-9CFE-47BF-81E4-E3EE2E9CCDE2}"/>
              </a:ext>
            </a:extLst>
          </p:cNvPr>
          <p:cNvSpPr txBox="1"/>
          <p:nvPr/>
        </p:nvSpPr>
        <p:spPr>
          <a:xfrm>
            <a:off x="246028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Handling blank, noisy and extraneous data.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CAFE167-44CC-4F12-A2E8-1BF159477F1E}"/>
              </a:ext>
            </a:extLst>
          </p:cNvPr>
          <p:cNvSpPr/>
          <p:nvPr/>
        </p:nvSpPr>
        <p:spPr>
          <a:xfrm>
            <a:off x="1147338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7911F631-4521-41E9-917F-6183D5BBD6BD}"/>
              </a:ext>
            </a:extLst>
          </p:cNvPr>
          <p:cNvSpPr/>
          <p:nvPr/>
        </p:nvSpPr>
        <p:spPr>
          <a:xfrm>
            <a:off x="1088666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62F73C2-3530-4578-AD1E-F197F28ECDBA}"/>
              </a:ext>
            </a:extLst>
          </p:cNvPr>
          <p:cNvCxnSpPr>
            <a:cxnSpLocks/>
          </p:cNvCxnSpPr>
          <p:nvPr/>
        </p:nvCxnSpPr>
        <p:spPr>
          <a:xfrm>
            <a:off x="3176092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CFEB03EC-4737-47AF-A894-948D0DF5F03C}"/>
              </a:ext>
            </a:extLst>
          </p:cNvPr>
          <p:cNvSpPr txBox="1"/>
          <p:nvPr/>
        </p:nvSpPr>
        <p:spPr>
          <a:xfrm>
            <a:off x="1240453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74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FC2E4140-4E57-4F46-B469-98E03F93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87" y="156920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0" descr="vector of a pear fruit 5862480 Vector Art at Vecteezy">
            <a:extLst>
              <a:ext uri="{FF2B5EF4-FFF2-40B4-BE49-F238E27FC236}">
                <a16:creationId xmlns:a16="http://schemas.microsoft.com/office/drawing/2014/main" id="{CF334393-79C9-4F77-938C-647A8BE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18" y="152360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2" descr="Red Apple PNG Image">
            <a:extLst>
              <a:ext uri="{FF2B5EF4-FFF2-40B4-BE49-F238E27FC236}">
                <a16:creationId xmlns:a16="http://schemas.microsoft.com/office/drawing/2014/main" id="{B385C6B5-C8D4-436D-8CF6-B41A360C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64" y="347811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4" descr="Red Apple PNG Image">
            <a:extLst>
              <a:ext uri="{FF2B5EF4-FFF2-40B4-BE49-F238E27FC236}">
                <a16:creationId xmlns:a16="http://schemas.microsoft.com/office/drawing/2014/main" id="{B79070BC-D85B-472A-908C-539145FD6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51" y="226555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6" descr="Green Apple's PNG Image">
            <a:extLst>
              <a:ext uri="{FF2B5EF4-FFF2-40B4-BE49-F238E27FC236}">
                <a16:creationId xmlns:a16="http://schemas.microsoft.com/office/drawing/2014/main" id="{C40F0C0C-79B9-47AE-9678-FAEE6B63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127" y="375898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8" descr="Pear PNG Image">
            <a:extLst>
              <a:ext uri="{FF2B5EF4-FFF2-40B4-BE49-F238E27FC236}">
                <a16:creationId xmlns:a16="http://schemas.microsoft.com/office/drawing/2014/main" id="{D692D3DC-9878-4810-A8FB-D2F5364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72" y="254322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0" descr="Pear PNG Image">
            <a:extLst>
              <a:ext uri="{FF2B5EF4-FFF2-40B4-BE49-F238E27FC236}">
                <a16:creationId xmlns:a16="http://schemas.microsoft.com/office/drawing/2014/main" id="{EAC71692-9CB7-42E7-B254-FBB72181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438" y="309948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D4CFFB14-F956-4B85-8B35-5C443B92BA66}"/>
              </a:ext>
            </a:extLst>
          </p:cNvPr>
          <p:cNvSpPr/>
          <p:nvPr/>
        </p:nvSpPr>
        <p:spPr>
          <a:xfrm>
            <a:off x="2027873" y="1415601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Pear1</a:t>
            </a: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4BE954E1-44FE-476B-AC43-824809170FB5}"/>
              </a:ext>
            </a:extLst>
          </p:cNvPr>
          <p:cNvSpPr/>
          <p:nvPr/>
        </p:nvSpPr>
        <p:spPr>
          <a:xfrm>
            <a:off x="3290030" y="1427239"/>
            <a:ext cx="508756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apple1</a:t>
            </a: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D5310428-7F86-45E7-9E0A-73373F7C5504}"/>
              </a:ext>
            </a:extLst>
          </p:cNvPr>
          <p:cNvSpPr/>
          <p:nvPr/>
        </p:nvSpPr>
        <p:spPr>
          <a:xfrm>
            <a:off x="3566791" y="1926488"/>
            <a:ext cx="502990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B8CD34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apple2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DE0E6DDB-3326-4F96-8549-A82CB7EB9DB1}"/>
              </a:ext>
            </a:extLst>
          </p:cNvPr>
          <p:cNvSpPr/>
          <p:nvPr/>
        </p:nvSpPr>
        <p:spPr>
          <a:xfrm>
            <a:off x="3368353" y="3999178"/>
            <a:ext cx="510475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apple4</a:t>
            </a: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92928F25-BD08-4E8C-9F76-4466879B7AC8}"/>
              </a:ext>
            </a:extLst>
          </p:cNvPr>
          <p:cNvSpPr/>
          <p:nvPr/>
        </p:nvSpPr>
        <p:spPr>
          <a:xfrm>
            <a:off x="2127600" y="3535839"/>
            <a:ext cx="518487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apple3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E4F9143D-33AB-4A79-8655-2D83FFFDD85D}"/>
              </a:ext>
            </a:extLst>
          </p:cNvPr>
          <p:cNvSpPr/>
          <p:nvPr/>
        </p:nvSpPr>
        <p:spPr>
          <a:xfrm>
            <a:off x="2473941" y="2500362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B8CD34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Pear2</a:t>
            </a: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5D2732D9-F8D4-4B54-8A5A-47C4334F6E58}"/>
              </a:ext>
            </a:extLst>
          </p:cNvPr>
          <p:cNvSpPr/>
          <p:nvPr/>
        </p:nvSpPr>
        <p:spPr>
          <a:xfrm>
            <a:off x="2871043" y="3115412"/>
            <a:ext cx="45619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Pear3</a:t>
            </a:r>
          </a:p>
        </p:txBody>
      </p:sp>
    </p:spTree>
    <p:extLst>
      <p:ext uri="{BB962C8B-B14F-4D97-AF65-F5344CB8AC3E}">
        <p14:creationId xmlns:p14="http://schemas.microsoft.com/office/powerpoint/2010/main" val="3487511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195742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241296-4699-46D0-B86D-F221AF275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002361"/>
              </p:ext>
            </p:extLst>
          </p:nvPr>
        </p:nvGraphicFramePr>
        <p:xfrm>
          <a:off x="5002192" y="2411264"/>
          <a:ext cx="2141396" cy="506730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1070698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1070698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</a:tblGrid>
              <a:tr h="241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 Apple</a:t>
                      </a:r>
                      <a:endParaRPr lang="en-US" sz="16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29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</a:t>
                      </a:r>
                      <a:endParaRPr lang="en-US" sz="16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</a:tbl>
          </a:graphicData>
        </a:graphic>
      </p:graphicFrame>
      <p:sp>
        <p:nvSpPr>
          <p:cNvPr id="110" name="Google Shape;239;p16">
            <a:extLst>
              <a:ext uri="{FF2B5EF4-FFF2-40B4-BE49-F238E27FC236}">
                <a16:creationId xmlns:a16="http://schemas.microsoft.com/office/drawing/2014/main" id="{3B6660C7-9D18-4E46-912D-E34BFFD3C711}"/>
              </a:ext>
            </a:extLst>
          </p:cNvPr>
          <p:cNvSpPr txBox="1"/>
          <p:nvPr/>
        </p:nvSpPr>
        <p:spPr>
          <a:xfrm>
            <a:off x="227326" y="102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2: Preprocessing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" name="Google Shape;239;p16">
            <a:extLst>
              <a:ext uri="{FF2B5EF4-FFF2-40B4-BE49-F238E27FC236}">
                <a16:creationId xmlns:a16="http://schemas.microsoft.com/office/drawing/2014/main" id="{526BD3F4-9CFE-47BF-81E4-E3EE2E9CCDE2}"/>
              </a:ext>
            </a:extLst>
          </p:cNvPr>
          <p:cNvSpPr txBox="1"/>
          <p:nvPr/>
        </p:nvSpPr>
        <p:spPr>
          <a:xfrm>
            <a:off x="246028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2: encoding label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CAFE167-44CC-4F12-A2E8-1BF159477F1E}"/>
              </a:ext>
            </a:extLst>
          </p:cNvPr>
          <p:cNvSpPr/>
          <p:nvPr/>
        </p:nvSpPr>
        <p:spPr>
          <a:xfrm>
            <a:off x="1459758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7911F631-4521-41E9-917F-6183D5BBD6BD}"/>
              </a:ext>
            </a:extLst>
          </p:cNvPr>
          <p:cNvSpPr/>
          <p:nvPr/>
        </p:nvSpPr>
        <p:spPr>
          <a:xfrm>
            <a:off x="1401086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62F73C2-3530-4578-AD1E-F197F28ECDBA}"/>
              </a:ext>
            </a:extLst>
          </p:cNvPr>
          <p:cNvCxnSpPr>
            <a:cxnSpLocks/>
          </p:cNvCxnSpPr>
          <p:nvPr/>
        </p:nvCxnSpPr>
        <p:spPr>
          <a:xfrm>
            <a:off x="3488512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CFEB03EC-4737-47AF-A894-948D0DF5F03C}"/>
              </a:ext>
            </a:extLst>
          </p:cNvPr>
          <p:cNvSpPr txBox="1"/>
          <p:nvPr/>
        </p:nvSpPr>
        <p:spPr>
          <a:xfrm>
            <a:off x="1552873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74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FC2E4140-4E57-4F46-B469-98E03F93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507" y="156920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0" descr="vector of a pear fruit 5862480 Vector Art at Vecteezy">
            <a:extLst>
              <a:ext uri="{FF2B5EF4-FFF2-40B4-BE49-F238E27FC236}">
                <a16:creationId xmlns:a16="http://schemas.microsoft.com/office/drawing/2014/main" id="{CF334393-79C9-4F77-938C-647A8BE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038" y="152360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2" descr="Red Apple PNG Image">
            <a:extLst>
              <a:ext uri="{FF2B5EF4-FFF2-40B4-BE49-F238E27FC236}">
                <a16:creationId xmlns:a16="http://schemas.microsoft.com/office/drawing/2014/main" id="{B385C6B5-C8D4-436D-8CF6-B41A360C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84" y="347811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4" descr="Red Apple PNG Image">
            <a:extLst>
              <a:ext uri="{FF2B5EF4-FFF2-40B4-BE49-F238E27FC236}">
                <a16:creationId xmlns:a16="http://schemas.microsoft.com/office/drawing/2014/main" id="{B79070BC-D85B-472A-908C-539145FD6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71" y="226555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6" descr="Green Apple's PNG Image">
            <a:extLst>
              <a:ext uri="{FF2B5EF4-FFF2-40B4-BE49-F238E27FC236}">
                <a16:creationId xmlns:a16="http://schemas.microsoft.com/office/drawing/2014/main" id="{C40F0C0C-79B9-47AE-9678-FAEE6B63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47" y="375898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8" descr="Pear PNG Image">
            <a:extLst>
              <a:ext uri="{FF2B5EF4-FFF2-40B4-BE49-F238E27FC236}">
                <a16:creationId xmlns:a16="http://schemas.microsoft.com/office/drawing/2014/main" id="{D692D3DC-9878-4810-A8FB-D2F5364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792" y="254322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0" descr="Pear PNG Image">
            <a:extLst>
              <a:ext uri="{FF2B5EF4-FFF2-40B4-BE49-F238E27FC236}">
                <a16:creationId xmlns:a16="http://schemas.microsoft.com/office/drawing/2014/main" id="{EAC71692-9CB7-42E7-B254-FBB72181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858" y="309948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D4CFFB14-F956-4B85-8B35-5C443B92BA66}"/>
              </a:ext>
            </a:extLst>
          </p:cNvPr>
          <p:cNvSpPr/>
          <p:nvPr/>
        </p:nvSpPr>
        <p:spPr>
          <a:xfrm>
            <a:off x="2340293" y="1415601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2</a:t>
            </a: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4BE954E1-44FE-476B-AC43-824809170FB5}"/>
              </a:ext>
            </a:extLst>
          </p:cNvPr>
          <p:cNvSpPr/>
          <p:nvPr/>
        </p:nvSpPr>
        <p:spPr>
          <a:xfrm>
            <a:off x="3602450" y="1427239"/>
            <a:ext cx="508756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1</a:t>
            </a: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D5310428-7F86-45E7-9E0A-73373F7C5504}"/>
              </a:ext>
            </a:extLst>
          </p:cNvPr>
          <p:cNvSpPr/>
          <p:nvPr/>
        </p:nvSpPr>
        <p:spPr>
          <a:xfrm>
            <a:off x="3879211" y="1926488"/>
            <a:ext cx="502990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1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DE0E6DDB-3326-4F96-8549-A82CB7EB9DB1}"/>
              </a:ext>
            </a:extLst>
          </p:cNvPr>
          <p:cNvSpPr/>
          <p:nvPr/>
        </p:nvSpPr>
        <p:spPr>
          <a:xfrm>
            <a:off x="3680773" y="3999178"/>
            <a:ext cx="510475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1</a:t>
            </a: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92928F25-BD08-4E8C-9F76-4466879B7AC8}"/>
              </a:ext>
            </a:extLst>
          </p:cNvPr>
          <p:cNvSpPr/>
          <p:nvPr/>
        </p:nvSpPr>
        <p:spPr>
          <a:xfrm>
            <a:off x="2440020" y="3535839"/>
            <a:ext cx="518487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1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E4F9143D-33AB-4A79-8655-2D83FFFDD85D}"/>
              </a:ext>
            </a:extLst>
          </p:cNvPr>
          <p:cNvSpPr/>
          <p:nvPr/>
        </p:nvSpPr>
        <p:spPr>
          <a:xfrm>
            <a:off x="2786361" y="2500362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2</a:t>
            </a: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5D2732D9-F8D4-4B54-8A5A-47C4334F6E58}"/>
              </a:ext>
            </a:extLst>
          </p:cNvPr>
          <p:cNvSpPr/>
          <p:nvPr/>
        </p:nvSpPr>
        <p:spPr>
          <a:xfrm>
            <a:off x="3183463" y="3115412"/>
            <a:ext cx="45619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4853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195742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241296-4699-46D0-B86D-F221AF275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003543"/>
              </p:ext>
            </p:extLst>
          </p:nvPr>
        </p:nvGraphicFramePr>
        <p:xfrm>
          <a:off x="5011566" y="2176654"/>
          <a:ext cx="2141396" cy="779157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1070698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1070698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</a:tblGrid>
              <a:tr h="2597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 Apple</a:t>
                      </a:r>
                      <a:endParaRPr lang="en-US" sz="16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5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</a:t>
                      </a:r>
                      <a:endParaRPr lang="en-US" sz="16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5971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Object = (</a:t>
                      </a:r>
                      <a:r>
                        <a:rPr lang="en-US" sz="16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Apple,Pear</a:t>
                      </a:r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043855"/>
                  </a:ext>
                </a:extLst>
              </a:tr>
            </a:tbl>
          </a:graphicData>
        </a:graphic>
      </p:graphicFrame>
      <p:sp>
        <p:nvSpPr>
          <p:cNvPr id="110" name="Google Shape;239;p16">
            <a:extLst>
              <a:ext uri="{FF2B5EF4-FFF2-40B4-BE49-F238E27FC236}">
                <a16:creationId xmlns:a16="http://schemas.microsoft.com/office/drawing/2014/main" id="{3B6660C7-9D18-4E46-912D-E34BFFD3C711}"/>
              </a:ext>
            </a:extLst>
          </p:cNvPr>
          <p:cNvSpPr txBox="1"/>
          <p:nvPr/>
        </p:nvSpPr>
        <p:spPr>
          <a:xfrm>
            <a:off x="227326" y="102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2: Preprocessing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" name="Google Shape;239;p16">
            <a:extLst>
              <a:ext uri="{FF2B5EF4-FFF2-40B4-BE49-F238E27FC236}">
                <a16:creationId xmlns:a16="http://schemas.microsoft.com/office/drawing/2014/main" id="{526BD3F4-9CFE-47BF-81E4-E3EE2E9CCDE2}"/>
              </a:ext>
            </a:extLst>
          </p:cNvPr>
          <p:cNvSpPr txBox="1"/>
          <p:nvPr/>
        </p:nvSpPr>
        <p:spPr>
          <a:xfrm>
            <a:off x="246028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2: encoding one-hot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CAFE167-44CC-4F12-A2E8-1BF159477F1E}"/>
              </a:ext>
            </a:extLst>
          </p:cNvPr>
          <p:cNvSpPr/>
          <p:nvPr/>
        </p:nvSpPr>
        <p:spPr>
          <a:xfrm>
            <a:off x="1459758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7911F631-4521-41E9-917F-6183D5BBD6BD}"/>
              </a:ext>
            </a:extLst>
          </p:cNvPr>
          <p:cNvSpPr/>
          <p:nvPr/>
        </p:nvSpPr>
        <p:spPr>
          <a:xfrm>
            <a:off x="1401086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62F73C2-3530-4578-AD1E-F197F28ECDBA}"/>
              </a:ext>
            </a:extLst>
          </p:cNvPr>
          <p:cNvCxnSpPr>
            <a:cxnSpLocks/>
          </p:cNvCxnSpPr>
          <p:nvPr/>
        </p:nvCxnSpPr>
        <p:spPr>
          <a:xfrm>
            <a:off x="3488512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CFEB03EC-4737-47AF-A894-948D0DF5F03C}"/>
              </a:ext>
            </a:extLst>
          </p:cNvPr>
          <p:cNvSpPr txBox="1"/>
          <p:nvPr/>
        </p:nvSpPr>
        <p:spPr>
          <a:xfrm>
            <a:off x="1552873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74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FC2E4140-4E57-4F46-B469-98E03F93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507" y="156920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0" descr="vector of a pear fruit 5862480 Vector Art at Vecteezy">
            <a:extLst>
              <a:ext uri="{FF2B5EF4-FFF2-40B4-BE49-F238E27FC236}">
                <a16:creationId xmlns:a16="http://schemas.microsoft.com/office/drawing/2014/main" id="{CF334393-79C9-4F77-938C-647A8BE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038" y="152360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2" descr="Red Apple PNG Image">
            <a:extLst>
              <a:ext uri="{FF2B5EF4-FFF2-40B4-BE49-F238E27FC236}">
                <a16:creationId xmlns:a16="http://schemas.microsoft.com/office/drawing/2014/main" id="{B385C6B5-C8D4-436D-8CF6-B41A360C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84" y="347811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4" descr="Red Apple PNG Image">
            <a:extLst>
              <a:ext uri="{FF2B5EF4-FFF2-40B4-BE49-F238E27FC236}">
                <a16:creationId xmlns:a16="http://schemas.microsoft.com/office/drawing/2014/main" id="{B79070BC-D85B-472A-908C-539145FD6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71" y="226555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6" descr="Green Apple's PNG Image">
            <a:extLst>
              <a:ext uri="{FF2B5EF4-FFF2-40B4-BE49-F238E27FC236}">
                <a16:creationId xmlns:a16="http://schemas.microsoft.com/office/drawing/2014/main" id="{C40F0C0C-79B9-47AE-9678-FAEE6B63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47" y="375898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8" descr="Pear PNG Image">
            <a:extLst>
              <a:ext uri="{FF2B5EF4-FFF2-40B4-BE49-F238E27FC236}">
                <a16:creationId xmlns:a16="http://schemas.microsoft.com/office/drawing/2014/main" id="{D692D3DC-9878-4810-A8FB-D2F5364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792" y="254322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0" descr="Pear PNG Image">
            <a:extLst>
              <a:ext uri="{FF2B5EF4-FFF2-40B4-BE49-F238E27FC236}">
                <a16:creationId xmlns:a16="http://schemas.microsoft.com/office/drawing/2014/main" id="{EAC71692-9CB7-42E7-B254-FBB72181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858" y="309948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D4CFFB14-F956-4B85-8B35-5C443B92BA66}"/>
              </a:ext>
            </a:extLst>
          </p:cNvPr>
          <p:cNvSpPr/>
          <p:nvPr/>
        </p:nvSpPr>
        <p:spPr>
          <a:xfrm>
            <a:off x="2340293" y="1415601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4BE954E1-44FE-476B-AC43-824809170FB5}"/>
              </a:ext>
            </a:extLst>
          </p:cNvPr>
          <p:cNvSpPr/>
          <p:nvPr/>
        </p:nvSpPr>
        <p:spPr>
          <a:xfrm>
            <a:off x="3602450" y="1427239"/>
            <a:ext cx="508756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D5310428-7F86-45E7-9E0A-73373F7C5504}"/>
              </a:ext>
            </a:extLst>
          </p:cNvPr>
          <p:cNvSpPr/>
          <p:nvPr/>
        </p:nvSpPr>
        <p:spPr>
          <a:xfrm>
            <a:off x="3879211" y="1926488"/>
            <a:ext cx="502990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DE0E6DDB-3326-4F96-8549-A82CB7EB9DB1}"/>
              </a:ext>
            </a:extLst>
          </p:cNvPr>
          <p:cNvSpPr/>
          <p:nvPr/>
        </p:nvSpPr>
        <p:spPr>
          <a:xfrm>
            <a:off x="3680773" y="3999178"/>
            <a:ext cx="510475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92928F25-BD08-4E8C-9F76-4466879B7AC8}"/>
              </a:ext>
            </a:extLst>
          </p:cNvPr>
          <p:cNvSpPr/>
          <p:nvPr/>
        </p:nvSpPr>
        <p:spPr>
          <a:xfrm>
            <a:off x="2440020" y="3535839"/>
            <a:ext cx="518487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E4F9143D-33AB-4A79-8655-2D83FFFDD85D}"/>
              </a:ext>
            </a:extLst>
          </p:cNvPr>
          <p:cNvSpPr/>
          <p:nvPr/>
        </p:nvSpPr>
        <p:spPr>
          <a:xfrm>
            <a:off x="2786361" y="2500362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5D2732D9-F8D4-4B54-8A5A-47C4334F6E58}"/>
              </a:ext>
            </a:extLst>
          </p:cNvPr>
          <p:cNvSpPr/>
          <p:nvPr/>
        </p:nvSpPr>
        <p:spPr>
          <a:xfrm>
            <a:off x="3183463" y="3115412"/>
            <a:ext cx="45619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</p:spTree>
    <p:extLst>
      <p:ext uri="{BB962C8B-B14F-4D97-AF65-F5344CB8AC3E}">
        <p14:creationId xmlns:p14="http://schemas.microsoft.com/office/powerpoint/2010/main" val="3765116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195742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241296-4699-46D0-B86D-F221AF275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32639"/>
              </p:ext>
            </p:extLst>
          </p:nvPr>
        </p:nvGraphicFramePr>
        <p:xfrm>
          <a:off x="4729207" y="1552322"/>
          <a:ext cx="3696415" cy="202805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2,9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5575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87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5,1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554150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5,1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4,2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8863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2,9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626551"/>
                  </a:ext>
                </a:extLst>
              </a:tr>
            </a:tbl>
          </a:graphicData>
        </a:graphic>
      </p:graphicFrame>
      <p:sp>
        <p:nvSpPr>
          <p:cNvPr id="110" name="Google Shape;239;p16">
            <a:extLst>
              <a:ext uri="{FF2B5EF4-FFF2-40B4-BE49-F238E27FC236}">
                <a16:creationId xmlns:a16="http://schemas.microsoft.com/office/drawing/2014/main" id="{3B6660C7-9D18-4E46-912D-E34BFFD3C711}"/>
              </a:ext>
            </a:extLst>
          </p:cNvPr>
          <p:cNvSpPr txBox="1"/>
          <p:nvPr/>
        </p:nvSpPr>
        <p:spPr>
          <a:xfrm>
            <a:off x="227326" y="102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2: Preprocessing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" name="Google Shape;239;p16">
            <a:extLst>
              <a:ext uri="{FF2B5EF4-FFF2-40B4-BE49-F238E27FC236}">
                <a16:creationId xmlns:a16="http://schemas.microsoft.com/office/drawing/2014/main" id="{526BD3F4-9CFE-47BF-81E4-E3EE2E9CCDE2}"/>
              </a:ext>
            </a:extLst>
          </p:cNvPr>
          <p:cNvSpPr txBox="1"/>
          <p:nvPr/>
        </p:nvSpPr>
        <p:spPr>
          <a:xfrm>
            <a:off x="246028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3: scaling max(1) – min(0)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CAFE167-44CC-4F12-A2E8-1BF159477F1E}"/>
              </a:ext>
            </a:extLst>
          </p:cNvPr>
          <p:cNvSpPr/>
          <p:nvPr/>
        </p:nvSpPr>
        <p:spPr>
          <a:xfrm>
            <a:off x="1147338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7911F631-4521-41E9-917F-6183D5BBD6BD}"/>
              </a:ext>
            </a:extLst>
          </p:cNvPr>
          <p:cNvSpPr/>
          <p:nvPr/>
        </p:nvSpPr>
        <p:spPr>
          <a:xfrm>
            <a:off x="1088666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62F73C2-3530-4578-AD1E-F197F28ECDBA}"/>
              </a:ext>
            </a:extLst>
          </p:cNvPr>
          <p:cNvCxnSpPr>
            <a:cxnSpLocks/>
          </p:cNvCxnSpPr>
          <p:nvPr/>
        </p:nvCxnSpPr>
        <p:spPr>
          <a:xfrm>
            <a:off x="3176092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CFEB03EC-4737-47AF-A894-948D0DF5F03C}"/>
              </a:ext>
            </a:extLst>
          </p:cNvPr>
          <p:cNvSpPr txBox="1"/>
          <p:nvPr/>
        </p:nvSpPr>
        <p:spPr>
          <a:xfrm>
            <a:off x="1240453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74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FC2E4140-4E57-4F46-B469-98E03F93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87" y="156920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0" descr="vector of a pear fruit 5862480 Vector Art at Vecteezy">
            <a:extLst>
              <a:ext uri="{FF2B5EF4-FFF2-40B4-BE49-F238E27FC236}">
                <a16:creationId xmlns:a16="http://schemas.microsoft.com/office/drawing/2014/main" id="{CF334393-79C9-4F77-938C-647A8BE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18" y="152360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2" descr="Red Apple PNG Image">
            <a:extLst>
              <a:ext uri="{FF2B5EF4-FFF2-40B4-BE49-F238E27FC236}">
                <a16:creationId xmlns:a16="http://schemas.microsoft.com/office/drawing/2014/main" id="{B385C6B5-C8D4-436D-8CF6-B41A360C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64" y="347811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4" descr="Red Apple PNG Image">
            <a:extLst>
              <a:ext uri="{FF2B5EF4-FFF2-40B4-BE49-F238E27FC236}">
                <a16:creationId xmlns:a16="http://schemas.microsoft.com/office/drawing/2014/main" id="{B79070BC-D85B-472A-908C-539145FD6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51" y="226555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6" descr="Green Apple's PNG Image">
            <a:extLst>
              <a:ext uri="{FF2B5EF4-FFF2-40B4-BE49-F238E27FC236}">
                <a16:creationId xmlns:a16="http://schemas.microsoft.com/office/drawing/2014/main" id="{C40F0C0C-79B9-47AE-9678-FAEE6B63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127" y="375898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8" descr="Pear PNG Image">
            <a:extLst>
              <a:ext uri="{FF2B5EF4-FFF2-40B4-BE49-F238E27FC236}">
                <a16:creationId xmlns:a16="http://schemas.microsoft.com/office/drawing/2014/main" id="{D692D3DC-9878-4810-A8FB-D2F5364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72" y="254322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0" descr="Pear PNG Image">
            <a:extLst>
              <a:ext uri="{FF2B5EF4-FFF2-40B4-BE49-F238E27FC236}">
                <a16:creationId xmlns:a16="http://schemas.microsoft.com/office/drawing/2014/main" id="{EAC71692-9CB7-42E7-B254-FBB72181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438" y="309948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D4CFFB14-F956-4B85-8B35-5C443B92BA66}"/>
              </a:ext>
            </a:extLst>
          </p:cNvPr>
          <p:cNvSpPr/>
          <p:nvPr/>
        </p:nvSpPr>
        <p:spPr>
          <a:xfrm>
            <a:off x="2027873" y="1415601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4BE954E1-44FE-476B-AC43-824809170FB5}"/>
              </a:ext>
            </a:extLst>
          </p:cNvPr>
          <p:cNvSpPr/>
          <p:nvPr/>
        </p:nvSpPr>
        <p:spPr>
          <a:xfrm>
            <a:off x="3290030" y="1427239"/>
            <a:ext cx="508756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D5310428-7F86-45E7-9E0A-73373F7C5504}"/>
              </a:ext>
            </a:extLst>
          </p:cNvPr>
          <p:cNvSpPr/>
          <p:nvPr/>
        </p:nvSpPr>
        <p:spPr>
          <a:xfrm>
            <a:off x="3566791" y="1926488"/>
            <a:ext cx="502990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DE0E6DDB-3326-4F96-8549-A82CB7EB9DB1}"/>
              </a:ext>
            </a:extLst>
          </p:cNvPr>
          <p:cNvSpPr/>
          <p:nvPr/>
        </p:nvSpPr>
        <p:spPr>
          <a:xfrm>
            <a:off x="3368353" y="3999178"/>
            <a:ext cx="510475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92928F25-BD08-4E8C-9F76-4466879B7AC8}"/>
              </a:ext>
            </a:extLst>
          </p:cNvPr>
          <p:cNvSpPr/>
          <p:nvPr/>
        </p:nvSpPr>
        <p:spPr>
          <a:xfrm>
            <a:off x="2127600" y="3535839"/>
            <a:ext cx="518487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E4F9143D-33AB-4A79-8655-2D83FFFDD85D}"/>
              </a:ext>
            </a:extLst>
          </p:cNvPr>
          <p:cNvSpPr/>
          <p:nvPr/>
        </p:nvSpPr>
        <p:spPr>
          <a:xfrm>
            <a:off x="2473941" y="2500362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5D2732D9-F8D4-4B54-8A5A-47C4334F6E58}"/>
              </a:ext>
            </a:extLst>
          </p:cNvPr>
          <p:cNvSpPr/>
          <p:nvPr/>
        </p:nvSpPr>
        <p:spPr>
          <a:xfrm>
            <a:off x="2871043" y="3115412"/>
            <a:ext cx="45619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8BC1FAE-78F6-449E-A03E-7EE47F6817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00819" y="3828878"/>
            <a:ext cx="2666315" cy="711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07787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195742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sp>
        <p:nvSpPr>
          <p:cNvPr id="110" name="Google Shape;239;p16">
            <a:extLst>
              <a:ext uri="{FF2B5EF4-FFF2-40B4-BE49-F238E27FC236}">
                <a16:creationId xmlns:a16="http://schemas.microsoft.com/office/drawing/2014/main" id="{3B6660C7-9D18-4E46-912D-E34BFFD3C711}"/>
              </a:ext>
            </a:extLst>
          </p:cNvPr>
          <p:cNvSpPr txBox="1"/>
          <p:nvPr/>
        </p:nvSpPr>
        <p:spPr>
          <a:xfrm>
            <a:off x="227326" y="102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2: Preprocessing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" name="Google Shape;239;p16">
            <a:extLst>
              <a:ext uri="{FF2B5EF4-FFF2-40B4-BE49-F238E27FC236}">
                <a16:creationId xmlns:a16="http://schemas.microsoft.com/office/drawing/2014/main" id="{526BD3F4-9CFE-47BF-81E4-E3EE2E9CCDE2}"/>
              </a:ext>
            </a:extLst>
          </p:cNvPr>
          <p:cNvSpPr txBox="1"/>
          <p:nvPr/>
        </p:nvSpPr>
        <p:spPr>
          <a:xfrm>
            <a:off x="246028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3: scaling max(1) – min(0)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CAFE167-44CC-4F12-A2E8-1BF159477F1E}"/>
              </a:ext>
            </a:extLst>
          </p:cNvPr>
          <p:cNvSpPr/>
          <p:nvPr/>
        </p:nvSpPr>
        <p:spPr>
          <a:xfrm>
            <a:off x="1147338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7911F631-4521-41E9-917F-6183D5BBD6BD}"/>
              </a:ext>
            </a:extLst>
          </p:cNvPr>
          <p:cNvSpPr/>
          <p:nvPr/>
        </p:nvSpPr>
        <p:spPr>
          <a:xfrm>
            <a:off x="1088666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62F73C2-3530-4578-AD1E-F197F28ECDBA}"/>
              </a:ext>
            </a:extLst>
          </p:cNvPr>
          <p:cNvCxnSpPr>
            <a:cxnSpLocks/>
          </p:cNvCxnSpPr>
          <p:nvPr/>
        </p:nvCxnSpPr>
        <p:spPr>
          <a:xfrm>
            <a:off x="3176092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CFEB03EC-4737-47AF-A894-948D0DF5F03C}"/>
              </a:ext>
            </a:extLst>
          </p:cNvPr>
          <p:cNvSpPr txBox="1"/>
          <p:nvPr/>
        </p:nvSpPr>
        <p:spPr>
          <a:xfrm>
            <a:off x="1240453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74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FC2E4140-4E57-4F46-B469-98E03F93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87" y="156920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0" descr="vector of a pear fruit 5862480 Vector Art at Vecteezy">
            <a:extLst>
              <a:ext uri="{FF2B5EF4-FFF2-40B4-BE49-F238E27FC236}">
                <a16:creationId xmlns:a16="http://schemas.microsoft.com/office/drawing/2014/main" id="{CF334393-79C9-4F77-938C-647A8BE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18" y="152360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2" descr="Red Apple PNG Image">
            <a:extLst>
              <a:ext uri="{FF2B5EF4-FFF2-40B4-BE49-F238E27FC236}">
                <a16:creationId xmlns:a16="http://schemas.microsoft.com/office/drawing/2014/main" id="{B385C6B5-C8D4-436D-8CF6-B41A360C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64" y="347811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4" descr="Red Apple PNG Image">
            <a:extLst>
              <a:ext uri="{FF2B5EF4-FFF2-40B4-BE49-F238E27FC236}">
                <a16:creationId xmlns:a16="http://schemas.microsoft.com/office/drawing/2014/main" id="{B79070BC-D85B-472A-908C-539145FD6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51" y="226555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6" descr="Green Apple's PNG Image">
            <a:extLst>
              <a:ext uri="{FF2B5EF4-FFF2-40B4-BE49-F238E27FC236}">
                <a16:creationId xmlns:a16="http://schemas.microsoft.com/office/drawing/2014/main" id="{C40F0C0C-79B9-47AE-9678-FAEE6B63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127" y="375898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8" descr="Pear PNG Image">
            <a:extLst>
              <a:ext uri="{FF2B5EF4-FFF2-40B4-BE49-F238E27FC236}">
                <a16:creationId xmlns:a16="http://schemas.microsoft.com/office/drawing/2014/main" id="{D692D3DC-9878-4810-A8FB-D2F5364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72" y="254322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0" descr="Pear PNG Image">
            <a:extLst>
              <a:ext uri="{FF2B5EF4-FFF2-40B4-BE49-F238E27FC236}">
                <a16:creationId xmlns:a16="http://schemas.microsoft.com/office/drawing/2014/main" id="{EAC71692-9CB7-42E7-B254-FBB72181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438" y="309948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D4CFFB14-F956-4B85-8B35-5C443B92BA66}"/>
              </a:ext>
            </a:extLst>
          </p:cNvPr>
          <p:cNvSpPr/>
          <p:nvPr/>
        </p:nvSpPr>
        <p:spPr>
          <a:xfrm>
            <a:off x="2027873" y="1415601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4BE954E1-44FE-476B-AC43-824809170FB5}"/>
              </a:ext>
            </a:extLst>
          </p:cNvPr>
          <p:cNvSpPr/>
          <p:nvPr/>
        </p:nvSpPr>
        <p:spPr>
          <a:xfrm>
            <a:off x="3290030" y="1427239"/>
            <a:ext cx="508756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D5310428-7F86-45E7-9E0A-73373F7C5504}"/>
              </a:ext>
            </a:extLst>
          </p:cNvPr>
          <p:cNvSpPr/>
          <p:nvPr/>
        </p:nvSpPr>
        <p:spPr>
          <a:xfrm>
            <a:off x="3566791" y="1926488"/>
            <a:ext cx="502990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DE0E6DDB-3326-4F96-8549-A82CB7EB9DB1}"/>
              </a:ext>
            </a:extLst>
          </p:cNvPr>
          <p:cNvSpPr/>
          <p:nvPr/>
        </p:nvSpPr>
        <p:spPr>
          <a:xfrm>
            <a:off x="3368353" y="3999178"/>
            <a:ext cx="510475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92928F25-BD08-4E8C-9F76-4466879B7AC8}"/>
              </a:ext>
            </a:extLst>
          </p:cNvPr>
          <p:cNvSpPr/>
          <p:nvPr/>
        </p:nvSpPr>
        <p:spPr>
          <a:xfrm>
            <a:off x="2127600" y="3535839"/>
            <a:ext cx="518487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E4F9143D-33AB-4A79-8655-2D83FFFDD85D}"/>
              </a:ext>
            </a:extLst>
          </p:cNvPr>
          <p:cNvSpPr/>
          <p:nvPr/>
        </p:nvSpPr>
        <p:spPr>
          <a:xfrm>
            <a:off x="2473941" y="2500362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5D2732D9-F8D4-4B54-8A5A-47C4334F6E58}"/>
              </a:ext>
            </a:extLst>
          </p:cNvPr>
          <p:cNvSpPr/>
          <p:nvPr/>
        </p:nvSpPr>
        <p:spPr>
          <a:xfrm>
            <a:off x="2871043" y="3115412"/>
            <a:ext cx="45619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7CD78109-969E-4682-9FAE-E41F1D17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44575"/>
              </p:ext>
            </p:extLst>
          </p:nvPr>
        </p:nvGraphicFramePr>
        <p:xfrm>
          <a:off x="4729207" y="1552322"/>
          <a:ext cx="3696415" cy="202805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3 -&gt; 0,045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3,2 -&gt; 0,09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3,2 -&gt; 0,136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3,1 -&gt; 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2,9 -&gt; 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3,3 -&gt; 0,18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3,1 -&gt; 0,09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3,1 -&gt;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4,9 -&gt; 0,9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3,9 -&gt; 0,72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5575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5 -&gt; 0,954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4,2 -&gt;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87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5,1 -&gt;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4,1 -&gt; 0,9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554150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5,1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4,2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8863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2,9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626551"/>
                  </a:ext>
                </a:extLst>
              </a:tr>
            </a:tbl>
          </a:graphicData>
        </a:graphic>
      </p:graphicFrame>
      <p:sp>
        <p:nvSpPr>
          <p:cNvPr id="127" name="Google Shape;239;p16">
            <a:extLst>
              <a:ext uri="{FF2B5EF4-FFF2-40B4-BE49-F238E27FC236}">
                <a16:creationId xmlns:a16="http://schemas.microsoft.com/office/drawing/2014/main" id="{A210DA84-CEFB-4C6A-AA94-F060D11A4B6D}"/>
              </a:ext>
            </a:extLst>
          </p:cNvPr>
          <p:cNvSpPr txBox="1"/>
          <p:nvPr/>
        </p:nvSpPr>
        <p:spPr>
          <a:xfrm>
            <a:off x="4653052" y="1022837"/>
            <a:ext cx="37725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Compress data into a range from 0 to 1 with min is 0 and max is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1D1831-4584-469A-AC97-5977AEB61B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9719" y="3828878"/>
            <a:ext cx="2666315" cy="711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4372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195742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sp>
        <p:nvSpPr>
          <p:cNvPr id="110" name="Google Shape;239;p16">
            <a:extLst>
              <a:ext uri="{FF2B5EF4-FFF2-40B4-BE49-F238E27FC236}">
                <a16:creationId xmlns:a16="http://schemas.microsoft.com/office/drawing/2014/main" id="{3B6660C7-9D18-4E46-912D-E34BFFD3C711}"/>
              </a:ext>
            </a:extLst>
          </p:cNvPr>
          <p:cNvSpPr txBox="1"/>
          <p:nvPr/>
        </p:nvSpPr>
        <p:spPr>
          <a:xfrm>
            <a:off x="227326" y="102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2: Preprocessing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" name="Google Shape;239;p16">
            <a:extLst>
              <a:ext uri="{FF2B5EF4-FFF2-40B4-BE49-F238E27FC236}">
                <a16:creationId xmlns:a16="http://schemas.microsoft.com/office/drawing/2014/main" id="{526BD3F4-9CFE-47BF-81E4-E3EE2E9CCDE2}"/>
              </a:ext>
            </a:extLst>
          </p:cNvPr>
          <p:cNvSpPr txBox="1"/>
          <p:nvPr/>
        </p:nvSpPr>
        <p:spPr>
          <a:xfrm>
            <a:off x="246028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3: Standardization (Z-score scaling)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CAFE167-44CC-4F12-A2E8-1BF159477F1E}"/>
              </a:ext>
            </a:extLst>
          </p:cNvPr>
          <p:cNvSpPr/>
          <p:nvPr/>
        </p:nvSpPr>
        <p:spPr>
          <a:xfrm>
            <a:off x="1147338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7911F631-4521-41E9-917F-6183D5BBD6BD}"/>
              </a:ext>
            </a:extLst>
          </p:cNvPr>
          <p:cNvSpPr/>
          <p:nvPr/>
        </p:nvSpPr>
        <p:spPr>
          <a:xfrm>
            <a:off x="1088666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62F73C2-3530-4578-AD1E-F197F28ECDBA}"/>
              </a:ext>
            </a:extLst>
          </p:cNvPr>
          <p:cNvCxnSpPr>
            <a:cxnSpLocks/>
          </p:cNvCxnSpPr>
          <p:nvPr/>
        </p:nvCxnSpPr>
        <p:spPr>
          <a:xfrm>
            <a:off x="3176092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CFEB03EC-4737-47AF-A894-948D0DF5F03C}"/>
              </a:ext>
            </a:extLst>
          </p:cNvPr>
          <p:cNvSpPr txBox="1"/>
          <p:nvPr/>
        </p:nvSpPr>
        <p:spPr>
          <a:xfrm>
            <a:off x="1240453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74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FC2E4140-4E57-4F46-B469-98E03F93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87" y="156920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0" descr="vector of a pear fruit 5862480 Vector Art at Vecteezy">
            <a:extLst>
              <a:ext uri="{FF2B5EF4-FFF2-40B4-BE49-F238E27FC236}">
                <a16:creationId xmlns:a16="http://schemas.microsoft.com/office/drawing/2014/main" id="{CF334393-79C9-4F77-938C-647A8BE1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18" y="152360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2" descr="Red Apple PNG Image">
            <a:extLst>
              <a:ext uri="{FF2B5EF4-FFF2-40B4-BE49-F238E27FC236}">
                <a16:creationId xmlns:a16="http://schemas.microsoft.com/office/drawing/2014/main" id="{B385C6B5-C8D4-436D-8CF6-B41A360C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64" y="347811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4" descr="Red Apple PNG Image">
            <a:extLst>
              <a:ext uri="{FF2B5EF4-FFF2-40B4-BE49-F238E27FC236}">
                <a16:creationId xmlns:a16="http://schemas.microsoft.com/office/drawing/2014/main" id="{B79070BC-D85B-472A-908C-539145FD6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51" y="226555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6" descr="Green Apple's PNG Image">
            <a:extLst>
              <a:ext uri="{FF2B5EF4-FFF2-40B4-BE49-F238E27FC236}">
                <a16:creationId xmlns:a16="http://schemas.microsoft.com/office/drawing/2014/main" id="{C40F0C0C-79B9-47AE-9678-FAEE6B63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127" y="375898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8" descr="Pear PNG Image">
            <a:extLst>
              <a:ext uri="{FF2B5EF4-FFF2-40B4-BE49-F238E27FC236}">
                <a16:creationId xmlns:a16="http://schemas.microsoft.com/office/drawing/2014/main" id="{D692D3DC-9878-4810-A8FB-D2F5364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72" y="254322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0" descr="Pear PNG Image">
            <a:extLst>
              <a:ext uri="{FF2B5EF4-FFF2-40B4-BE49-F238E27FC236}">
                <a16:creationId xmlns:a16="http://schemas.microsoft.com/office/drawing/2014/main" id="{EAC71692-9CB7-42E7-B254-FBB72181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438" y="309948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Speech Bubble: Rectangle 180">
            <a:extLst>
              <a:ext uri="{FF2B5EF4-FFF2-40B4-BE49-F238E27FC236}">
                <a16:creationId xmlns:a16="http://schemas.microsoft.com/office/drawing/2014/main" id="{D4CFFB14-F956-4B85-8B35-5C443B92BA66}"/>
              </a:ext>
            </a:extLst>
          </p:cNvPr>
          <p:cNvSpPr/>
          <p:nvPr/>
        </p:nvSpPr>
        <p:spPr>
          <a:xfrm>
            <a:off x="2027873" y="1415601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  <p:sp>
        <p:nvSpPr>
          <p:cNvPr id="182" name="Speech Bubble: Rectangle 181">
            <a:extLst>
              <a:ext uri="{FF2B5EF4-FFF2-40B4-BE49-F238E27FC236}">
                <a16:creationId xmlns:a16="http://schemas.microsoft.com/office/drawing/2014/main" id="{4BE954E1-44FE-476B-AC43-824809170FB5}"/>
              </a:ext>
            </a:extLst>
          </p:cNvPr>
          <p:cNvSpPr/>
          <p:nvPr/>
        </p:nvSpPr>
        <p:spPr>
          <a:xfrm>
            <a:off x="3290030" y="1427239"/>
            <a:ext cx="508756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3" name="Speech Bubble: Rectangle 182">
            <a:extLst>
              <a:ext uri="{FF2B5EF4-FFF2-40B4-BE49-F238E27FC236}">
                <a16:creationId xmlns:a16="http://schemas.microsoft.com/office/drawing/2014/main" id="{D5310428-7F86-45E7-9E0A-73373F7C5504}"/>
              </a:ext>
            </a:extLst>
          </p:cNvPr>
          <p:cNvSpPr/>
          <p:nvPr/>
        </p:nvSpPr>
        <p:spPr>
          <a:xfrm>
            <a:off x="3566791" y="1926488"/>
            <a:ext cx="502990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4" name="Speech Bubble: Rectangle 183">
            <a:extLst>
              <a:ext uri="{FF2B5EF4-FFF2-40B4-BE49-F238E27FC236}">
                <a16:creationId xmlns:a16="http://schemas.microsoft.com/office/drawing/2014/main" id="{DE0E6DDB-3326-4F96-8549-A82CB7EB9DB1}"/>
              </a:ext>
            </a:extLst>
          </p:cNvPr>
          <p:cNvSpPr/>
          <p:nvPr/>
        </p:nvSpPr>
        <p:spPr>
          <a:xfrm>
            <a:off x="3368353" y="3999178"/>
            <a:ext cx="510475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5" name="Speech Bubble: Rectangle 184">
            <a:extLst>
              <a:ext uri="{FF2B5EF4-FFF2-40B4-BE49-F238E27FC236}">
                <a16:creationId xmlns:a16="http://schemas.microsoft.com/office/drawing/2014/main" id="{92928F25-BD08-4E8C-9F76-4466879B7AC8}"/>
              </a:ext>
            </a:extLst>
          </p:cNvPr>
          <p:cNvSpPr/>
          <p:nvPr/>
        </p:nvSpPr>
        <p:spPr>
          <a:xfrm>
            <a:off x="2127600" y="3535839"/>
            <a:ext cx="518487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(1,0)</a:t>
            </a:r>
          </a:p>
        </p:txBody>
      </p:sp>
      <p:sp>
        <p:nvSpPr>
          <p:cNvPr id="186" name="Speech Bubble: Rectangle 185">
            <a:extLst>
              <a:ext uri="{FF2B5EF4-FFF2-40B4-BE49-F238E27FC236}">
                <a16:creationId xmlns:a16="http://schemas.microsoft.com/office/drawing/2014/main" id="{E4F9143D-33AB-4A79-8655-2D83FFFDD85D}"/>
              </a:ext>
            </a:extLst>
          </p:cNvPr>
          <p:cNvSpPr/>
          <p:nvPr/>
        </p:nvSpPr>
        <p:spPr>
          <a:xfrm>
            <a:off x="2473941" y="2500362"/>
            <a:ext cx="456192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  <p:sp>
        <p:nvSpPr>
          <p:cNvPr id="187" name="Speech Bubble: Rectangle 186">
            <a:extLst>
              <a:ext uri="{FF2B5EF4-FFF2-40B4-BE49-F238E27FC236}">
                <a16:creationId xmlns:a16="http://schemas.microsoft.com/office/drawing/2014/main" id="{5D2732D9-F8D4-4B54-8A5A-47C4334F6E58}"/>
              </a:ext>
            </a:extLst>
          </p:cNvPr>
          <p:cNvSpPr/>
          <p:nvPr/>
        </p:nvSpPr>
        <p:spPr>
          <a:xfrm>
            <a:off x="2871043" y="3115412"/>
            <a:ext cx="45619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(0,1)</a:t>
            </a:r>
          </a:p>
        </p:txBody>
      </p:sp>
      <p:graphicFrame>
        <p:nvGraphicFramePr>
          <p:cNvPr id="126" name="Table 125">
            <a:extLst>
              <a:ext uri="{FF2B5EF4-FFF2-40B4-BE49-F238E27FC236}">
                <a16:creationId xmlns:a16="http://schemas.microsoft.com/office/drawing/2014/main" id="{7CD78109-969E-4682-9FAE-E41F1D17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44040"/>
              </p:ext>
            </p:extLst>
          </p:nvPr>
        </p:nvGraphicFramePr>
        <p:xfrm>
          <a:off x="4784217" y="1373821"/>
          <a:ext cx="3696415" cy="202805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3 -&gt; -0,92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3,2 -&gt; -0,8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3,2 -&gt; -0,71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3,1 -&gt; 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2,9 -&gt; 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3,3 -&gt; -0,58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3,1 -&gt; -0,81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3,1 -&gt; -1,02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4,9 -&gt; 1,04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3,9 -&gt; 0,76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5575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5 -&gt; 1,14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4,2 -&gt; 1,42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1 -&gt; 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87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5,1 -&gt; 1,25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4,1 -&gt; 1,2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0 -&gt; 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554150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mean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3,89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3,56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68979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SD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9448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DF2BE9F-1452-4B81-B1A6-A125F7F3636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50443" y="3676756"/>
            <a:ext cx="3073112" cy="859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7" name="Google Shape;239;p16">
            <a:extLst>
              <a:ext uri="{FF2B5EF4-FFF2-40B4-BE49-F238E27FC236}">
                <a16:creationId xmlns:a16="http://schemas.microsoft.com/office/drawing/2014/main" id="{77BB9455-AD62-4F14-93DE-1DA443D65ABF}"/>
              </a:ext>
            </a:extLst>
          </p:cNvPr>
          <p:cNvSpPr txBox="1"/>
          <p:nvPr/>
        </p:nvSpPr>
        <p:spPr>
          <a:xfrm>
            <a:off x="4679831" y="738683"/>
            <a:ext cx="3916864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Compressing data to a normal distribution, where 0 is the mean of the data, means that the further a value is from the mean, the further it will be from 0 after compression.</a:t>
            </a:r>
          </a:p>
        </p:txBody>
      </p:sp>
    </p:spTree>
    <p:extLst>
      <p:ext uri="{BB962C8B-B14F-4D97-AF65-F5344CB8AC3E}">
        <p14:creationId xmlns:p14="http://schemas.microsoft.com/office/powerpoint/2010/main" val="1187853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3: Split data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9B374-09E9-4759-8C22-B6091239A58E}"/>
              </a:ext>
            </a:extLst>
          </p:cNvPr>
          <p:cNvSpPr/>
          <p:nvPr/>
        </p:nvSpPr>
        <p:spPr>
          <a:xfrm>
            <a:off x="2789554" y="850077"/>
            <a:ext cx="3933826" cy="3419972"/>
          </a:xfrm>
          <a:prstGeom prst="roundRect">
            <a:avLst>
              <a:gd name="adj" fmla="val 29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223107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sp>
        <p:nvSpPr>
          <p:cNvPr id="168" name="Google Shape;239;p16">
            <a:extLst>
              <a:ext uri="{FF2B5EF4-FFF2-40B4-BE49-F238E27FC236}">
                <a16:creationId xmlns:a16="http://schemas.microsoft.com/office/drawing/2014/main" id="{7FE5FD50-7585-4B7D-ACB3-5824ADCA9C0C}"/>
              </a:ext>
            </a:extLst>
          </p:cNvPr>
          <p:cNvSpPr txBox="1"/>
          <p:nvPr/>
        </p:nvSpPr>
        <p:spPr>
          <a:xfrm>
            <a:off x="-3457292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Handling blank, noisy and extraneous data.</a:t>
            </a:r>
          </a:p>
        </p:txBody>
      </p:sp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4F29F550-F66E-4AB4-991C-B2526BCD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64051"/>
              </p:ext>
            </p:extLst>
          </p:nvPr>
        </p:nvGraphicFramePr>
        <p:xfrm>
          <a:off x="2908259" y="949132"/>
          <a:ext cx="3696415" cy="3238522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1714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998121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78869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4407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8786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9702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6535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15207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5575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-0,91</a:t>
                      </a: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-0,36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87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554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076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3: Split data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9B374-09E9-4759-8C22-B6091239A58E}"/>
              </a:ext>
            </a:extLst>
          </p:cNvPr>
          <p:cNvSpPr/>
          <p:nvPr/>
        </p:nvSpPr>
        <p:spPr>
          <a:xfrm>
            <a:off x="2789554" y="850077"/>
            <a:ext cx="3933826" cy="3515620"/>
          </a:xfrm>
          <a:prstGeom prst="roundRect">
            <a:avLst>
              <a:gd name="adj" fmla="val 29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223107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sp>
        <p:nvSpPr>
          <p:cNvPr id="168" name="Google Shape;239;p16">
            <a:extLst>
              <a:ext uri="{FF2B5EF4-FFF2-40B4-BE49-F238E27FC236}">
                <a16:creationId xmlns:a16="http://schemas.microsoft.com/office/drawing/2014/main" id="{7FE5FD50-7585-4B7D-ACB3-5824ADCA9C0C}"/>
              </a:ext>
            </a:extLst>
          </p:cNvPr>
          <p:cNvSpPr txBox="1"/>
          <p:nvPr/>
        </p:nvSpPr>
        <p:spPr>
          <a:xfrm>
            <a:off x="-3457292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Handling blank, noisy and extraneous data.</a:t>
            </a:r>
          </a:p>
        </p:txBody>
      </p:sp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4F29F550-F66E-4AB4-991C-B2526BCD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84648"/>
              </p:ext>
            </p:extLst>
          </p:nvPr>
        </p:nvGraphicFramePr>
        <p:xfrm>
          <a:off x="2908259" y="949132"/>
          <a:ext cx="3696415" cy="3238522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1714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998121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78869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4407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8786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9702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6535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15207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5575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solidFill>
                        <a:srgbClr val="9E9E9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solidFill>
                        <a:srgbClr val="9E9E9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-0,36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87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solidFill>
                        <a:srgbClr val="9E9E9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solidFill>
                        <a:srgbClr val="9E9E9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554150"/>
                  </a:ext>
                </a:extLst>
              </a:tr>
            </a:tbl>
          </a:graphicData>
        </a:graphic>
      </p:graphicFrame>
      <p:sp>
        <p:nvSpPr>
          <p:cNvPr id="170" name="Google Shape;239;p16">
            <a:extLst>
              <a:ext uri="{FF2B5EF4-FFF2-40B4-BE49-F238E27FC236}">
                <a16:creationId xmlns:a16="http://schemas.microsoft.com/office/drawing/2014/main" id="{467A6EE2-4345-4A1D-B3CA-A7EF56964CC2}"/>
              </a:ext>
            </a:extLst>
          </p:cNvPr>
          <p:cNvSpPr txBox="1"/>
          <p:nvPr/>
        </p:nvSpPr>
        <p:spPr>
          <a:xfrm>
            <a:off x="2034929" y="1984838"/>
            <a:ext cx="79535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B0F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 set</a:t>
            </a:r>
            <a:endParaRPr b="1" dirty="0">
              <a:solidFill>
                <a:srgbClr val="00B0F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" name="Google Shape;239;p16">
            <a:extLst>
              <a:ext uri="{FF2B5EF4-FFF2-40B4-BE49-F238E27FC236}">
                <a16:creationId xmlns:a16="http://schemas.microsoft.com/office/drawing/2014/main" id="{0D6F5ADA-5A0E-4D5B-8C43-1795E618D2EF}"/>
              </a:ext>
            </a:extLst>
          </p:cNvPr>
          <p:cNvSpPr txBox="1"/>
          <p:nvPr/>
        </p:nvSpPr>
        <p:spPr>
          <a:xfrm>
            <a:off x="1696159" y="3401019"/>
            <a:ext cx="1127648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Validation set</a:t>
            </a:r>
            <a:endParaRPr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2" name="Google Shape;239;p16">
            <a:extLst>
              <a:ext uri="{FF2B5EF4-FFF2-40B4-BE49-F238E27FC236}">
                <a16:creationId xmlns:a16="http://schemas.microsoft.com/office/drawing/2014/main" id="{A9DE5003-3C41-4C70-A0D3-D3C0CF1B2874}"/>
              </a:ext>
            </a:extLst>
          </p:cNvPr>
          <p:cNvSpPr txBox="1"/>
          <p:nvPr/>
        </p:nvSpPr>
        <p:spPr>
          <a:xfrm>
            <a:off x="4740275" y="4123991"/>
            <a:ext cx="783778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set</a:t>
            </a:r>
            <a:endParaRPr sz="1200" b="1" dirty="0">
              <a:solidFill>
                <a:srgbClr val="C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" name="Google Shape;239;p16">
            <a:extLst>
              <a:ext uri="{FF2B5EF4-FFF2-40B4-BE49-F238E27FC236}">
                <a16:creationId xmlns:a16="http://schemas.microsoft.com/office/drawing/2014/main" id="{6AF1D8A7-48C7-48A1-9FEB-0BFE53005587}"/>
              </a:ext>
            </a:extLst>
          </p:cNvPr>
          <p:cNvSpPr txBox="1"/>
          <p:nvPr/>
        </p:nvSpPr>
        <p:spPr>
          <a:xfrm>
            <a:off x="2835301" y="4114325"/>
            <a:ext cx="867534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259B3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set answer</a:t>
            </a:r>
            <a:endParaRPr sz="900" b="1" dirty="0">
              <a:solidFill>
                <a:srgbClr val="259B3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4" name="Google Shape;239;p16">
            <a:extLst>
              <a:ext uri="{FF2B5EF4-FFF2-40B4-BE49-F238E27FC236}">
                <a16:creationId xmlns:a16="http://schemas.microsoft.com/office/drawing/2014/main" id="{D9C18F72-C584-4DFD-BBB0-F6361CBB3AFC}"/>
              </a:ext>
            </a:extLst>
          </p:cNvPr>
          <p:cNvSpPr txBox="1"/>
          <p:nvPr/>
        </p:nvSpPr>
        <p:spPr>
          <a:xfrm>
            <a:off x="6939067" y="1984838"/>
            <a:ext cx="724664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B0F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74%</a:t>
            </a:r>
            <a:endParaRPr b="1" dirty="0">
              <a:solidFill>
                <a:srgbClr val="00B0F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" name="Google Shape;239;p16">
            <a:extLst>
              <a:ext uri="{FF2B5EF4-FFF2-40B4-BE49-F238E27FC236}">
                <a16:creationId xmlns:a16="http://schemas.microsoft.com/office/drawing/2014/main" id="{2C4290BC-BC01-44FC-92E4-7309A4F9D0E4}"/>
              </a:ext>
            </a:extLst>
          </p:cNvPr>
          <p:cNvSpPr txBox="1"/>
          <p:nvPr/>
        </p:nvSpPr>
        <p:spPr>
          <a:xfrm>
            <a:off x="6939066" y="3401019"/>
            <a:ext cx="66981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13%</a:t>
            </a:r>
            <a:endParaRPr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" name="Google Shape;239;p16">
            <a:extLst>
              <a:ext uri="{FF2B5EF4-FFF2-40B4-BE49-F238E27FC236}">
                <a16:creationId xmlns:a16="http://schemas.microsoft.com/office/drawing/2014/main" id="{FA4C7FDF-DF88-413F-ACCF-31754DEB8C73}"/>
              </a:ext>
            </a:extLst>
          </p:cNvPr>
          <p:cNvSpPr txBox="1"/>
          <p:nvPr/>
        </p:nvSpPr>
        <p:spPr>
          <a:xfrm>
            <a:off x="6934121" y="3851941"/>
            <a:ext cx="66981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C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13%</a:t>
            </a:r>
            <a:endParaRPr b="1" dirty="0">
              <a:solidFill>
                <a:srgbClr val="C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34128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143831" y="227370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9" name="Google Shape;299;p16"/>
          <p:cNvGrpSpPr/>
          <p:nvPr/>
        </p:nvGrpSpPr>
        <p:grpSpPr>
          <a:xfrm>
            <a:off x="5350472" y="2273700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4: </a:t>
            </a: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Trainning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223107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sp>
        <p:nvSpPr>
          <p:cNvPr id="168" name="Google Shape;239;p16">
            <a:extLst>
              <a:ext uri="{FF2B5EF4-FFF2-40B4-BE49-F238E27FC236}">
                <a16:creationId xmlns:a16="http://schemas.microsoft.com/office/drawing/2014/main" id="{7FE5FD50-7585-4B7D-ACB3-5824ADCA9C0C}"/>
              </a:ext>
            </a:extLst>
          </p:cNvPr>
          <p:cNvSpPr txBox="1"/>
          <p:nvPr/>
        </p:nvSpPr>
        <p:spPr>
          <a:xfrm>
            <a:off x="-3457292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Handling blank, noisy and extraneous data.</a:t>
            </a:r>
          </a:p>
        </p:txBody>
      </p:sp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4F29F550-F66E-4AB4-991C-B2526BCD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150543"/>
              </p:ext>
            </p:extLst>
          </p:nvPr>
        </p:nvGraphicFramePr>
        <p:xfrm>
          <a:off x="210737" y="1095801"/>
          <a:ext cx="3696415" cy="2431546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1714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998121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78869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4407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8786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49702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65358"/>
                  </a:ext>
                </a:extLst>
              </a:tr>
            </a:tbl>
          </a:graphicData>
        </a:graphic>
      </p:graphicFrame>
      <p:grpSp>
        <p:nvGrpSpPr>
          <p:cNvPr id="93" name="Google Shape;1922;p38">
            <a:extLst>
              <a:ext uri="{FF2B5EF4-FFF2-40B4-BE49-F238E27FC236}">
                <a16:creationId xmlns:a16="http://schemas.microsoft.com/office/drawing/2014/main" id="{B5E556CF-2D4D-40EF-86AA-D67B62773F9E}"/>
              </a:ext>
            </a:extLst>
          </p:cNvPr>
          <p:cNvGrpSpPr/>
          <p:nvPr/>
        </p:nvGrpSpPr>
        <p:grpSpPr>
          <a:xfrm>
            <a:off x="4467662" y="1529656"/>
            <a:ext cx="879130" cy="1420330"/>
            <a:chOff x="1085850" y="1181650"/>
            <a:chExt cx="2247902" cy="3550335"/>
          </a:xfrm>
        </p:grpSpPr>
        <p:sp>
          <p:nvSpPr>
            <p:cNvPr id="110" name="Google Shape;1923;p38">
              <a:extLst>
                <a:ext uri="{FF2B5EF4-FFF2-40B4-BE49-F238E27FC236}">
                  <a16:creationId xmlns:a16="http://schemas.microsoft.com/office/drawing/2014/main" id="{335FC75F-01C0-4391-A22E-568038BCAD94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24;p38">
              <a:extLst>
                <a:ext uri="{FF2B5EF4-FFF2-40B4-BE49-F238E27FC236}">
                  <a16:creationId xmlns:a16="http://schemas.microsoft.com/office/drawing/2014/main" id="{52DE68B3-8F71-414F-BC11-63C0682FB069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25;p38">
              <a:extLst>
                <a:ext uri="{FF2B5EF4-FFF2-40B4-BE49-F238E27FC236}">
                  <a16:creationId xmlns:a16="http://schemas.microsoft.com/office/drawing/2014/main" id="{CFD9B80B-C423-4686-AB13-3B5EFB6A2007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26;p38">
              <a:extLst>
                <a:ext uri="{FF2B5EF4-FFF2-40B4-BE49-F238E27FC236}">
                  <a16:creationId xmlns:a16="http://schemas.microsoft.com/office/drawing/2014/main" id="{04C75001-8B6E-403B-A2A7-02238E9F25E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27;p38">
              <a:extLst>
                <a:ext uri="{FF2B5EF4-FFF2-40B4-BE49-F238E27FC236}">
                  <a16:creationId xmlns:a16="http://schemas.microsoft.com/office/drawing/2014/main" id="{2E659133-20A5-4872-A288-375039E8F356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28;p38">
              <a:extLst>
                <a:ext uri="{FF2B5EF4-FFF2-40B4-BE49-F238E27FC236}">
                  <a16:creationId xmlns:a16="http://schemas.microsoft.com/office/drawing/2014/main" id="{EC8C2D33-9DE1-47C6-BB90-C9533A5CD9B8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9;p38">
              <a:extLst>
                <a:ext uri="{FF2B5EF4-FFF2-40B4-BE49-F238E27FC236}">
                  <a16:creationId xmlns:a16="http://schemas.microsoft.com/office/drawing/2014/main" id="{98F1591E-4F8B-4297-9482-17D970776064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30;p38">
              <a:extLst>
                <a:ext uri="{FF2B5EF4-FFF2-40B4-BE49-F238E27FC236}">
                  <a16:creationId xmlns:a16="http://schemas.microsoft.com/office/drawing/2014/main" id="{960327BA-EDA8-4505-994B-2E1EE6A198E3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31;p38">
              <a:extLst>
                <a:ext uri="{FF2B5EF4-FFF2-40B4-BE49-F238E27FC236}">
                  <a16:creationId xmlns:a16="http://schemas.microsoft.com/office/drawing/2014/main" id="{3551E112-0A40-480C-8593-A9892943E12E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32;p38">
              <a:extLst>
                <a:ext uri="{FF2B5EF4-FFF2-40B4-BE49-F238E27FC236}">
                  <a16:creationId xmlns:a16="http://schemas.microsoft.com/office/drawing/2014/main" id="{2C128030-55CE-4AB9-A9BB-D00A8EC89C0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33;p38">
              <a:extLst>
                <a:ext uri="{FF2B5EF4-FFF2-40B4-BE49-F238E27FC236}">
                  <a16:creationId xmlns:a16="http://schemas.microsoft.com/office/drawing/2014/main" id="{2AFBEE52-C588-48E8-B2CA-177B16FE5D6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34;p38">
              <a:extLst>
                <a:ext uri="{FF2B5EF4-FFF2-40B4-BE49-F238E27FC236}">
                  <a16:creationId xmlns:a16="http://schemas.microsoft.com/office/drawing/2014/main" id="{27AE129B-5BEC-49D7-A8D1-2DB737022E09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35;p38">
              <a:extLst>
                <a:ext uri="{FF2B5EF4-FFF2-40B4-BE49-F238E27FC236}">
                  <a16:creationId xmlns:a16="http://schemas.microsoft.com/office/drawing/2014/main" id="{6B2BF834-CD36-421E-BA41-4602969A88B6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36;p38">
              <a:extLst>
                <a:ext uri="{FF2B5EF4-FFF2-40B4-BE49-F238E27FC236}">
                  <a16:creationId xmlns:a16="http://schemas.microsoft.com/office/drawing/2014/main" id="{6B64252F-3885-488E-BE87-7C6FF1E96C34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37;p38">
              <a:extLst>
                <a:ext uri="{FF2B5EF4-FFF2-40B4-BE49-F238E27FC236}">
                  <a16:creationId xmlns:a16="http://schemas.microsoft.com/office/drawing/2014/main" id="{FC970ADD-9C2E-490F-8250-BF142179FFA4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38;p38">
              <a:extLst>
                <a:ext uri="{FF2B5EF4-FFF2-40B4-BE49-F238E27FC236}">
                  <a16:creationId xmlns:a16="http://schemas.microsoft.com/office/drawing/2014/main" id="{C0C4E7BE-CB10-43A2-8896-843499A9DDAF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39;p38">
              <a:extLst>
                <a:ext uri="{FF2B5EF4-FFF2-40B4-BE49-F238E27FC236}">
                  <a16:creationId xmlns:a16="http://schemas.microsoft.com/office/drawing/2014/main" id="{D0056353-2949-469C-A522-C7657D5B646C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40;p38">
              <a:extLst>
                <a:ext uri="{FF2B5EF4-FFF2-40B4-BE49-F238E27FC236}">
                  <a16:creationId xmlns:a16="http://schemas.microsoft.com/office/drawing/2014/main" id="{24F2252B-7F2B-43AB-8441-9089114418CA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41;p38">
              <a:extLst>
                <a:ext uri="{FF2B5EF4-FFF2-40B4-BE49-F238E27FC236}">
                  <a16:creationId xmlns:a16="http://schemas.microsoft.com/office/drawing/2014/main" id="{F2DE8F86-CBD4-48C0-A9A8-305FCE46F932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42;p38">
              <a:extLst>
                <a:ext uri="{FF2B5EF4-FFF2-40B4-BE49-F238E27FC236}">
                  <a16:creationId xmlns:a16="http://schemas.microsoft.com/office/drawing/2014/main" id="{FA1137C4-CD20-4E78-A61A-A4DDE5B62D23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43;p38">
              <a:extLst>
                <a:ext uri="{FF2B5EF4-FFF2-40B4-BE49-F238E27FC236}">
                  <a16:creationId xmlns:a16="http://schemas.microsoft.com/office/drawing/2014/main" id="{1A26FA80-B10F-4835-8637-8A398125DBFF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44;p38">
              <a:extLst>
                <a:ext uri="{FF2B5EF4-FFF2-40B4-BE49-F238E27FC236}">
                  <a16:creationId xmlns:a16="http://schemas.microsoft.com/office/drawing/2014/main" id="{AAB73EAC-FFC3-463D-80E8-2834315C2A05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45;p38">
              <a:extLst>
                <a:ext uri="{FF2B5EF4-FFF2-40B4-BE49-F238E27FC236}">
                  <a16:creationId xmlns:a16="http://schemas.microsoft.com/office/drawing/2014/main" id="{11CEDD64-0B69-447F-9BA3-AA441629397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46;p38">
              <a:extLst>
                <a:ext uri="{FF2B5EF4-FFF2-40B4-BE49-F238E27FC236}">
                  <a16:creationId xmlns:a16="http://schemas.microsoft.com/office/drawing/2014/main" id="{1C8783F9-37AF-453F-8688-E66ED61F4131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47;p38">
              <a:extLst>
                <a:ext uri="{FF2B5EF4-FFF2-40B4-BE49-F238E27FC236}">
                  <a16:creationId xmlns:a16="http://schemas.microsoft.com/office/drawing/2014/main" id="{1BE47770-2712-4CA4-9377-F57B66CF8853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48;p38">
              <a:extLst>
                <a:ext uri="{FF2B5EF4-FFF2-40B4-BE49-F238E27FC236}">
                  <a16:creationId xmlns:a16="http://schemas.microsoft.com/office/drawing/2014/main" id="{7C156463-5115-4E7D-980D-B9A20421BD03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49;p38">
              <a:extLst>
                <a:ext uri="{FF2B5EF4-FFF2-40B4-BE49-F238E27FC236}">
                  <a16:creationId xmlns:a16="http://schemas.microsoft.com/office/drawing/2014/main" id="{62C13548-01B5-4B2A-ADF1-61BEEAE7DFA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50;p38">
              <a:extLst>
                <a:ext uri="{FF2B5EF4-FFF2-40B4-BE49-F238E27FC236}">
                  <a16:creationId xmlns:a16="http://schemas.microsoft.com/office/drawing/2014/main" id="{9A94874A-188A-4828-9262-11FF75E9B769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51;p38">
              <a:extLst>
                <a:ext uri="{FF2B5EF4-FFF2-40B4-BE49-F238E27FC236}">
                  <a16:creationId xmlns:a16="http://schemas.microsoft.com/office/drawing/2014/main" id="{EC7A64D5-4807-4878-8715-1DCE52958AA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52;p38">
              <a:extLst>
                <a:ext uri="{FF2B5EF4-FFF2-40B4-BE49-F238E27FC236}">
                  <a16:creationId xmlns:a16="http://schemas.microsoft.com/office/drawing/2014/main" id="{21380963-4ED2-4209-8004-65AA1757BFD3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55;p38">
              <a:extLst>
                <a:ext uri="{FF2B5EF4-FFF2-40B4-BE49-F238E27FC236}">
                  <a16:creationId xmlns:a16="http://schemas.microsoft.com/office/drawing/2014/main" id="{FCFA7778-BB62-43BB-9389-35BA92248AF8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56;p38">
              <a:extLst>
                <a:ext uri="{FF2B5EF4-FFF2-40B4-BE49-F238E27FC236}">
                  <a16:creationId xmlns:a16="http://schemas.microsoft.com/office/drawing/2014/main" id="{2FFD0AD3-9AE5-4C5F-BC0A-E3BC0123833E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57;p38">
              <a:extLst>
                <a:ext uri="{FF2B5EF4-FFF2-40B4-BE49-F238E27FC236}">
                  <a16:creationId xmlns:a16="http://schemas.microsoft.com/office/drawing/2014/main" id="{3DCE6665-129B-44A6-B3E9-4F402C2E76A8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58;p38">
              <a:extLst>
                <a:ext uri="{FF2B5EF4-FFF2-40B4-BE49-F238E27FC236}">
                  <a16:creationId xmlns:a16="http://schemas.microsoft.com/office/drawing/2014/main" id="{285F3862-85CA-44C3-9B5B-C106F0D25CB7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59;p38">
              <a:extLst>
                <a:ext uri="{FF2B5EF4-FFF2-40B4-BE49-F238E27FC236}">
                  <a16:creationId xmlns:a16="http://schemas.microsoft.com/office/drawing/2014/main" id="{7BC9C5D6-B5EE-4212-8CA6-FBB8F0B0E48D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60;p38">
              <a:extLst>
                <a:ext uri="{FF2B5EF4-FFF2-40B4-BE49-F238E27FC236}">
                  <a16:creationId xmlns:a16="http://schemas.microsoft.com/office/drawing/2014/main" id="{CE630091-4418-448F-B7E1-C72C8D3CB160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61;p38">
              <a:extLst>
                <a:ext uri="{FF2B5EF4-FFF2-40B4-BE49-F238E27FC236}">
                  <a16:creationId xmlns:a16="http://schemas.microsoft.com/office/drawing/2014/main" id="{EB59DD1A-25B1-4635-9CD9-4E493BDBEA3D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62;p38">
              <a:extLst>
                <a:ext uri="{FF2B5EF4-FFF2-40B4-BE49-F238E27FC236}">
                  <a16:creationId xmlns:a16="http://schemas.microsoft.com/office/drawing/2014/main" id="{7291850E-59BB-4321-BCB6-39E0A82841EC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63;p38">
              <a:extLst>
                <a:ext uri="{FF2B5EF4-FFF2-40B4-BE49-F238E27FC236}">
                  <a16:creationId xmlns:a16="http://schemas.microsoft.com/office/drawing/2014/main" id="{DEA355A2-943F-4DEC-8B43-095F4AB1C71A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64;p38">
              <a:extLst>
                <a:ext uri="{FF2B5EF4-FFF2-40B4-BE49-F238E27FC236}">
                  <a16:creationId xmlns:a16="http://schemas.microsoft.com/office/drawing/2014/main" id="{8A883C75-56EC-459F-8988-76D58F6D5BA7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965;p38">
              <a:extLst>
                <a:ext uri="{FF2B5EF4-FFF2-40B4-BE49-F238E27FC236}">
                  <a16:creationId xmlns:a16="http://schemas.microsoft.com/office/drawing/2014/main" id="{EE5BB635-CCFD-4795-9274-0D5ADECAEB9D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66;p38">
              <a:extLst>
                <a:ext uri="{FF2B5EF4-FFF2-40B4-BE49-F238E27FC236}">
                  <a16:creationId xmlns:a16="http://schemas.microsoft.com/office/drawing/2014/main" id="{BE8F431C-675A-49A2-A14D-B8A21F7B534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967;p38">
              <a:extLst>
                <a:ext uri="{FF2B5EF4-FFF2-40B4-BE49-F238E27FC236}">
                  <a16:creationId xmlns:a16="http://schemas.microsoft.com/office/drawing/2014/main" id="{051F1967-F874-4FB6-987D-3C6B5170FCBB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968;p38">
              <a:extLst>
                <a:ext uri="{FF2B5EF4-FFF2-40B4-BE49-F238E27FC236}">
                  <a16:creationId xmlns:a16="http://schemas.microsoft.com/office/drawing/2014/main" id="{CD83FAEC-B6D1-4C68-B93A-2B8B5FE75D09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F2A78C-D16E-4274-A5FA-0407365E1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250584"/>
              </p:ext>
            </p:extLst>
          </p:nvPr>
        </p:nvGraphicFramePr>
        <p:xfrm>
          <a:off x="5854881" y="1929102"/>
          <a:ext cx="2957132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1355870172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247141712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78268337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72238932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-0,68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65103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6659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7992C3E-DE6C-4C72-A470-44E8BC71D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87125"/>
              </p:ext>
            </p:extLst>
          </p:nvPr>
        </p:nvGraphicFramePr>
        <p:xfrm>
          <a:off x="6977215" y="3685927"/>
          <a:ext cx="739283" cy="378909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757471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726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17256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980DD04B-FFA7-479F-9E9D-653F0F981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39156"/>
              </p:ext>
            </p:extLst>
          </p:nvPr>
        </p:nvGraphicFramePr>
        <p:xfrm>
          <a:off x="4530900" y="3675208"/>
          <a:ext cx="739283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757471003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726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17256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BC463F81-4093-4440-AAF4-FB52B84C22A7}"/>
              </a:ext>
            </a:extLst>
          </p:cNvPr>
          <p:cNvSpPr/>
          <p:nvPr/>
        </p:nvSpPr>
        <p:spPr>
          <a:xfrm>
            <a:off x="7258894" y="2408331"/>
            <a:ext cx="137103" cy="125033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8D55A53-2C00-4AAF-87DA-E03BE787552F}"/>
              </a:ext>
            </a:extLst>
          </p:cNvPr>
          <p:cNvSpPr/>
          <p:nvPr/>
        </p:nvSpPr>
        <p:spPr>
          <a:xfrm rot="16200000">
            <a:off x="5270943" y="1753765"/>
            <a:ext cx="392691" cy="747647"/>
          </a:xfrm>
          <a:prstGeom prst="triangle">
            <a:avLst>
              <a:gd name="adj" fmla="val 4858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Isosceles Triangle 185">
            <a:extLst>
              <a:ext uri="{FF2B5EF4-FFF2-40B4-BE49-F238E27FC236}">
                <a16:creationId xmlns:a16="http://schemas.microsoft.com/office/drawing/2014/main" id="{91676758-BF9F-4E6E-82E6-106D09772A98}"/>
              </a:ext>
            </a:extLst>
          </p:cNvPr>
          <p:cNvSpPr/>
          <p:nvPr/>
        </p:nvSpPr>
        <p:spPr>
          <a:xfrm rot="16200000" flipV="1">
            <a:off x="3090225" y="1912724"/>
            <a:ext cx="2431544" cy="797693"/>
          </a:xfrm>
          <a:prstGeom prst="triangle">
            <a:avLst>
              <a:gd name="adj" fmla="val 7443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Isosceles Triangle 186">
            <a:extLst>
              <a:ext uri="{FF2B5EF4-FFF2-40B4-BE49-F238E27FC236}">
                <a16:creationId xmlns:a16="http://schemas.microsoft.com/office/drawing/2014/main" id="{B4978D39-306F-4E7F-9084-FD7268557045}"/>
              </a:ext>
            </a:extLst>
          </p:cNvPr>
          <p:cNvSpPr/>
          <p:nvPr/>
        </p:nvSpPr>
        <p:spPr>
          <a:xfrm rot="16200000">
            <a:off x="5129682" y="1613299"/>
            <a:ext cx="392691" cy="1030169"/>
          </a:xfrm>
          <a:prstGeom prst="triangle">
            <a:avLst>
              <a:gd name="adj" fmla="val 4979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2819A2-A1D3-44A6-BA86-83B78CCB6F8B}"/>
              </a:ext>
            </a:extLst>
          </p:cNvPr>
          <p:cNvSpPr/>
          <p:nvPr/>
        </p:nvSpPr>
        <p:spPr>
          <a:xfrm>
            <a:off x="5629523" y="3822635"/>
            <a:ext cx="1030169" cy="97631"/>
          </a:xfrm>
          <a:prstGeom prst="leftRightArrow">
            <a:avLst/>
          </a:prstGeom>
          <a:solidFill>
            <a:srgbClr val="EA4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row: Down 187">
            <a:extLst>
              <a:ext uri="{FF2B5EF4-FFF2-40B4-BE49-F238E27FC236}">
                <a16:creationId xmlns:a16="http://schemas.microsoft.com/office/drawing/2014/main" id="{795D68B6-B652-4317-A2D5-F57150EE72BB}"/>
              </a:ext>
            </a:extLst>
          </p:cNvPr>
          <p:cNvSpPr/>
          <p:nvPr/>
        </p:nvSpPr>
        <p:spPr>
          <a:xfrm>
            <a:off x="4833768" y="2981078"/>
            <a:ext cx="137103" cy="642791"/>
          </a:xfrm>
          <a:prstGeom prst="downArrow">
            <a:avLst/>
          </a:prstGeom>
          <a:solidFill>
            <a:srgbClr val="67C662"/>
          </a:solidFill>
          <a:ln>
            <a:solidFill>
              <a:srgbClr val="259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76FF7D5-3648-403E-9AEE-1141FEB4C110}"/>
              </a:ext>
            </a:extLst>
          </p:cNvPr>
          <p:cNvSpPr/>
          <p:nvPr/>
        </p:nvSpPr>
        <p:spPr>
          <a:xfrm>
            <a:off x="5864560" y="3580815"/>
            <a:ext cx="575280" cy="581273"/>
          </a:xfrm>
          <a:prstGeom prst="mathMultiply">
            <a:avLst>
              <a:gd name="adj1" fmla="val 20243"/>
            </a:avLst>
          </a:prstGeom>
          <a:solidFill>
            <a:srgbClr val="EA4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12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8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4: </a:t>
            </a: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Trainning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223107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sp>
        <p:nvSpPr>
          <p:cNvPr id="168" name="Google Shape;239;p16">
            <a:extLst>
              <a:ext uri="{FF2B5EF4-FFF2-40B4-BE49-F238E27FC236}">
                <a16:creationId xmlns:a16="http://schemas.microsoft.com/office/drawing/2014/main" id="{7FE5FD50-7585-4B7D-ACB3-5824ADCA9C0C}"/>
              </a:ext>
            </a:extLst>
          </p:cNvPr>
          <p:cNvSpPr txBox="1"/>
          <p:nvPr/>
        </p:nvSpPr>
        <p:spPr>
          <a:xfrm>
            <a:off x="-3457292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Handling blank, noisy and extraneous data.</a:t>
            </a:r>
          </a:p>
        </p:txBody>
      </p:sp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4F29F550-F66E-4AB4-991C-B2526BCD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71062"/>
              </p:ext>
            </p:extLst>
          </p:nvPr>
        </p:nvGraphicFramePr>
        <p:xfrm>
          <a:off x="210737" y="1095801"/>
          <a:ext cx="3696415" cy="2431546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1714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998121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78869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4407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8786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91497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46106"/>
                  </a:ext>
                </a:extLst>
              </a:tr>
            </a:tbl>
          </a:graphicData>
        </a:graphic>
      </p:graphicFrame>
      <p:grpSp>
        <p:nvGrpSpPr>
          <p:cNvPr id="93" name="Google Shape;1922;p38">
            <a:extLst>
              <a:ext uri="{FF2B5EF4-FFF2-40B4-BE49-F238E27FC236}">
                <a16:creationId xmlns:a16="http://schemas.microsoft.com/office/drawing/2014/main" id="{B5E556CF-2D4D-40EF-86AA-D67B62773F9E}"/>
              </a:ext>
            </a:extLst>
          </p:cNvPr>
          <p:cNvGrpSpPr/>
          <p:nvPr/>
        </p:nvGrpSpPr>
        <p:grpSpPr>
          <a:xfrm>
            <a:off x="4467662" y="1529656"/>
            <a:ext cx="879130" cy="1420330"/>
            <a:chOff x="1085850" y="1181650"/>
            <a:chExt cx="2247902" cy="3550335"/>
          </a:xfrm>
        </p:grpSpPr>
        <p:sp>
          <p:nvSpPr>
            <p:cNvPr id="110" name="Google Shape;1923;p38">
              <a:extLst>
                <a:ext uri="{FF2B5EF4-FFF2-40B4-BE49-F238E27FC236}">
                  <a16:creationId xmlns:a16="http://schemas.microsoft.com/office/drawing/2014/main" id="{335FC75F-01C0-4391-A22E-568038BCAD94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24;p38">
              <a:extLst>
                <a:ext uri="{FF2B5EF4-FFF2-40B4-BE49-F238E27FC236}">
                  <a16:creationId xmlns:a16="http://schemas.microsoft.com/office/drawing/2014/main" id="{52DE68B3-8F71-414F-BC11-63C0682FB069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25;p38">
              <a:extLst>
                <a:ext uri="{FF2B5EF4-FFF2-40B4-BE49-F238E27FC236}">
                  <a16:creationId xmlns:a16="http://schemas.microsoft.com/office/drawing/2014/main" id="{CFD9B80B-C423-4686-AB13-3B5EFB6A2007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26;p38">
              <a:extLst>
                <a:ext uri="{FF2B5EF4-FFF2-40B4-BE49-F238E27FC236}">
                  <a16:creationId xmlns:a16="http://schemas.microsoft.com/office/drawing/2014/main" id="{04C75001-8B6E-403B-A2A7-02238E9F25E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27;p38">
              <a:extLst>
                <a:ext uri="{FF2B5EF4-FFF2-40B4-BE49-F238E27FC236}">
                  <a16:creationId xmlns:a16="http://schemas.microsoft.com/office/drawing/2014/main" id="{2E659133-20A5-4872-A288-375039E8F356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28;p38">
              <a:extLst>
                <a:ext uri="{FF2B5EF4-FFF2-40B4-BE49-F238E27FC236}">
                  <a16:creationId xmlns:a16="http://schemas.microsoft.com/office/drawing/2014/main" id="{EC8C2D33-9DE1-47C6-BB90-C9533A5CD9B8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9;p38">
              <a:extLst>
                <a:ext uri="{FF2B5EF4-FFF2-40B4-BE49-F238E27FC236}">
                  <a16:creationId xmlns:a16="http://schemas.microsoft.com/office/drawing/2014/main" id="{98F1591E-4F8B-4297-9482-17D970776064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30;p38">
              <a:extLst>
                <a:ext uri="{FF2B5EF4-FFF2-40B4-BE49-F238E27FC236}">
                  <a16:creationId xmlns:a16="http://schemas.microsoft.com/office/drawing/2014/main" id="{960327BA-EDA8-4505-994B-2E1EE6A198E3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31;p38">
              <a:extLst>
                <a:ext uri="{FF2B5EF4-FFF2-40B4-BE49-F238E27FC236}">
                  <a16:creationId xmlns:a16="http://schemas.microsoft.com/office/drawing/2014/main" id="{3551E112-0A40-480C-8593-A9892943E12E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32;p38">
              <a:extLst>
                <a:ext uri="{FF2B5EF4-FFF2-40B4-BE49-F238E27FC236}">
                  <a16:creationId xmlns:a16="http://schemas.microsoft.com/office/drawing/2014/main" id="{2C128030-55CE-4AB9-A9BB-D00A8EC89C0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33;p38">
              <a:extLst>
                <a:ext uri="{FF2B5EF4-FFF2-40B4-BE49-F238E27FC236}">
                  <a16:creationId xmlns:a16="http://schemas.microsoft.com/office/drawing/2014/main" id="{2AFBEE52-C588-48E8-B2CA-177B16FE5D6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34;p38">
              <a:extLst>
                <a:ext uri="{FF2B5EF4-FFF2-40B4-BE49-F238E27FC236}">
                  <a16:creationId xmlns:a16="http://schemas.microsoft.com/office/drawing/2014/main" id="{27AE129B-5BEC-49D7-A8D1-2DB737022E09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35;p38">
              <a:extLst>
                <a:ext uri="{FF2B5EF4-FFF2-40B4-BE49-F238E27FC236}">
                  <a16:creationId xmlns:a16="http://schemas.microsoft.com/office/drawing/2014/main" id="{6B2BF834-CD36-421E-BA41-4602969A88B6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36;p38">
              <a:extLst>
                <a:ext uri="{FF2B5EF4-FFF2-40B4-BE49-F238E27FC236}">
                  <a16:creationId xmlns:a16="http://schemas.microsoft.com/office/drawing/2014/main" id="{6B64252F-3885-488E-BE87-7C6FF1E96C34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37;p38">
              <a:extLst>
                <a:ext uri="{FF2B5EF4-FFF2-40B4-BE49-F238E27FC236}">
                  <a16:creationId xmlns:a16="http://schemas.microsoft.com/office/drawing/2014/main" id="{FC970ADD-9C2E-490F-8250-BF142179FFA4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38;p38">
              <a:extLst>
                <a:ext uri="{FF2B5EF4-FFF2-40B4-BE49-F238E27FC236}">
                  <a16:creationId xmlns:a16="http://schemas.microsoft.com/office/drawing/2014/main" id="{C0C4E7BE-CB10-43A2-8896-843499A9DDAF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39;p38">
              <a:extLst>
                <a:ext uri="{FF2B5EF4-FFF2-40B4-BE49-F238E27FC236}">
                  <a16:creationId xmlns:a16="http://schemas.microsoft.com/office/drawing/2014/main" id="{D0056353-2949-469C-A522-C7657D5B646C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40;p38">
              <a:extLst>
                <a:ext uri="{FF2B5EF4-FFF2-40B4-BE49-F238E27FC236}">
                  <a16:creationId xmlns:a16="http://schemas.microsoft.com/office/drawing/2014/main" id="{24F2252B-7F2B-43AB-8441-9089114418CA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41;p38">
              <a:extLst>
                <a:ext uri="{FF2B5EF4-FFF2-40B4-BE49-F238E27FC236}">
                  <a16:creationId xmlns:a16="http://schemas.microsoft.com/office/drawing/2014/main" id="{F2DE8F86-CBD4-48C0-A9A8-305FCE46F932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42;p38">
              <a:extLst>
                <a:ext uri="{FF2B5EF4-FFF2-40B4-BE49-F238E27FC236}">
                  <a16:creationId xmlns:a16="http://schemas.microsoft.com/office/drawing/2014/main" id="{FA1137C4-CD20-4E78-A61A-A4DDE5B62D23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43;p38">
              <a:extLst>
                <a:ext uri="{FF2B5EF4-FFF2-40B4-BE49-F238E27FC236}">
                  <a16:creationId xmlns:a16="http://schemas.microsoft.com/office/drawing/2014/main" id="{1A26FA80-B10F-4835-8637-8A398125DBFF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44;p38">
              <a:extLst>
                <a:ext uri="{FF2B5EF4-FFF2-40B4-BE49-F238E27FC236}">
                  <a16:creationId xmlns:a16="http://schemas.microsoft.com/office/drawing/2014/main" id="{AAB73EAC-FFC3-463D-80E8-2834315C2A05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45;p38">
              <a:extLst>
                <a:ext uri="{FF2B5EF4-FFF2-40B4-BE49-F238E27FC236}">
                  <a16:creationId xmlns:a16="http://schemas.microsoft.com/office/drawing/2014/main" id="{11CEDD64-0B69-447F-9BA3-AA441629397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46;p38">
              <a:extLst>
                <a:ext uri="{FF2B5EF4-FFF2-40B4-BE49-F238E27FC236}">
                  <a16:creationId xmlns:a16="http://schemas.microsoft.com/office/drawing/2014/main" id="{1C8783F9-37AF-453F-8688-E66ED61F4131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47;p38">
              <a:extLst>
                <a:ext uri="{FF2B5EF4-FFF2-40B4-BE49-F238E27FC236}">
                  <a16:creationId xmlns:a16="http://schemas.microsoft.com/office/drawing/2014/main" id="{1BE47770-2712-4CA4-9377-F57B66CF8853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48;p38">
              <a:extLst>
                <a:ext uri="{FF2B5EF4-FFF2-40B4-BE49-F238E27FC236}">
                  <a16:creationId xmlns:a16="http://schemas.microsoft.com/office/drawing/2014/main" id="{7C156463-5115-4E7D-980D-B9A20421BD03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49;p38">
              <a:extLst>
                <a:ext uri="{FF2B5EF4-FFF2-40B4-BE49-F238E27FC236}">
                  <a16:creationId xmlns:a16="http://schemas.microsoft.com/office/drawing/2014/main" id="{62C13548-01B5-4B2A-ADF1-61BEEAE7DFA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50;p38">
              <a:extLst>
                <a:ext uri="{FF2B5EF4-FFF2-40B4-BE49-F238E27FC236}">
                  <a16:creationId xmlns:a16="http://schemas.microsoft.com/office/drawing/2014/main" id="{9A94874A-188A-4828-9262-11FF75E9B769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51;p38">
              <a:extLst>
                <a:ext uri="{FF2B5EF4-FFF2-40B4-BE49-F238E27FC236}">
                  <a16:creationId xmlns:a16="http://schemas.microsoft.com/office/drawing/2014/main" id="{EC7A64D5-4807-4878-8715-1DCE52958AA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52;p38">
              <a:extLst>
                <a:ext uri="{FF2B5EF4-FFF2-40B4-BE49-F238E27FC236}">
                  <a16:creationId xmlns:a16="http://schemas.microsoft.com/office/drawing/2014/main" id="{21380963-4ED2-4209-8004-65AA1757BFD3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55;p38">
              <a:extLst>
                <a:ext uri="{FF2B5EF4-FFF2-40B4-BE49-F238E27FC236}">
                  <a16:creationId xmlns:a16="http://schemas.microsoft.com/office/drawing/2014/main" id="{FCFA7778-BB62-43BB-9389-35BA92248AF8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56;p38">
              <a:extLst>
                <a:ext uri="{FF2B5EF4-FFF2-40B4-BE49-F238E27FC236}">
                  <a16:creationId xmlns:a16="http://schemas.microsoft.com/office/drawing/2014/main" id="{2FFD0AD3-9AE5-4C5F-BC0A-E3BC0123833E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57;p38">
              <a:extLst>
                <a:ext uri="{FF2B5EF4-FFF2-40B4-BE49-F238E27FC236}">
                  <a16:creationId xmlns:a16="http://schemas.microsoft.com/office/drawing/2014/main" id="{3DCE6665-129B-44A6-B3E9-4F402C2E76A8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58;p38">
              <a:extLst>
                <a:ext uri="{FF2B5EF4-FFF2-40B4-BE49-F238E27FC236}">
                  <a16:creationId xmlns:a16="http://schemas.microsoft.com/office/drawing/2014/main" id="{285F3862-85CA-44C3-9B5B-C106F0D25CB7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59;p38">
              <a:extLst>
                <a:ext uri="{FF2B5EF4-FFF2-40B4-BE49-F238E27FC236}">
                  <a16:creationId xmlns:a16="http://schemas.microsoft.com/office/drawing/2014/main" id="{7BC9C5D6-B5EE-4212-8CA6-FBB8F0B0E48D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60;p38">
              <a:extLst>
                <a:ext uri="{FF2B5EF4-FFF2-40B4-BE49-F238E27FC236}">
                  <a16:creationId xmlns:a16="http://schemas.microsoft.com/office/drawing/2014/main" id="{CE630091-4418-448F-B7E1-C72C8D3CB160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61;p38">
              <a:extLst>
                <a:ext uri="{FF2B5EF4-FFF2-40B4-BE49-F238E27FC236}">
                  <a16:creationId xmlns:a16="http://schemas.microsoft.com/office/drawing/2014/main" id="{EB59DD1A-25B1-4635-9CD9-4E493BDBEA3D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62;p38">
              <a:extLst>
                <a:ext uri="{FF2B5EF4-FFF2-40B4-BE49-F238E27FC236}">
                  <a16:creationId xmlns:a16="http://schemas.microsoft.com/office/drawing/2014/main" id="{7291850E-59BB-4321-BCB6-39E0A82841EC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63;p38">
              <a:extLst>
                <a:ext uri="{FF2B5EF4-FFF2-40B4-BE49-F238E27FC236}">
                  <a16:creationId xmlns:a16="http://schemas.microsoft.com/office/drawing/2014/main" id="{DEA355A2-943F-4DEC-8B43-095F4AB1C71A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64;p38">
              <a:extLst>
                <a:ext uri="{FF2B5EF4-FFF2-40B4-BE49-F238E27FC236}">
                  <a16:creationId xmlns:a16="http://schemas.microsoft.com/office/drawing/2014/main" id="{8A883C75-56EC-459F-8988-76D58F6D5BA7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965;p38">
              <a:extLst>
                <a:ext uri="{FF2B5EF4-FFF2-40B4-BE49-F238E27FC236}">
                  <a16:creationId xmlns:a16="http://schemas.microsoft.com/office/drawing/2014/main" id="{EE5BB635-CCFD-4795-9274-0D5ADECAEB9D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66;p38">
              <a:extLst>
                <a:ext uri="{FF2B5EF4-FFF2-40B4-BE49-F238E27FC236}">
                  <a16:creationId xmlns:a16="http://schemas.microsoft.com/office/drawing/2014/main" id="{BE8F431C-675A-49A2-A14D-B8A21F7B534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967;p38">
              <a:extLst>
                <a:ext uri="{FF2B5EF4-FFF2-40B4-BE49-F238E27FC236}">
                  <a16:creationId xmlns:a16="http://schemas.microsoft.com/office/drawing/2014/main" id="{051F1967-F874-4FB6-987D-3C6B5170FCBB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968;p38">
              <a:extLst>
                <a:ext uri="{FF2B5EF4-FFF2-40B4-BE49-F238E27FC236}">
                  <a16:creationId xmlns:a16="http://schemas.microsoft.com/office/drawing/2014/main" id="{CD83FAEC-B6D1-4C68-B93A-2B8B5FE75D09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F2A78C-D16E-4274-A5FA-0407365E1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856962"/>
              </p:ext>
            </p:extLst>
          </p:nvPr>
        </p:nvGraphicFramePr>
        <p:xfrm>
          <a:off x="5854881" y="1929102"/>
          <a:ext cx="2957132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1355870172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247141712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78268337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72238932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-0,89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65103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1,14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6659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7992C3E-DE6C-4C72-A470-44E8BC71D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427890"/>
              </p:ext>
            </p:extLst>
          </p:nvPr>
        </p:nvGraphicFramePr>
        <p:xfrm>
          <a:off x="6977215" y="3685927"/>
          <a:ext cx="739283" cy="378909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757471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726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17256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980DD04B-FFA7-479F-9E9D-653F0F981F88}"/>
              </a:ext>
            </a:extLst>
          </p:cNvPr>
          <p:cNvGraphicFramePr>
            <a:graphicFrameLocks noGrp="1"/>
          </p:cNvGraphicFramePr>
          <p:nvPr/>
        </p:nvGraphicFramePr>
        <p:xfrm>
          <a:off x="4530900" y="3675208"/>
          <a:ext cx="739283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757471003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726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17256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BC463F81-4093-4440-AAF4-FB52B84C22A7}"/>
              </a:ext>
            </a:extLst>
          </p:cNvPr>
          <p:cNvSpPr/>
          <p:nvPr/>
        </p:nvSpPr>
        <p:spPr>
          <a:xfrm>
            <a:off x="7258894" y="2408331"/>
            <a:ext cx="137103" cy="125033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8D55A53-2C00-4AAF-87DA-E03BE787552F}"/>
              </a:ext>
            </a:extLst>
          </p:cNvPr>
          <p:cNvSpPr/>
          <p:nvPr/>
        </p:nvSpPr>
        <p:spPr>
          <a:xfrm rot="16200000">
            <a:off x="5270943" y="1753765"/>
            <a:ext cx="392691" cy="747647"/>
          </a:xfrm>
          <a:prstGeom prst="triangle">
            <a:avLst>
              <a:gd name="adj" fmla="val 48585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Isosceles Triangle 185">
            <a:extLst>
              <a:ext uri="{FF2B5EF4-FFF2-40B4-BE49-F238E27FC236}">
                <a16:creationId xmlns:a16="http://schemas.microsoft.com/office/drawing/2014/main" id="{91676758-BF9F-4E6E-82E6-106D09772A98}"/>
              </a:ext>
            </a:extLst>
          </p:cNvPr>
          <p:cNvSpPr/>
          <p:nvPr/>
        </p:nvSpPr>
        <p:spPr>
          <a:xfrm rot="16200000" flipV="1">
            <a:off x="3090225" y="1912724"/>
            <a:ext cx="2431544" cy="797693"/>
          </a:xfrm>
          <a:prstGeom prst="triangle">
            <a:avLst>
              <a:gd name="adj" fmla="val 7443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Isosceles Triangle 186">
            <a:extLst>
              <a:ext uri="{FF2B5EF4-FFF2-40B4-BE49-F238E27FC236}">
                <a16:creationId xmlns:a16="http://schemas.microsoft.com/office/drawing/2014/main" id="{B4978D39-306F-4E7F-9084-FD7268557045}"/>
              </a:ext>
            </a:extLst>
          </p:cNvPr>
          <p:cNvSpPr/>
          <p:nvPr/>
        </p:nvSpPr>
        <p:spPr>
          <a:xfrm rot="16200000">
            <a:off x="5129682" y="1613299"/>
            <a:ext cx="392691" cy="1030169"/>
          </a:xfrm>
          <a:prstGeom prst="triangle">
            <a:avLst>
              <a:gd name="adj" fmla="val 49798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2819A2-A1D3-44A6-BA86-83B78CCB6F8B}"/>
              </a:ext>
            </a:extLst>
          </p:cNvPr>
          <p:cNvSpPr/>
          <p:nvPr/>
        </p:nvSpPr>
        <p:spPr>
          <a:xfrm>
            <a:off x="5629523" y="3822635"/>
            <a:ext cx="1030169" cy="97631"/>
          </a:xfrm>
          <a:prstGeom prst="leftRightArrow">
            <a:avLst/>
          </a:prstGeom>
          <a:solidFill>
            <a:srgbClr val="EA4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row: Down 187">
            <a:extLst>
              <a:ext uri="{FF2B5EF4-FFF2-40B4-BE49-F238E27FC236}">
                <a16:creationId xmlns:a16="http://schemas.microsoft.com/office/drawing/2014/main" id="{795D68B6-B652-4317-A2D5-F57150EE72BB}"/>
              </a:ext>
            </a:extLst>
          </p:cNvPr>
          <p:cNvSpPr/>
          <p:nvPr/>
        </p:nvSpPr>
        <p:spPr>
          <a:xfrm>
            <a:off x="4833768" y="2981078"/>
            <a:ext cx="137103" cy="642791"/>
          </a:xfrm>
          <a:prstGeom prst="downArrow">
            <a:avLst/>
          </a:prstGeom>
          <a:solidFill>
            <a:srgbClr val="67C662"/>
          </a:solidFill>
          <a:ln>
            <a:solidFill>
              <a:srgbClr val="259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76FF7D5-3648-403E-9AEE-1141FEB4C110}"/>
              </a:ext>
            </a:extLst>
          </p:cNvPr>
          <p:cNvSpPr/>
          <p:nvPr/>
        </p:nvSpPr>
        <p:spPr>
          <a:xfrm>
            <a:off x="5864560" y="3580815"/>
            <a:ext cx="575280" cy="581273"/>
          </a:xfrm>
          <a:prstGeom prst="mathMultiply">
            <a:avLst>
              <a:gd name="adj1" fmla="val 20243"/>
            </a:avLst>
          </a:prstGeom>
          <a:solidFill>
            <a:srgbClr val="EA4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99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8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4: </a:t>
            </a: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Trainning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223107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sp>
        <p:nvSpPr>
          <p:cNvPr id="168" name="Google Shape;239;p16">
            <a:extLst>
              <a:ext uri="{FF2B5EF4-FFF2-40B4-BE49-F238E27FC236}">
                <a16:creationId xmlns:a16="http://schemas.microsoft.com/office/drawing/2014/main" id="{7FE5FD50-7585-4B7D-ACB3-5824ADCA9C0C}"/>
              </a:ext>
            </a:extLst>
          </p:cNvPr>
          <p:cNvSpPr txBox="1"/>
          <p:nvPr/>
        </p:nvSpPr>
        <p:spPr>
          <a:xfrm>
            <a:off x="-3457292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Handling blank, noisy and extraneous data.</a:t>
            </a:r>
          </a:p>
        </p:txBody>
      </p:sp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4F29F550-F66E-4AB4-991C-B2526BCD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120455"/>
              </p:ext>
            </p:extLst>
          </p:nvPr>
        </p:nvGraphicFramePr>
        <p:xfrm>
          <a:off x="210737" y="1095801"/>
          <a:ext cx="3696415" cy="2431546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1714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998121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78869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4407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8786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91497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46106"/>
                  </a:ext>
                </a:extLst>
              </a:tr>
            </a:tbl>
          </a:graphicData>
        </a:graphic>
      </p:graphicFrame>
      <p:grpSp>
        <p:nvGrpSpPr>
          <p:cNvPr id="93" name="Google Shape;1922;p38">
            <a:extLst>
              <a:ext uri="{FF2B5EF4-FFF2-40B4-BE49-F238E27FC236}">
                <a16:creationId xmlns:a16="http://schemas.microsoft.com/office/drawing/2014/main" id="{B5E556CF-2D4D-40EF-86AA-D67B62773F9E}"/>
              </a:ext>
            </a:extLst>
          </p:cNvPr>
          <p:cNvGrpSpPr/>
          <p:nvPr/>
        </p:nvGrpSpPr>
        <p:grpSpPr>
          <a:xfrm>
            <a:off x="4467662" y="1529656"/>
            <a:ext cx="879130" cy="1420330"/>
            <a:chOff x="1085850" y="1181650"/>
            <a:chExt cx="2247902" cy="3550335"/>
          </a:xfrm>
        </p:grpSpPr>
        <p:sp>
          <p:nvSpPr>
            <p:cNvPr id="110" name="Google Shape;1923;p38">
              <a:extLst>
                <a:ext uri="{FF2B5EF4-FFF2-40B4-BE49-F238E27FC236}">
                  <a16:creationId xmlns:a16="http://schemas.microsoft.com/office/drawing/2014/main" id="{335FC75F-01C0-4391-A22E-568038BCAD94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24;p38">
              <a:extLst>
                <a:ext uri="{FF2B5EF4-FFF2-40B4-BE49-F238E27FC236}">
                  <a16:creationId xmlns:a16="http://schemas.microsoft.com/office/drawing/2014/main" id="{52DE68B3-8F71-414F-BC11-63C0682FB069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25;p38">
              <a:extLst>
                <a:ext uri="{FF2B5EF4-FFF2-40B4-BE49-F238E27FC236}">
                  <a16:creationId xmlns:a16="http://schemas.microsoft.com/office/drawing/2014/main" id="{CFD9B80B-C423-4686-AB13-3B5EFB6A2007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26;p38">
              <a:extLst>
                <a:ext uri="{FF2B5EF4-FFF2-40B4-BE49-F238E27FC236}">
                  <a16:creationId xmlns:a16="http://schemas.microsoft.com/office/drawing/2014/main" id="{04C75001-8B6E-403B-A2A7-02238E9F25E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27;p38">
              <a:extLst>
                <a:ext uri="{FF2B5EF4-FFF2-40B4-BE49-F238E27FC236}">
                  <a16:creationId xmlns:a16="http://schemas.microsoft.com/office/drawing/2014/main" id="{2E659133-20A5-4872-A288-375039E8F356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28;p38">
              <a:extLst>
                <a:ext uri="{FF2B5EF4-FFF2-40B4-BE49-F238E27FC236}">
                  <a16:creationId xmlns:a16="http://schemas.microsoft.com/office/drawing/2014/main" id="{EC8C2D33-9DE1-47C6-BB90-C9533A5CD9B8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9;p38">
              <a:extLst>
                <a:ext uri="{FF2B5EF4-FFF2-40B4-BE49-F238E27FC236}">
                  <a16:creationId xmlns:a16="http://schemas.microsoft.com/office/drawing/2014/main" id="{98F1591E-4F8B-4297-9482-17D970776064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30;p38">
              <a:extLst>
                <a:ext uri="{FF2B5EF4-FFF2-40B4-BE49-F238E27FC236}">
                  <a16:creationId xmlns:a16="http://schemas.microsoft.com/office/drawing/2014/main" id="{960327BA-EDA8-4505-994B-2E1EE6A198E3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31;p38">
              <a:extLst>
                <a:ext uri="{FF2B5EF4-FFF2-40B4-BE49-F238E27FC236}">
                  <a16:creationId xmlns:a16="http://schemas.microsoft.com/office/drawing/2014/main" id="{3551E112-0A40-480C-8593-A9892943E12E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32;p38">
              <a:extLst>
                <a:ext uri="{FF2B5EF4-FFF2-40B4-BE49-F238E27FC236}">
                  <a16:creationId xmlns:a16="http://schemas.microsoft.com/office/drawing/2014/main" id="{2C128030-55CE-4AB9-A9BB-D00A8EC89C0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33;p38">
              <a:extLst>
                <a:ext uri="{FF2B5EF4-FFF2-40B4-BE49-F238E27FC236}">
                  <a16:creationId xmlns:a16="http://schemas.microsoft.com/office/drawing/2014/main" id="{2AFBEE52-C588-48E8-B2CA-177B16FE5D6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34;p38">
              <a:extLst>
                <a:ext uri="{FF2B5EF4-FFF2-40B4-BE49-F238E27FC236}">
                  <a16:creationId xmlns:a16="http://schemas.microsoft.com/office/drawing/2014/main" id="{27AE129B-5BEC-49D7-A8D1-2DB737022E09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35;p38">
              <a:extLst>
                <a:ext uri="{FF2B5EF4-FFF2-40B4-BE49-F238E27FC236}">
                  <a16:creationId xmlns:a16="http://schemas.microsoft.com/office/drawing/2014/main" id="{6B2BF834-CD36-421E-BA41-4602969A88B6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36;p38">
              <a:extLst>
                <a:ext uri="{FF2B5EF4-FFF2-40B4-BE49-F238E27FC236}">
                  <a16:creationId xmlns:a16="http://schemas.microsoft.com/office/drawing/2014/main" id="{6B64252F-3885-488E-BE87-7C6FF1E96C34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37;p38">
              <a:extLst>
                <a:ext uri="{FF2B5EF4-FFF2-40B4-BE49-F238E27FC236}">
                  <a16:creationId xmlns:a16="http://schemas.microsoft.com/office/drawing/2014/main" id="{FC970ADD-9C2E-490F-8250-BF142179FFA4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38;p38">
              <a:extLst>
                <a:ext uri="{FF2B5EF4-FFF2-40B4-BE49-F238E27FC236}">
                  <a16:creationId xmlns:a16="http://schemas.microsoft.com/office/drawing/2014/main" id="{C0C4E7BE-CB10-43A2-8896-843499A9DDAF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39;p38">
              <a:extLst>
                <a:ext uri="{FF2B5EF4-FFF2-40B4-BE49-F238E27FC236}">
                  <a16:creationId xmlns:a16="http://schemas.microsoft.com/office/drawing/2014/main" id="{D0056353-2949-469C-A522-C7657D5B646C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40;p38">
              <a:extLst>
                <a:ext uri="{FF2B5EF4-FFF2-40B4-BE49-F238E27FC236}">
                  <a16:creationId xmlns:a16="http://schemas.microsoft.com/office/drawing/2014/main" id="{24F2252B-7F2B-43AB-8441-9089114418CA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41;p38">
              <a:extLst>
                <a:ext uri="{FF2B5EF4-FFF2-40B4-BE49-F238E27FC236}">
                  <a16:creationId xmlns:a16="http://schemas.microsoft.com/office/drawing/2014/main" id="{F2DE8F86-CBD4-48C0-A9A8-305FCE46F932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42;p38">
              <a:extLst>
                <a:ext uri="{FF2B5EF4-FFF2-40B4-BE49-F238E27FC236}">
                  <a16:creationId xmlns:a16="http://schemas.microsoft.com/office/drawing/2014/main" id="{FA1137C4-CD20-4E78-A61A-A4DDE5B62D23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43;p38">
              <a:extLst>
                <a:ext uri="{FF2B5EF4-FFF2-40B4-BE49-F238E27FC236}">
                  <a16:creationId xmlns:a16="http://schemas.microsoft.com/office/drawing/2014/main" id="{1A26FA80-B10F-4835-8637-8A398125DBFF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44;p38">
              <a:extLst>
                <a:ext uri="{FF2B5EF4-FFF2-40B4-BE49-F238E27FC236}">
                  <a16:creationId xmlns:a16="http://schemas.microsoft.com/office/drawing/2014/main" id="{AAB73EAC-FFC3-463D-80E8-2834315C2A05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45;p38">
              <a:extLst>
                <a:ext uri="{FF2B5EF4-FFF2-40B4-BE49-F238E27FC236}">
                  <a16:creationId xmlns:a16="http://schemas.microsoft.com/office/drawing/2014/main" id="{11CEDD64-0B69-447F-9BA3-AA441629397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46;p38">
              <a:extLst>
                <a:ext uri="{FF2B5EF4-FFF2-40B4-BE49-F238E27FC236}">
                  <a16:creationId xmlns:a16="http://schemas.microsoft.com/office/drawing/2014/main" id="{1C8783F9-37AF-453F-8688-E66ED61F4131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47;p38">
              <a:extLst>
                <a:ext uri="{FF2B5EF4-FFF2-40B4-BE49-F238E27FC236}">
                  <a16:creationId xmlns:a16="http://schemas.microsoft.com/office/drawing/2014/main" id="{1BE47770-2712-4CA4-9377-F57B66CF8853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48;p38">
              <a:extLst>
                <a:ext uri="{FF2B5EF4-FFF2-40B4-BE49-F238E27FC236}">
                  <a16:creationId xmlns:a16="http://schemas.microsoft.com/office/drawing/2014/main" id="{7C156463-5115-4E7D-980D-B9A20421BD03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49;p38">
              <a:extLst>
                <a:ext uri="{FF2B5EF4-FFF2-40B4-BE49-F238E27FC236}">
                  <a16:creationId xmlns:a16="http://schemas.microsoft.com/office/drawing/2014/main" id="{62C13548-01B5-4B2A-ADF1-61BEEAE7DFA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50;p38">
              <a:extLst>
                <a:ext uri="{FF2B5EF4-FFF2-40B4-BE49-F238E27FC236}">
                  <a16:creationId xmlns:a16="http://schemas.microsoft.com/office/drawing/2014/main" id="{9A94874A-188A-4828-9262-11FF75E9B769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51;p38">
              <a:extLst>
                <a:ext uri="{FF2B5EF4-FFF2-40B4-BE49-F238E27FC236}">
                  <a16:creationId xmlns:a16="http://schemas.microsoft.com/office/drawing/2014/main" id="{EC7A64D5-4807-4878-8715-1DCE52958AA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52;p38">
              <a:extLst>
                <a:ext uri="{FF2B5EF4-FFF2-40B4-BE49-F238E27FC236}">
                  <a16:creationId xmlns:a16="http://schemas.microsoft.com/office/drawing/2014/main" id="{21380963-4ED2-4209-8004-65AA1757BFD3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55;p38">
              <a:extLst>
                <a:ext uri="{FF2B5EF4-FFF2-40B4-BE49-F238E27FC236}">
                  <a16:creationId xmlns:a16="http://schemas.microsoft.com/office/drawing/2014/main" id="{FCFA7778-BB62-43BB-9389-35BA92248AF8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56;p38">
              <a:extLst>
                <a:ext uri="{FF2B5EF4-FFF2-40B4-BE49-F238E27FC236}">
                  <a16:creationId xmlns:a16="http://schemas.microsoft.com/office/drawing/2014/main" id="{2FFD0AD3-9AE5-4C5F-BC0A-E3BC0123833E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57;p38">
              <a:extLst>
                <a:ext uri="{FF2B5EF4-FFF2-40B4-BE49-F238E27FC236}">
                  <a16:creationId xmlns:a16="http://schemas.microsoft.com/office/drawing/2014/main" id="{3DCE6665-129B-44A6-B3E9-4F402C2E76A8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58;p38">
              <a:extLst>
                <a:ext uri="{FF2B5EF4-FFF2-40B4-BE49-F238E27FC236}">
                  <a16:creationId xmlns:a16="http://schemas.microsoft.com/office/drawing/2014/main" id="{285F3862-85CA-44C3-9B5B-C106F0D25CB7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59;p38">
              <a:extLst>
                <a:ext uri="{FF2B5EF4-FFF2-40B4-BE49-F238E27FC236}">
                  <a16:creationId xmlns:a16="http://schemas.microsoft.com/office/drawing/2014/main" id="{7BC9C5D6-B5EE-4212-8CA6-FBB8F0B0E48D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60;p38">
              <a:extLst>
                <a:ext uri="{FF2B5EF4-FFF2-40B4-BE49-F238E27FC236}">
                  <a16:creationId xmlns:a16="http://schemas.microsoft.com/office/drawing/2014/main" id="{CE630091-4418-448F-B7E1-C72C8D3CB160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61;p38">
              <a:extLst>
                <a:ext uri="{FF2B5EF4-FFF2-40B4-BE49-F238E27FC236}">
                  <a16:creationId xmlns:a16="http://schemas.microsoft.com/office/drawing/2014/main" id="{EB59DD1A-25B1-4635-9CD9-4E493BDBEA3D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62;p38">
              <a:extLst>
                <a:ext uri="{FF2B5EF4-FFF2-40B4-BE49-F238E27FC236}">
                  <a16:creationId xmlns:a16="http://schemas.microsoft.com/office/drawing/2014/main" id="{7291850E-59BB-4321-BCB6-39E0A82841EC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63;p38">
              <a:extLst>
                <a:ext uri="{FF2B5EF4-FFF2-40B4-BE49-F238E27FC236}">
                  <a16:creationId xmlns:a16="http://schemas.microsoft.com/office/drawing/2014/main" id="{DEA355A2-943F-4DEC-8B43-095F4AB1C71A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64;p38">
              <a:extLst>
                <a:ext uri="{FF2B5EF4-FFF2-40B4-BE49-F238E27FC236}">
                  <a16:creationId xmlns:a16="http://schemas.microsoft.com/office/drawing/2014/main" id="{8A883C75-56EC-459F-8988-76D58F6D5BA7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965;p38">
              <a:extLst>
                <a:ext uri="{FF2B5EF4-FFF2-40B4-BE49-F238E27FC236}">
                  <a16:creationId xmlns:a16="http://schemas.microsoft.com/office/drawing/2014/main" id="{EE5BB635-CCFD-4795-9274-0D5ADECAEB9D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66;p38">
              <a:extLst>
                <a:ext uri="{FF2B5EF4-FFF2-40B4-BE49-F238E27FC236}">
                  <a16:creationId xmlns:a16="http://schemas.microsoft.com/office/drawing/2014/main" id="{BE8F431C-675A-49A2-A14D-B8A21F7B534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967;p38">
              <a:extLst>
                <a:ext uri="{FF2B5EF4-FFF2-40B4-BE49-F238E27FC236}">
                  <a16:creationId xmlns:a16="http://schemas.microsoft.com/office/drawing/2014/main" id="{051F1967-F874-4FB6-987D-3C6B5170FCBB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968;p38">
              <a:extLst>
                <a:ext uri="{FF2B5EF4-FFF2-40B4-BE49-F238E27FC236}">
                  <a16:creationId xmlns:a16="http://schemas.microsoft.com/office/drawing/2014/main" id="{CD83FAEC-B6D1-4C68-B93A-2B8B5FE75D09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F2A78C-D16E-4274-A5FA-0407365E1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904854"/>
              </p:ext>
            </p:extLst>
          </p:nvPr>
        </p:nvGraphicFramePr>
        <p:xfrm>
          <a:off x="5854881" y="1929102"/>
          <a:ext cx="2957132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1355870172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247141712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78268337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72238932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-0,92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65103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-0,71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6659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7992C3E-DE6C-4C72-A470-44E8BC71D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984243"/>
              </p:ext>
            </p:extLst>
          </p:nvPr>
        </p:nvGraphicFramePr>
        <p:xfrm>
          <a:off x="6977215" y="3685927"/>
          <a:ext cx="739283" cy="378909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757471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726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17256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980DD04B-FFA7-479F-9E9D-653F0F981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75634"/>
              </p:ext>
            </p:extLst>
          </p:nvPr>
        </p:nvGraphicFramePr>
        <p:xfrm>
          <a:off x="4530900" y="3675208"/>
          <a:ext cx="739283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757471003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726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17256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BC463F81-4093-4440-AAF4-FB52B84C22A7}"/>
              </a:ext>
            </a:extLst>
          </p:cNvPr>
          <p:cNvSpPr/>
          <p:nvPr/>
        </p:nvSpPr>
        <p:spPr>
          <a:xfrm>
            <a:off x="7258894" y="2408331"/>
            <a:ext cx="137103" cy="125033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8D55A53-2C00-4AAF-87DA-E03BE787552F}"/>
              </a:ext>
            </a:extLst>
          </p:cNvPr>
          <p:cNvSpPr/>
          <p:nvPr/>
        </p:nvSpPr>
        <p:spPr>
          <a:xfrm rot="16200000">
            <a:off x="5270943" y="1753765"/>
            <a:ext cx="392691" cy="747647"/>
          </a:xfrm>
          <a:prstGeom prst="triangle">
            <a:avLst>
              <a:gd name="adj" fmla="val 48585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Isosceles Triangle 185">
            <a:extLst>
              <a:ext uri="{FF2B5EF4-FFF2-40B4-BE49-F238E27FC236}">
                <a16:creationId xmlns:a16="http://schemas.microsoft.com/office/drawing/2014/main" id="{91676758-BF9F-4E6E-82E6-106D09772A98}"/>
              </a:ext>
            </a:extLst>
          </p:cNvPr>
          <p:cNvSpPr/>
          <p:nvPr/>
        </p:nvSpPr>
        <p:spPr>
          <a:xfrm rot="16200000" flipV="1">
            <a:off x="3090225" y="1912724"/>
            <a:ext cx="2431544" cy="797693"/>
          </a:xfrm>
          <a:prstGeom prst="triangle">
            <a:avLst>
              <a:gd name="adj" fmla="val 7443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Isosceles Triangle 186">
            <a:extLst>
              <a:ext uri="{FF2B5EF4-FFF2-40B4-BE49-F238E27FC236}">
                <a16:creationId xmlns:a16="http://schemas.microsoft.com/office/drawing/2014/main" id="{B4978D39-306F-4E7F-9084-FD7268557045}"/>
              </a:ext>
            </a:extLst>
          </p:cNvPr>
          <p:cNvSpPr/>
          <p:nvPr/>
        </p:nvSpPr>
        <p:spPr>
          <a:xfrm rot="16200000">
            <a:off x="5129682" y="1613299"/>
            <a:ext cx="392691" cy="1030169"/>
          </a:xfrm>
          <a:prstGeom prst="triangle">
            <a:avLst>
              <a:gd name="adj" fmla="val 49798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2819A2-A1D3-44A6-BA86-83B78CCB6F8B}"/>
              </a:ext>
            </a:extLst>
          </p:cNvPr>
          <p:cNvSpPr/>
          <p:nvPr/>
        </p:nvSpPr>
        <p:spPr>
          <a:xfrm>
            <a:off x="5629523" y="3822635"/>
            <a:ext cx="1030169" cy="97631"/>
          </a:xfrm>
          <a:prstGeom prst="leftRightArrow">
            <a:avLst/>
          </a:prstGeom>
          <a:solidFill>
            <a:srgbClr val="EA4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row: Down 187">
            <a:extLst>
              <a:ext uri="{FF2B5EF4-FFF2-40B4-BE49-F238E27FC236}">
                <a16:creationId xmlns:a16="http://schemas.microsoft.com/office/drawing/2014/main" id="{795D68B6-B652-4317-A2D5-F57150EE72BB}"/>
              </a:ext>
            </a:extLst>
          </p:cNvPr>
          <p:cNvSpPr/>
          <p:nvPr/>
        </p:nvSpPr>
        <p:spPr>
          <a:xfrm>
            <a:off x="4833768" y="2981078"/>
            <a:ext cx="137103" cy="642791"/>
          </a:xfrm>
          <a:prstGeom prst="downArrow">
            <a:avLst/>
          </a:prstGeom>
          <a:solidFill>
            <a:srgbClr val="67C662"/>
          </a:solidFill>
          <a:ln>
            <a:solidFill>
              <a:srgbClr val="259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76FF7D5-3648-403E-9AEE-1141FEB4C110}"/>
              </a:ext>
            </a:extLst>
          </p:cNvPr>
          <p:cNvSpPr/>
          <p:nvPr/>
        </p:nvSpPr>
        <p:spPr>
          <a:xfrm>
            <a:off x="5864560" y="3580815"/>
            <a:ext cx="575280" cy="581273"/>
          </a:xfrm>
          <a:prstGeom prst="mathMultiply">
            <a:avLst>
              <a:gd name="adj1" fmla="val 20243"/>
            </a:avLst>
          </a:prstGeom>
          <a:solidFill>
            <a:srgbClr val="EA4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5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8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4: </a:t>
            </a: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Trainning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223107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sp>
        <p:nvSpPr>
          <p:cNvPr id="168" name="Google Shape;239;p16">
            <a:extLst>
              <a:ext uri="{FF2B5EF4-FFF2-40B4-BE49-F238E27FC236}">
                <a16:creationId xmlns:a16="http://schemas.microsoft.com/office/drawing/2014/main" id="{7FE5FD50-7585-4B7D-ACB3-5824ADCA9C0C}"/>
              </a:ext>
            </a:extLst>
          </p:cNvPr>
          <p:cNvSpPr txBox="1"/>
          <p:nvPr/>
        </p:nvSpPr>
        <p:spPr>
          <a:xfrm>
            <a:off x="-3457292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Handling blank, noisy and extraneous data.</a:t>
            </a:r>
          </a:p>
        </p:txBody>
      </p:sp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4F29F550-F66E-4AB4-991C-B2526BCD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4512"/>
              </p:ext>
            </p:extLst>
          </p:nvPr>
        </p:nvGraphicFramePr>
        <p:xfrm>
          <a:off x="210737" y="1095801"/>
          <a:ext cx="3696415" cy="2431546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1714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998121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78869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4407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8786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91497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46106"/>
                  </a:ext>
                </a:extLst>
              </a:tr>
            </a:tbl>
          </a:graphicData>
        </a:graphic>
      </p:graphicFrame>
      <p:grpSp>
        <p:nvGrpSpPr>
          <p:cNvPr id="93" name="Google Shape;1922;p38">
            <a:extLst>
              <a:ext uri="{FF2B5EF4-FFF2-40B4-BE49-F238E27FC236}">
                <a16:creationId xmlns:a16="http://schemas.microsoft.com/office/drawing/2014/main" id="{B5E556CF-2D4D-40EF-86AA-D67B62773F9E}"/>
              </a:ext>
            </a:extLst>
          </p:cNvPr>
          <p:cNvGrpSpPr/>
          <p:nvPr/>
        </p:nvGrpSpPr>
        <p:grpSpPr>
          <a:xfrm>
            <a:off x="4467662" y="1529656"/>
            <a:ext cx="879130" cy="1420330"/>
            <a:chOff x="1085850" y="1181650"/>
            <a:chExt cx="2247902" cy="3550335"/>
          </a:xfrm>
        </p:grpSpPr>
        <p:sp>
          <p:nvSpPr>
            <p:cNvPr id="110" name="Google Shape;1923;p38">
              <a:extLst>
                <a:ext uri="{FF2B5EF4-FFF2-40B4-BE49-F238E27FC236}">
                  <a16:creationId xmlns:a16="http://schemas.microsoft.com/office/drawing/2014/main" id="{335FC75F-01C0-4391-A22E-568038BCAD94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24;p38">
              <a:extLst>
                <a:ext uri="{FF2B5EF4-FFF2-40B4-BE49-F238E27FC236}">
                  <a16:creationId xmlns:a16="http://schemas.microsoft.com/office/drawing/2014/main" id="{52DE68B3-8F71-414F-BC11-63C0682FB069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25;p38">
              <a:extLst>
                <a:ext uri="{FF2B5EF4-FFF2-40B4-BE49-F238E27FC236}">
                  <a16:creationId xmlns:a16="http://schemas.microsoft.com/office/drawing/2014/main" id="{CFD9B80B-C423-4686-AB13-3B5EFB6A2007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26;p38">
              <a:extLst>
                <a:ext uri="{FF2B5EF4-FFF2-40B4-BE49-F238E27FC236}">
                  <a16:creationId xmlns:a16="http://schemas.microsoft.com/office/drawing/2014/main" id="{04C75001-8B6E-403B-A2A7-02238E9F25E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27;p38">
              <a:extLst>
                <a:ext uri="{FF2B5EF4-FFF2-40B4-BE49-F238E27FC236}">
                  <a16:creationId xmlns:a16="http://schemas.microsoft.com/office/drawing/2014/main" id="{2E659133-20A5-4872-A288-375039E8F356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28;p38">
              <a:extLst>
                <a:ext uri="{FF2B5EF4-FFF2-40B4-BE49-F238E27FC236}">
                  <a16:creationId xmlns:a16="http://schemas.microsoft.com/office/drawing/2014/main" id="{EC8C2D33-9DE1-47C6-BB90-C9533A5CD9B8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9;p38">
              <a:extLst>
                <a:ext uri="{FF2B5EF4-FFF2-40B4-BE49-F238E27FC236}">
                  <a16:creationId xmlns:a16="http://schemas.microsoft.com/office/drawing/2014/main" id="{98F1591E-4F8B-4297-9482-17D970776064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30;p38">
              <a:extLst>
                <a:ext uri="{FF2B5EF4-FFF2-40B4-BE49-F238E27FC236}">
                  <a16:creationId xmlns:a16="http://schemas.microsoft.com/office/drawing/2014/main" id="{960327BA-EDA8-4505-994B-2E1EE6A198E3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31;p38">
              <a:extLst>
                <a:ext uri="{FF2B5EF4-FFF2-40B4-BE49-F238E27FC236}">
                  <a16:creationId xmlns:a16="http://schemas.microsoft.com/office/drawing/2014/main" id="{3551E112-0A40-480C-8593-A9892943E12E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32;p38">
              <a:extLst>
                <a:ext uri="{FF2B5EF4-FFF2-40B4-BE49-F238E27FC236}">
                  <a16:creationId xmlns:a16="http://schemas.microsoft.com/office/drawing/2014/main" id="{2C128030-55CE-4AB9-A9BB-D00A8EC89C0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33;p38">
              <a:extLst>
                <a:ext uri="{FF2B5EF4-FFF2-40B4-BE49-F238E27FC236}">
                  <a16:creationId xmlns:a16="http://schemas.microsoft.com/office/drawing/2014/main" id="{2AFBEE52-C588-48E8-B2CA-177B16FE5D6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34;p38">
              <a:extLst>
                <a:ext uri="{FF2B5EF4-FFF2-40B4-BE49-F238E27FC236}">
                  <a16:creationId xmlns:a16="http://schemas.microsoft.com/office/drawing/2014/main" id="{27AE129B-5BEC-49D7-A8D1-2DB737022E09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35;p38">
              <a:extLst>
                <a:ext uri="{FF2B5EF4-FFF2-40B4-BE49-F238E27FC236}">
                  <a16:creationId xmlns:a16="http://schemas.microsoft.com/office/drawing/2014/main" id="{6B2BF834-CD36-421E-BA41-4602969A88B6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36;p38">
              <a:extLst>
                <a:ext uri="{FF2B5EF4-FFF2-40B4-BE49-F238E27FC236}">
                  <a16:creationId xmlns:a16="http://schemas.microsoft.com/office/drawing/2014/main" id="{6B64252F-3885-488E-BE87-7C6FF1E96C34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37;p38">
              <a:extLst>
                <a:ext uri="{FF2B5EF4-FFF2-40B4-BE49-F238E27FC236}">
                  <a16:creationId xmlns:a16="http://schemas.microsoft.com/office/drawing/2014/main" id="{FC970ADD-9C2E-490F-8250-BF142179FFA4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38;p38">
              <a:extLst>
                <a:ext uri="{FF2B5EF4-FFF2-40B4-BE49-F238E27FC236}">
                  <a16:creationId xmlns:a16="http://schemas.microsoft.com/office/drawing/2014/main" id="{C0C4E7BE-CB10-43A2-8896-843499A9DDAF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39;p38">
              <a:extLst>
                <a:ext uri="{FF2B5EF4-FFF2-40B4-BE49-F238E27FC236}">
                  <a16:creationId xmlns:a16="http://schemas.microsoft.com/office/drawing/2014/main" id="{D0056353-2949-469C-A522-C7657D5B646C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40;p38">
              <a:extLst>
                <a:ext uri="{FF2B5EF4-FFF2-40B4-BE49-F238E27FC236}">
                  <a16:creationId xmlns:a16="http://schemas.microsoft.com/office/drawing/2014/main" id="{24F2252B-7F2B-43AB-8441-9089114418CA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41;p38">
              <a:extLst>
                <a:ext uri="{FF2B5EF4-FFF2-40B4-BE49-F238E27FC236}">
                  <a16:creationId xmlns:a16="http://schemas.microsoft.com/office/drawing/2014/main" id="{F2DE8F86-CBD4-48C0-A9A8-305FCE46F932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42;p38">
              <a:extLst>
                <a:ext uri="{FF2B5EF4-FFF2-40B4-BE49-F238E27FC236}">
                  <a16:creationId xmlns:a16="http://schemas.microsoft.com/office/drawing/2014/main" id="{FA1137C4-CD20-4E78-A61A-A4DDE5B62D23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43;p38">
              <a:extLst>
                <a:ext uri="{FF2B5EF4-FFF2-40B4-BE49-F238E27FC236}">
                  <a16:creationId xmlns:a16="http://schemas.microsoft.com/office/drawing/2014/main" id="{1A26FA80-B10F-4835-8637-8A398125DBFF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44;p38">
              <a:extLst>
                <a:ext uri="{FF2B5EF4-FFF2-40B4-BE49-F238E27FC236}">
                  <a16:creationId xmlns:a16="http://schemas.microsoft.com/office/drawing/2014/main" id="{AAB73EAC-FFC3-463D-80E8-2834315C2A05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45;p38">
              <a:extLst>
                <a:ext uri="{FF2B5EF4-FFF2-40B4-BE49-F238E27FC236}">
                  <a16:creationId xmlns:a16="http://schemas.microsoft.com/office/drawing/2014/main" id="{11CEDD64-0B69-447F-9BA3-AA441629397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46;p38">
              <a:extLst>
                <a:ext uri="{FF2B5EF4-FFF2-40B4-BE49-F238E27FC236}">
                  <a16:creationId xmlns:a16="http://schemas.microsoft.com/office/drawing/2014/main" id="{1C8783F9-37AF-453F-8688-E66ED61F4131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47;p38">
              <a:extLst>
                <a:ext uri="{FF2B5EF4-FFF2-40B4-BE49-F238E27FC236}">
                  <a16:creationId xmlns:a16="http://schemas.microsoft.com/office/drawing/2014/main" id="{1BE47770-2712-4CA4-9377-F57B66CF8853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48;p38">
              <a:extLst>
                <a:ext uri="{FF2B5EF4-FFF2-40B4-BE49-F238E27FC236}">
                  <a16:creationId xmlns:a16="http://schemas.microsoft.com/office/drawing/2014/main" id="{7C156463-5115-4E7D-980D-B9A20421BD03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49;p38">
              <a:extLst>
                <a:ext uri="{FF2B5EF4-FFF2-40B4-BE49-F238E27FC236}">
                  <a16:creationId xmlns:a16="http://schemas.microsoft.com/office/drawing/2014/main" id="{62C13548-01B5-4B2A-ADF1-61BEEAE7DFA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50;p38">
              <a:extLst>
                <a:ext uri="{FF2B5EF4-FFF2-40B4-BE49-F238E27FC236}">
                  <a16:creationId xmlns:a16="http://schemas.microsoft.com/office/drawing/2014/main" id="{9A94874A-188A-4828-9262-11FF75E9B769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51;p38">
              <a:extLst>
                <a:ext uri="{FF2B5EF4-FFF2-40B4-BE49-F238E27FC236}">
                  <a16:creationId xmlns:a16="http://schemas.microsoft.com/office/drawing/2014/main" id="{EC7A64D5-4807-4878-8715-1DCE52958AA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52;p38">
              <a:extLst>
                <a:ext uri="{FF2B5EF4-FFF2-40B4-BE49-F238E27FC236}">
                  <a16:creationId xmlns:a16="http://schemas.microsoft.com/office/drawing/2014/main" id="{21380963-4ED2-4209-8004-65AA1757BFD3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55;p38">
              <a:extLst>
                <a:ext uri="{FF2B5EF4-FFF2-40B4-BE49-F238E27FC236}">
                  <a16:creationId xmlns:a16="http://schemas.microsoft.com/office/drawing/2014/main" id="{FCFA7778-BB62-43BB-9389-35BA92248AF8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56;p38">
              <a:extLst>
                <a:ext uri="{FF2B5EF4-FFF2-40B4-BE49-F238E27FC236}">
                  <a16:creationId xmlns:a16="http://schemas.microsoft.com/office/drawing/2014/main" id="{2FFD0AD3-9AE5-4C5F-BC0A-E3BC0123833E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57;p38">
              <a:extLst>
                <a:ext uri="{FF2B5EF4-FFF2-40B4-BE49-F238E27FC236}">
                  <a16:creationId xmlns:a16="http://schemas.microsoft.com/office/drawing/2014/main" id="{3DCE6665-129B-44A6-B3E9-4F402C2E76A8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58;p38">
              <a:extLst>
                <a:ext uri="{FF2B5EF4-FFF2-40B4-BE49-F238E27FC236}">
                  <a16:creationId xmlns:a16="http://schemas.microsoft.com/office/drawing/2014/main" id="{285F3862-85CA-44C3-9B5B-C106F0D25CB7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59;p38">
              <a:extLst>
                <a:ext uri="{FF2B5EF4-FFF2-40B4-BE49-F238E27FC236}">
                  <a16:creationId xmlns:a16="http://schemas.microsoft.com/office/drawing/2014/main" id="{7BC9C5D6-B5EE-4212-8CA6-FBB8F0B0E48D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60;p38">
              <a:extLst>
                <a:ext uri="{FF2B5EF4-FFF2-40B4-BE49-F238E27FC236}">
                  <a16:creationId xmlns:a16="http://schemas.microsoft.com/office/drawing/2014/main" id="{CE630091-4418-448F-B7E1-C72C8D3CB160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61;p38">
              <a:extLst>
                <a:ext uri="{FF2B5EF4-FFF2-40B4-BE49-F238E27FC236}">
                  <a16:creationId xmlns:a16="http://schemas.microsoft.com/office/drawing/2014/main" id="{EB59DD1A-25B1-4635-9CD9-4E493BDBEA3D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62;p38">
              <a:extLst>
                <a:ext uri="{FF2B5EF4-FFF2-40B4-BE49-F238E27FC236}">
                  <a16:creationId xmlns:a16="http://schemas.microsoft.com/office/drawing/2014/main" id="{7291850E-59BB-4321-BCB6-39E0A82841EC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63;p38">
              <a:extLst>
                <a:ext uri="{FF2B5EF4-FFF2-40B4-BE49-F238E27FC236}">
                  <a16:creationId xmlns:a16="http://schemas.microsoft.com/office/drawing/2014/main" id="{DEA355A2-943F-4DEC-8B43-095F4AB1C71A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64;p38">
              <a:extLst>
                <a:ext uri="{FF2B5EF4-FFF2-40B4-BE49-F238E27FC236}">
                  <a16:creationId xmlns:a16="http://schemas.microsoft.com/office/drawing/2014/main" id="{8A883C75-56EC-459F-8988-76D58F6D5BA7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965;p38">
              <a:extLst>
                <a:ext uri="{FF2B5EF4-FFF2-40B4-BE49-F238E27FC236}">
                  <a16:creationId xmlns:a16="http://schemas.microsoft.com/office/drawing/2014/main" id="{EE5BB635-CCFD-4795-9274-0D5ADECAEB9D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66;p38">
              <a:extLst>
                <a:ext uri="{FF2B5EF4-FFF2-40B4-BE49-F238E27FC236}">
                  <a16:creationId xmlns:a16="http://schemas.microsoft.com/office/drawing/2014/main" id="{BE8F431C-675A-49A2-A14D-B8A21F7B534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967;p38">
              <a:extLst>
                <a:ext uri="{FF2B5EF4-FFF2-40B4-BE49-F238E27FC236}">
                  <a16:creationId xmlns:a16="http://schemas.microsoft.com/office/drawing/2014/main" id="{051F1967-F874-4FB6-987D-3C6B5170FCBB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968;p38">
              <a:extLst>
                <a:ext uri="{FF2B5EF4-FFF2-40B4-BE49-F238E27FC236}">
                  <a16:creationId xmlns:a16="http://schemas.microsoft.com/office/drawing/2014/main" id="{CD83FAEC-B6D1-4C68-B93A-2B8B5FE75D09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F2A78C-D16E-4274-A5FA-0407365E1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622404"/>
              </p:ext>
            </p:extLst>
          </p:nvPr>
        </p:nvGraphicFramePr>
        <p:xfrm>
          <a:off x="5854881" y="1929102"/>
          <a:ext cx="2957132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1355870172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247141712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78268337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72238932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65103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6659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7992C3E-DE6C-4C72-A470-44E8BC71D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3026"/>
              </p:ext>
            </p:extLst>
          </p:nvPr>
        </p:nvGraphicFramePr>
        <p:xfrm>
          <a:off x="6977215" y="3685927"/>
          <a:ext cx="739283" cy="378909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757471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726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17256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980DD04B-FFA7-479F-9E9D-653F0F981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156711"/>
              </p:ext>
            </p:extLst>
          </p:nvPr>
        </p:nvGraphicFramePr>
        <p:xfrm>
          <a:off x="4530900" y="3675208"/>
          <a:ext cx="739283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757471003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726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17256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BC463F81-4093-4440-AAF4-FB52B84C22A7}"/>
              </a:ext>
            </a:extLst>
          </p:cNvPr>
          <p:cNvSpPr/>
          <p:nvPr/>
        </p:nvSpPr>
        <p:spPr>
          <a:xfrm>
            <a:off x="7258894" y="2408331"/>
            <a:ext cx="137103" cy="125033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8D55A53-2C00-4AAF-87DA-E03BE787552F}"/>
              </a:ext>
            </a:extLst>
          </p:cNvPr>
          <p:cNvSpPr/>
          <p:nvPr/>
        </p:nvSpPr>
        <p:spPr>
          <a:xfrm rot="16200000">
            <a:off x="5270943" y="1753765"/>
            <a:ext cx="392691" cy="747647"/>
          </a:xfrm>
          <a:prstGeom prst="triangle">
            <a:avLst>
              <a:gd name="adj" fmla="val 48585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Isosceles Triangle 185">
            <a:extLst>
              <a:ext uri="{FF2B5EF4-FFF2-40B4-BE49-F238E27FC236}">
                <a16:creationId xmlns:a16="http://schemas.microsoft.com/office/drawing/2014/main" id="{91676758-BF9F-4E6E-82E6-106D09772A98}"/>
              </a:ext>
            </a:extLst>
          </p:cNvPr>
          <p:cNvSpPr/>
          <p:nvPr/>
        </p:nvSpPr>
        <p:spPr>
          <a:xfrm rot="16200000" flipV="1">
            <a:off x="3090225" y="1912724"/>
            <a:ext cx="2431544" cy="797693"/>
          </a:xfrm>
          <a:prstGeom prst="triangle">
            <a:avLst>
              <a:gd name="adj" fmla="val 7443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Isosceles Triangle 186">
            <a:extLst>
              <a:ext uri="{FF2B5EF4-FFF2-40B4-BE49-F238E27FC236}">
                <a16:creationId xmlns:a16="http://schemas.microsoft.com/office/drawing/2014/main" id="{B4978D39-306F-4E7F-9084-FD7268557045}"/>
              </a:ext>
            </a:extLst>
          </p:cNvPr>
          <p:cNvSpPr/>
          <p:nvPr/>
        </p:nvSpPr>
        <p:spPr>
          <a:xfrm rot="16200000">
            <a:off x="5129682" y="1613299"/>
            <a:ext cx="392691" cy="1030169"/>
          </a:xfrm>
          <a:prstGeom prst="triangle">
            <a:avLst>
              <a:gd name="adj" fmla="val 4979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2819A2-A1D3-44A6-BA86-83B78CCB6F8B}"/>
              </a:ext>
            </a:extLst>
          </p:cNvPr>
          <p:cNvSpPr/>
          <p:nvPr/>
        </p:nvSpPr>
        <p:spPr>
          <a:xfrm>
            <a:off x="5629523" y="3822635"/>
            <a:ext cx="1030169" cy="97631"/>
          </a:xfrm>
          <a:prstGeom prst="leftRightArrow">
            <a:avLst/>
          </a:prstGeom>
          <a:solidFill>
            <a:srgbClr val="EA4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row: Down 187">
            <a:extLst>
              <a:ext uri="{FF2B5EF4-FFF2-40B4-BE49-F238E27FC236}">
                <a16:creationId xmlns:a16="http://schemas.microsoft.com/office/drawing/2014/main" id="{795D68B6-B652-4317-A2D5-F57150EE72BB}"/>
              </a:ext>
            </a:extLst>
          </p:cNvPr>
          <p:cNvSpPr/>
          <p:nvPr/>
        </p:nvSpPr>
        <p:spPr>
          <a:xfrm>
            <a:off x="4833768" y="2981078"/>
            <a:ext cx="137103" cy="642791"/>
          </a:xfrm>
          <a:prstGeom prst="downArrow">
            <a:avLst/>
          </a:prstGeom>
          <a:solidFill>
            <a:srgbClr val="67C662"/>
          </a:solidFill>
          <a:ln>
            <a:solidFill>
              <a:srgbClr val="259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76FF7D5-3648-403E-9AEE-1141FEB4C110}"/>
              </a:ext>
            </a:extLst>
          </p:cNvPr>
          <p:cNvSpPr/>
          <p:nvPr/>
        </p:nvSpPr>
        <p:spPr>
          <a:xfrm>
            <a:off x="5864560" y="3580815"/>
            <a:ext cx="575280" cy="581273"/>
          </a:xfrm>
          <a:prstGeom prst="mathMultiply">
            <a:avLst>
              <a:gd name="adj1" fmla="val 20243"/>
            </a:avLst>
          </a:prstGeom>
          <a:solidFill>
            <a:srgbClr val="EA4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25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8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4: </a:t>
            </a: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Trainning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223107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sp>
        <p:nvSpPr>
          <p:cNvPr id="168" name="Google Shape;239;p16">
            <a:extLst>
              <a:ext uri="{FF2B5EF4-FFF2-40B4-BE49-F238E27FC236}">
                <a16:creationId xmlns:a16="http://schemas.microsoft.com/office/drawing/2014/main" id="{7FE5FD50-7585-4B7D-ACB3-5824ADCA9C0C}"/>
              </a:ext>
            </a:extLst>
          </p:cNvPr>
          <p:cNvSpPr txBox="1"/>
          <p:nvPr/>
        </p:nvSpPr>
        <p:spPr>
          <a:xfrm>
            <a:off x="-3457292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Handling blank, noisy and extraneous data.</a:t>
            </a:r>
          </a:p>
        </p:txBody>
      </p:sp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4F29F550-F66E-4AB4-991C-B2526BCD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21818"/>
              </p:ext>
            </p:extLst>
          </p:nvPr>
        </p:nvGraphicFramePr>
        <p:xfrm>
          <a:off x="210737" y="1095801"/>
          <a:ext cx="3696415" cy="2431546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1714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998121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78869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4407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8786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91497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46106"/>
                  </a:ext>
                </a:extLst>
              </a:tr>
            </a:tbl>
          </a:graphicData>
        </a:graphic>
      </p:graphicFrame>
      <p:grpSp>
        <p:nvGrpSpPr>
          <p:cNvPr id="93" name="Google Shape;1922;p38">
            <a:extLst>
              <a:ext uri="{FF2B5EF4-FFF2-40B4-BE49-F238E27FC236}">
                <a16:creationId xmlns:a16="http://schemas.microsoft.com/office/drawing/2014/main" id="{B5E556CF-2D4D-40EF-86AA-D67B62773F9E}"/>
              </a:ext>
            </a:extLst>
          </p:cNvPr>
          <p:cNvGrpSpPr/>
          <p:nvPr/>
        </p:nvGrpSpPr>
        <p:grpSpPr>
          <a:xfrm>
            <a:off x="4467662" y="1529656"/>
            <a:ext cx="879130" cy="1420330"/>
            <a:chOff x="1085850" y="1181650"/>
            <a:chExt cx="2247902" cy="3550335"/>
          </a:xfrm>
        </p:grpSpPr>
        <p:sp>
          <p:nvSpPr>
            <p:cNvPr id="110" name="Google Shape;1923;p38">
              <a:extLst>
                <a:ext uri="{FF2B5EF4-FFF2-40B4-BE49-F238E27FC236}">
                  <a16:creationId xmlns:a16="http://schemas.microsoft.com/office/drawing/2014/main" id="{335FC75F-01C0-4391-A22E-568038BCAD94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24;p38">
              <a:extLst>
                <a:ext uri="{FF2B5EF4-FFF2-40B4-BE49-F238E27FC236}">
                  <a16:creationId xmlns:a16="http://schemas.microsoft.com/office/drawing/2014/main" id="{52DE68B3-8F71-414F-BC11-63C0682FB069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25;p38">
              <a:extLst>
                <a:ext uri="{FF2B5EF4-FFF2-40B4-BE49-F238E27FC236}">
                  <a16:creationId xmlns:a16="http://schemas.microsoft.com/office/drawing/2014/main" id="{CFD9B80B-C423-4686-AB13-3B5EFB6A2007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26;p38">
              <a:extLst>
                <a:ext uri="{FF2B5EF4-FFF2-40B4-BE49-F238E27FC236}">
                  <a16:creationId xmlns:a16="http://schemas.microsoft.com/office/drawing/2014/main" id="{04C75001-8B6E-403B-A2A7-02238E9F25E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27;p38">
              <a:extLst>
                <a:ext uri="{FF2B5EF4-FFF2-40B4-BE49-F238E27FC236}">
                  <a16:creationId xmlns:a16="http://schemas.microsoft.com/office/drawing/2014/main" id="{2E659133-20A5-4872-A288-375039E8F356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28;p38">
              <a:extLst>
                <a:ext uri="{FF2B5EF4-FFF2-40B4-BE49-F238E27FC236}">
                  <a16:creationId xmlns:a16="http://schemas.microsoft.com/office/drawing/2014/main" id="{EC8C2D33-9DE1-47C6-BB90-C9533A5CD9B8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9;p38">
              <a:extLst>
                <a:ext uri="{FF2B5EF4-FFF2-40B4-BE49-F238E27FC236}">
                  <a16:creationId xmlns:a16="http://schemas.microsoft.com/office/drawing/2014/main" id="{98F1591E-4F8B-4297-9482-17D970776064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30;p38">
              <a:extLst>
                <a:ext uri="{FF2B5EF4-FFF2-40B4-BE49-F238E27FC236}">
                  <a16:creationId xmlns:a16="http://schemas.microsoft.com/office/drawing/2014/main" id="{960327BA-EDA8-4505-994B-2E1EE6A198E3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31;p38">
              <a:extLst>
                <a:ext uri="{FF2B5EF4-FFF2-40B4-BE49-F238E27FC236}">
                  <a16:creationId xmlns:a16="http://schemas.microsoft.com/office/drawing/2014/main" id="{3551E112-0A40-480C-8593-A9892943E12E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32;p38">
              <a:extLst>
                <a:ext uri="{FF2B5EF4-FFF2-40B4-BE49-F238E27FC236}">
                  <a16:creationId xmlns:a16="http://schemas.microsoft.com/office/drawing/2014/main" id="{2C128030-55CE-4AB9-A9BB-D00A8EC89C0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33;p38">
              <a:extLst>
                <a:ext uri="{FF2B5EF4-FFF2-40B4-BE49-F238E27FC236}">
                  <a16:creationId xmlns:a16="http://schemas.microsoft.com/office/drawing/2014/main" id="{2AFBEE52-C588-48E8-B2CA-177B16FE5D6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34;p38">
              <a:extLst>
                <a:ext uri="{FF2B5EF4-FFF2-40B4-BE49-F238E27FC236}">
                  <a16:creationId xmlns:a16="http://schemas.microsoft.com/office/drawing/2014/main" id="{27AE129B-5BEC-49D7-A8D1-2DB737022E09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35;p38">
              <a:extLst>
                <a:ext uri="{FF2B5EF4-FFF2-40B4-BE49-F238E27FC236}">
                  <a16:creationId xmlns:a16="http://schemas.microsoft.com/office/drawing/2014/main" id="{6B2BF834-CD36-421E-BA41-4602969A88B6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36;p38">
              <a:extLst>
                <a:ext uri="{FF2B5EF4-FFF2-40B4-BE49-F238E27FC236}">
                  <a16:creationId xmlns:a16="http://schemas.microsoft.com/office/drawing/2014/main" id="{6B64252F-3885-488E-BE87-7C6FF1E96C34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37;p38">
              <a:extLst>
                <a:ext uri="{FF2B5EF4-FFF2-40B4-BE49-F238E27FC236}">
                  <a16:creationId xmlns:a16="http://schemas.microsoft.com/office/drawing/2014/main" id="{FC970ADD-9C2E-490F-8250-BF142179FFA4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38;p38">
              <a:extLst>
                <a:ext uri="{FF2B5EF4-FFF2-40B4-BE49-F238E27FC236}">
                  <a16:creationId xmlns:a16="http://schemas.microsoft.com/office/drawing/2014/main" id="{C0C4E7BE-CB10-43A2-8896-843499A9DDAF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39;p38">
              <a:extLst>
                <a:ext uri="{FF2B5EF4-FFF2-40B4-BE49-F238E27FC236}">
                  <a16:creationId xmlns:a16="http://schemas.microsoft.com/office/drawing/2014/main" id="{D0056353-2949-469C-A522-C7657D5B646C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40;p38">
              <a:extLst>
                <a:ext uri="{FF2B5EF4-FFF2-40B4-BE49-F238E27FC236}">
                  <a16:creationId xmlns:a16="http://schemas.microsoft.com/office/drawing/2014/main" id="{24F2252B-7F2B-43AB-8441-9089114418CA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41;p38">
              <a:extLst>
                <a:ext uri="{FF2B5EF4-FFF2-40B4-BE49-F238E27FC236}">
                  <a16:creationId xmlns:a16="http://schemas.microsoft.com/office/drawing/2014/main" id="{F2DE8F86-CBD4-48C0-A9A8-305FCE46F932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42;p38">
              <a:extLst>
                <a:ext uri="{FF2B5EF4-FFF2-40B4-BE49-F238E27FC236}">
                  <a16:creationId xmlns:a16="http://schemas.microsoft.com/office/drawing/2014/main" id="{FA1137C4-CD20-4E78-A61A-A4DDE5B62D23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43;p38">
              <a:extLst>
                <a:ext uri="{FF2B5EF4-FFF2-40B4-BE49-F238E27FC236}">
                  <a16:creationId xmlns:a16="http://schemas.microsoft.com/office/drawing/2014/main" id="{1A26FA80-B10F-4835-8637-8A398125DBFF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44;p38">
              <a:extLst>
                <a:ext uri="{FF2B5EF4-FFF2-40B4-BE49-F238E27FC236}">
                  <a16:creationId xmlns:a16="http://schemas.microsoft.com/office/drawing/2014/main" id="{AAB73EAC-FFC3-463D-80E8-2834315C2A05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45;p38">
              <a:extLst>
                <a:ext uri="{FF2B5EF4-FFF2-40B4-BE49-F238E27FC236}">
                  <a16:creationId xmlns:a16="http://schemas.microsoft.com/office/drawing/2014/main" id="{11CEDD64-0B69-447F-9BA3-AA441629397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46;p38">
              <a:extLst>
                <a:ext uri="{FF2B5EF4-FFF2-40B4-BE49-F238E27FC236}">
                  <a16:creationId xmlns:a16="http://schemas.microsoft.com/office/drawing/2014/main" id="{1C8783F9-37AF-453F-8688-E66ED61F4131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47;p38">
              <a:extLst>
                <a:ext uri="{FF2B5EF4-FFF2-40B4-BE49-F238E27FC236}">
                  <a16:creationId xmlns:a16="http://schemas.microsoft.com/office/drawing/2014/main" id="{1BE47770-2712-4CA4-9377-F57B66CF8853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48;p38">
              <a:extLst>
                <a:ext uri="{FF2B5EF4-FFF2-40B4-BE49-F238E27FC236}">
                  <a16:creationId xmlns:a16="http://schemas.microsoft.com/office/drawing/2014/main" id="{7C156463-5115-4E7D-980D-B9A20421BD03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49;p38">
              <a:extLst>
                <a:ext uri="{FF2B5EF4-FFF2-40B4-BE49-F238E27FC236}">
                  <a16:creationId xmlns:a16="http://schemas.microsoft.com/office/drawing/2014/main" id="{62C13548-01B5-4B2A-ADF1-61BEEAE7DFA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50;p38">
              <a:extLst>
                <a:ext uri="{FF2B5EF4-FFF2-40B4-BE49-F238E27FC236}">
                  <a16:creationId xmlns:a16="http://schemas.microsoft.com/office/drawing/2014/main" id="{9A94874A-188A-4828-9262-11FF75E9B769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51;p38">
              <a:extLst>
                <a:ext uri="{FF2B5EF4-FFF2-40B4-BE49-F238E27FC236}">
                  <a16:creationId xmlns:a16="http://schemas.microsoft.com/office/drawing/2014/main" id="{EC7A64D5-4807-4878-8715-1DCE52958AA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52;p38">
              <a:extLst>
                <a:ext uri="{FF2B5EF4-FFF2-40B4-BE49-F238E27FC236}">
                  <a16:creationId xmlns:a16="http://schemas.microsoft.com/office/drawing/2014/main" id="{21380963-4ED2-4209-8004-65AA1757BFD3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55;p38">
              <a:extLst>
                <a:ext uri="{FF2B5EF4-FFF2-40B4-BE49-F238E27FC236}">
                  <a16:creationId xmlns:a16="http://schemas.microsoft.com/office/drawing/2014/main" id="{FCFA7778-BB62-43BB-9389-35BA92248AF8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56;p38">
              <a:extLst>
                <a:ext uri="{FF2B5EF4-FFF2-40B4-BE49-F238E27FC236}">
                  <a16:creationId xmlns:a16="http://schemas.microsoft.com/office/drawing/2014/main" id="{2FFD0AD3-9AE5-4C5F-BC0A-E3BC0123833E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57;p38">
              <a:extLst>
                <a:ext uri="{FF2B5EF4-FFF2-40B4-BE49-F238E27FC236}">
                  <a16:creationId xmlns:a16="http://schemas.microsoft.com/office/drawing/2014/main" id="{3DCE6665-129B-44A6-B3E9-4F402C2E76A8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58;p38">
              <a:extLst>
                <a:ext uri="{FF2B5EF4-FFF2-40B4-BE49-F238E27FC236}">
                  <a16:creationId xmlns:a16="http://schemas.microsoft.com/office/drawing/2014/main" id="{285F3862-85CA-44C3-9B5B-C106F0D25CB7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59;p38">
              <a:extLst>
                <a:ext uri="{FF2B5EF4-FFF2-40B4-BE49-F238E27FC236}">
                  <a16:creationId xmlns:a16="http://schemas.microsoft.com/office/drawing/2014/main" id="{7BC9C5D6-B5EE-4212-8CA6-FBB8F0B0E48D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60;p38">
              <a:extLst>
                <a:ext uri="{FF2B5EF4-FFF2-40B4-BE49-F238E27FC236}">
                  <a16:creationId xmlns:a16="http://schemas.microsoft.com/office/drawing/2014/main" id="{CE630091-4418-448F-B7E1-C72C8D3CB160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61;p38">
              <a:extLst>
                <a:ext uri="{FF2B5EF4-FFF2-40B4-BE49-F238E27FC236}">
                  <a16:creationId xmlns:a16="http://schemas.microsoft.com/office/drawing/2014/main" id="{EB59DD1A-25B1-4635-9CD9-4E493BDBEA3D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62;p38">
              <a:extLst>
                <a:ext uri="{FF2B5EF4-FFF2-40B4-BE49-F238E27FC236}">
                  <a16:creationId xmlns:a16="http://schemas.microsoft.com/office/drawing/2014/main" id="{7291850E-59BB-4321-BCB6-39E0A82841EC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63;p38">
              <a:extLst>
                <a:ext uri="{FF2B5EF4-FFF2-40B4-BE49-F238E27FC236}">
                  <a16:creationId xmlns:a16="http://schemas.microsoft.com/office/drawing/2014/main" id="{DEA355A2-943F-4DEC-8B43-095F4AB1C71A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64;p38">
              <a:extLst>
                <a:ext uri="{FF2B5EF4-FFF2-40B4-BE49-F238E27FC236}">
                  <a16:creationId xmlns:a16="http://schemas.microsoft.com/office/drawing/2014/main" id="{8A883C75-56EC-459F-8988-76D58F6D5BA7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965;p38">
              <a:extLst>
                <a:ext uri="{FF2B5EF4-FFF2-40B4-BE49-F238E27FC236}">
                  <a16:creationId xmlns:a16="http://schemas.microsoft.com/office/drawing/2014/main" id="{EE5BB635-CCFD-4795-9274-0D5ADECAEB9D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66;p38">
              <a:extLst>
                <a:ext uri="{FF2B5EF4-FFF2-40B4-BE49-F238E27FC236}">
                  <a16:creationId xmlns:a16="http://schemas.microsoft.com/office/drawing/2014/main" id="{BE8F431C-675A-49A2-A14D-B8A21F7B534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967;p38">
              <a:extLst>
                <a:ext uri="{FF2B5EF4-FFF2-40B4-BE49-F238E27FC236}">
                  <a16:creationId xmlns:a16="http://schemas.microsoft.com/office/drawing/2014/main" id="{051F1967-F874-4FB6-987D-3C6B5170FCBB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968;p38">
              <a:extLst>
                <a:ext uri="{FF2B5EF4-FFF2-40B4-BE49-F238E27FC236}">
                  <a16:creationId xmlns:a16="http://schemas.microsoft.com/office/drawing/2014/main" id="{CD83FAEC-B6D1-4C68-B93A-2B8B5FE75D09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F2A78C-D16E-4274-A5FA-0407365E1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384865"/>
              </p:ext>
            </p:extLst>
          </p:nvPr>
        </p:nvGraphicFramePr>
        <p:xfrm>
          <a:off x="5854881" y="1929102"/>
          <a:ext cx="2957132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1355870172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247141712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78268337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72238932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65103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6659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7992C3E-DE6C-4C72-A470-44E8BC71D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30936"/>
              </p:ext>
            </p:extLst>
          </p:nvPr>
        </p:nvGraphicFramePr>
        <p:xfrm>
          <a:off x="6977215" y="3685927"/>
          <a:ext cx="739283" cy="378909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757471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726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17256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980DD04B-FFA7-479F-9E9D-653F0F981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581933"/>
              </p:ext>
            </p:extLst>
          </p:nvPr>
        </p:nvGraphicFramePr>
        <p:xfrm>
          <a:off x="4530900" y="3675208"/>
          <a:ext cx="739283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757471003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726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17256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BC463F81-4093-4440-AAF4-FB52B84C22A7}"/>
              </a:ext>
            </a:extLst>
          </p:cNvPr>
          <p:cNvSpPr/>
          <p:nvPr/>
        </p:nvSpPr>
        <p:spPr>
          <a:xfrm>
            <a:off x="7258894" y="2408331"/>
            <a:ext cx="137103" cy="125033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8D55A53-2C00-4AAF-87DA-E03BE787552F}"/>
              </a:ext>
            </a:extLst>
          </p:cNvPr>
          <p:cNvSpPr/>
          <p:nvPr/>
        </p:nvSpPr>
        <p:spPr>
          <a:xfrm rot="16200000">
            <a:off x="5270943" y="1753765"/>
            <a:ext cx="392691" cy="747647"/>
          </a:xfrm>
          <a:prstGeom prst="triangle">
            <a:avLst>
              <a:gd name="adj" fmla="val 4858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Isosceles Triangle 185">
            <a:extLst>
              <a:ext uri="{FF2B5EF4-FFF2-40B4-BE49-F238E27FC236}">
                <a16:creationId xmlns:a16="http://schemas.microsoft.com/office/drawing/2014/main" id="{91676758-BF9F-4E6E-82E6-106D09772A98}"/>
              </a:ext>
            </a:extLst>
          </p:cNvPr>
          <p:cNvSpPr/>
          <p:nvPr/>
        </p:nvSpPr>
        <p:spPr>
          <a:xfrm rot="16200000" flipV="1">
            <a:off x="3090225" y="1912724"/>
            <a:ext cx="2431544" cy="797693"/>
          </a:xfrm>
          <a:prstGeom prst="triangle">
            <a:avLst>
              <a:gd name="adj" fmla="val 7443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Isosceles Triangle 186">
            <a:extLst>
              <a:ext uri="{FF2B5EF4-FFF2-40B4-BE49-F238E27FC236}">
                <a16:creationId xmlns:a16="http://schemas.microsoft.com/office/drawing/2014/main" id="{B4978D39-306F-4E7F-9084-FD7268557045}"/>
              </a:ext>
            </a:extLst>
          </p:cNvPr>
          <p:cNvSpPr/>
          <p:nvPr/>
        </p:nvSpPr>
        <p:spPr>
          <a:xfrm rot="16200000">
            <a:off x="5129682" y="1613299"/>
            <a:ext cx="392691" cy="1030169"/>
          </a:xfrm>
          <a:prstGeom prst="triangle">
            <a:avLst>
              <a:gd name="adj" fmla="val 49798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2819A2-A1D3-44A6-BA86-83B78CCB6F8B}"/>
              </a:ext>
            </a:extLst>
          </p:cNvPr>
          <p:cNvSpPr/>
          <p:nvPr/>
        </p:nvSpPr>
        <p:spPr>
          <a:xfrm>
            <a:off x="5639048" y="3794360"/>
            <a:ext cx="1030169" cy="162041"/>
          </a:xfrm>
          <a:prstGeom prst="leftRightArrow">
            <a:avLst/>
          </a:prstGeom>
          <a:solidFill>
            <a:srgbClr val="67C662"/>
          </a:solidFill>
          <a:ln w="19050">
            <a:solidFill>
              <a:srgbClr val="259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row: Down 187">
            <a:extLst>
              <a:ext uri="{FF2B5EF4-FFF2-40B4-BE49-F238E27FC236}">
                <a16:creationId xmlns:a16="http://schemas.microsoft.com/office/drawing/2014/main" id="{795D68B6-B652-4317-A2D5-F57150EE72BB}"/>
              </a:ext>
            </a:extLst>
          </p:cNvPr>
          <p:cNvSpPr/>
          <p:nvPr/>
        </p:nvSpPr>
        <p:spPr>
          <a:xfrm>
            <a:off x="4833768" y="2981078"/>
            <a:ext cx="137103" cy="642791"/>
          </a:xfrm>
          <a:prstGeom prst="downArrow">
            <a:avLst/>
          </a:prstGeom>
          <a:solidFill>
            <a:srgbClr val="67C662"/>
          </a:solidFill>
          <a:ln>
            <a:solidFill>
              <a:srgbClr val="259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54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5: Evaluate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169" name="Table 168">
            <a:extLst>
              <a:ext uri="{FF2B5EF4-FFF2-40B4-BE49-F238E27FC236}">
                <a16:creationId xmlns:a16="http://schemas.microsoft.com/office/drawing/2014/main" id="{4F29F550-F66E-4AB4-991C-B2526BCD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834656"/>
              </p:ext>
            </p:extLst>
          </p:nvPr>
        </p:nvGraphicFramePr>
        <p:xfrm>
          <a:off x="-5097863" y="1095801"/>
          <a:ext cx="3696415" cy="2431546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1714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998121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78869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0,71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4407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8786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91497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46106"/>
                  </a:ext>
                </a:extLst>
              </a:tr>
            </a:tbl>
          </a:graphicData>
        </a:graphic>
      </p:graphicFrame>
      <p:grpSp>
        <p:nvGrpSpPr>
          <p:cNvPr id="93" name="Google Shape;1922;p38">
            <a:extLst>
              <a:ext uri="{FF2B5EF4-FFF2-40B4-BE49-F238E27FC236}">
                <a16:creationId xmlns:a16="http://schemas.microsoft.com/office/drawing/2014/main" id="{B5E556CF-2D4D-40EF-86AA-D67B62773F9E}"/>
              </a:ext>
            </a:extLst>
          </p:cNvPr>
          <p:cNvGrpSpPr/>
          <p:nvPr/>
        </p:nvGrpSpPr>
        <p:grpSpPr>
          <a:xfrm>
            <a:off x="2771039" y="556505"/>
            <a:ext cx="879130" cy="1420330"/>
            <a:chOff x="1085850" y="1181650"/>
            <a:chExt cx="2247902" cy="3550335"/>
          </a:xfrm>
        </p:grpSpPr>
        <p:sp>
          <p:nvSpPr>
            <p:cNvPr id="110" name="Google Shape;1923;p38">
              <a:extLst>
                <a:ext uri="{FF2B5EF4-FFF2-40B4-BE49-F238E27FC236}">
                  <a16:creationId xmlns:a16="http://schemas.microsoft.com/office/drawing/2014/main" id="{335FC75F-01C0-4391-A22E-568038BCAD94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24;p38">
              <a:extLst>
                <a:ext uri="{FF2B5EF4-FFF2-40B4-BE49-F238E27FC236}">
                  <a16:creationId xmlns:a16="http://schemas.microsoft.com/office/drawing/2014/main" id="{52DE68B3-8F71-414F-BC11-63C0682FB069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25;p38">
              <a:extLst>
                <a:ext uri="{FF2B5EF4-FFF2-40B4-BE49-F238E27FC236}">
                  <a16:creationId xmlns:a16="http://schemas.microsoft.com/office/drawing/2014/main" id="{CFD9B80B-C423-4686-AB13-3B5EFB6A2007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26;p38">
              <a:extLst>
                <a:ext uri="{FF2B5EF4-FFF2-40B4-BE49-F238E27FC236}">
                  <a16:creationId xmlns:a16="http://schemas.microsoft.com/office/drawing/2014/main" id="{04C75001-8B6E-403B-A2A7-02238E9F25E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27;p38">
              <a:extLst>
                <a:ext uri="{FF2B5EF4-FFF2-40B4-BE49-F238E27FC236}">
                  <a16:creationId xmlns:a16="http://schemas.microsoft.com/office/drawing/2014/main" id="{2E659133-20A5-4872-A288-375039E8F356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28;p38">
              <a:extLst>
                <a:ext uri="{FF2B5EF4-FFF2-40B4-BE49-F238E27FC236}">
                  <a16:creationId xmlns:a16="http://schemas.microsoft.com/office/drawing/2014/main" id="{EC8C2D33-9DE1-47C6-BB90-C9533A5CD9B8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9;p38">
              <a:extLst>
                <a:ext uri="{FF2B5EF4-FFF2-40B4-BE49-F238E27FC236}">
                  <a16:creationId xmlns:a16="http://schemas.microsoft.com/office/drawing/2014/main" id="{98F1591E-4F8B-4297-9482-17D970776064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30;p38">
              <a:extLst>
                <a:ext uri="{FF2B5EF4-FFF2-40B4-BE49-F238E27FC236}">
                  <a16:creationId xmlns:a16="http://schemas.microsoft.com/office/drawing/2014/main" id="{960327BA-EDA8-4505-994B-2E1EE6A198E3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31;p38">
              <a:extLst>
                <a:ext uri="{FF2B5EF4-FFF2-40B4-BE49-F238E27FC236}">
                  <a16:creationId xmlns:a16="http://schemas.microsoft.com/office/drawing/2014/main" id="{3551E112-0A40-480C-8593-A9892943E12E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32;p38">
              <a:extLst>
                <a:ext uri="{FF2B5EF4-FFF2-40B4-BE49-F238E27FC236}">
                  <a16:creationId xmlns:a16="http://schemas.microsoft.com/office/drawing/2014/main" id="{2C128030-55CE-4AB9-A9BB-D00A8EC89C02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33;p38">
              <a:extLst>
                <a:ext uri="{FF2B5EF4-FFF2-40B4-BE49-F238E27FC236}">
                  <a16:creationId xmlns:a16="http://schemas.microsoft.com/office/drawing/2014/main" id="{2AFBEE52-C588-48E8-B2CA-177B16FE5D6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34;p38">
              <a:extLst>
                <a:ext uri="{FF2B5EF4-FFF2-40B4-BE49-F238E27FC236}">
                  <a16:creationId xmlns:a16="http://schemas.microsoft.com/office/drawing/2014/main" id="{27AE129B-5BEC-49D7-A8D1-2DB737022E09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35;p38">
              <a:extLst>
                <a:ext uri="{FF2B5EF4-FFF2-40B4-BE49-F238E27FC236}">
                  <a16:creationId xmlns:a16="http://schemas.microsoft.com/office/drawing/2014/main" id="{6B2BF834-CD36-421E-BA41-4602969A88B6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36;p38">
              <a:extLst>
                <a:ext uri="{FF2B5EF4-FFF2-40B4-BE49-F238E27FC236}">
                  <a16:creationId xmlns:a16="http://schemas.microsoft.com/office/drawing/2014/main" id="{6B64252F-3885-488E-BE87-7C6FF1E96C34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37;p38">
              <a:extLst>
                <a:ext uri="{FF2B5EF4-FFF2-40B4-BE49-F238E27FC236}">
                  <a16:creationId xmlns:a16="http://schemas.microsoft.com/office/drawing/2014/main" id="{FC970ADD-9C2E-490F-8250-BF142179FFA4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38;p38">
              <a:extLst>
                <a:ext uri="{FF2B5EF4-FFF2-40B4-BE49-F238E27FC236}">
                  <a16:creationId xmlns:a16="http://schemas.microsoft.com/office/drawing/2014/main" id="{C0C4E7BE-CB10-43A2-8896-843499A9DDAF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39;p38">
              <a:extLst>
                <a:ext uri="{FF2B5EF4-FFF2-40B4-BE49-F238E27FC236}">
                  <a16:creationId xmlns:a16="http://schemas.microsoft.com/office/drawing/2014/main" id="{D0056353-2949-469C-A522-C7657D5B646C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40;p38">
              <a:extLst>
                <a:ext uri="{FF2B5EF4-FFF2-40B4-BE49-F238E27FC236}">
                  <a16:creationId xmlns:a16="http://schemas.microsoft.com/office/drawing/2014/main" id="{24F2252B-7F2B-43AB-8441-9089114418CA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41;p38">
              <a:extLst>
                <a:ext uri="{FF2B5EF4-FFF2-40B4-BE49-F238E27FC236}">
                  <a16:creationId xmlns:a16="http://schemas.microsoft.com/office/drawing/2014/main" id="{F2DE8F86-CBD4-48C0-A9A8-305FCE46F932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42;p38">
              <a:extLst>
                <a:ext uri="{FF2B5EF4-FFF2-40B4-BE49-F238E27FC236}">
                  <a16:creationId xmlns:a16="http://schemas.microsoft.com/office/drawing/2014/main" id="{FA1137C4-CD20-4E78-A61A-A4DDE5B62D23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43;p38">
              <a:extLst>
                <a:ext uri="{FF2B5EF4-FFF2-40B4-BE49-F238E27FC236}">
                  <a16:creationId xmlns:a16="http://schemas.microsoft.com/office/drawing/2014/main" id="{1A26FA80-B10F-4835-8637-8A398125DBFF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44;p38">
              <a:extLst>
                <a:ext uri="{FF2B5EF4-FFF2-40B4-BE49-F238E27FC236}">
                  <a16:creationId xmlns:a16="http://schemas.microsoft.com/office/drawing/2014/main" id="{AAB73EAC-FFC3-463D-80E8-2834315C2A05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45;p38">
              <a:extLst>
                <a:ext uri="{FF2B5EF4-FFF2-40B4-BE49-F238E27FC236}">
                  <a16:creationId xmlns:a16="http://schemas.microsoft.com/office/drawing/2014/main" id="{11CEDD64-0B69-447F-9BA3-AA441629397C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46;p38">
              <a:extLst>
                <a:ext uri="{FF2B5EF4-FFF2-40B4-BE49-F238E27FC236}">
                  <a16:creationId xmlns:a16="http://schemas.microsoft.com/office/drawing/2014/main" id="{1C8783F9-37AF-453F-8688-E66ED61F4131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47;p38">
              <a:extLst>
                <a:ext uri="{FF2B5EF4-FFF2-40B4-BE49-F238E27FC236}">
                  <a16:creationId xmlns:a16="http://schemas.microsoft.com/office/drawing/2014/main" id="{1BE47770-2712-4CA4-9377-F57B66CF8853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48;p38">
              <a:extLst>
                <a:ext uri="{FF2B5EF4-FFF2-40B4-BE49-F238E27FC236}">
                  <a16:creationId xmlns:a16="http://schemas.microsoft.com/office/drawing/2014/main" id="{7C156463-5115-4E7D-980D-B9A20421BD03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49;p38">
              <a:extLst>
                <a:ext uri="{FF2B5EF4-FFF2-40B4-BE49-F238E27FC236}">
                  <a16:creationId xmlns:a16="http://schemas.microsoft.com/office/drawing/2014/main" id="{62C13548-01B5-4B2A-ADF1-61BEEAE7DFA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50;p38">
              <a:extLst>
                <a:ext uri="{FF2B5EF4-FFF2-40B4-BE49-F238E27FC236}">
                  <a16:creationId xmlns:a16="http://schemas.microsoft.com/office/drawing/2014/main" id="{9A94874A-188A-4828-9262-11FF75E9B769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51;p38">
              <a:extLst>
                <a:ext uri="{FF2B5EF4-FFF2-40B4-BE49-F238E27FC236}">
                  <a16:creationId xmlns:a16="http://schemas.microsoft.com/office/drawing/2014/main" id="{EC7A64D5-4807-4878-8715-1DCE52958AA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52;p38">
              <a:extLst>
                <a:ext uri="{FF2B5EF4-FFF2-40B4-BE49-F238E27FC236}">
                  <a16:creationId xmlns:a16="http://schemas.microsoft.com/office/drawing/2014/main" id="{21380963-4ED2-4209-8004-65AA1757BFD3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55;p38">
              <a:extLst>
                <a:ext uri="{FF2B5EF4-FFF2-40B4-BE49-F238E27FC236}">
                  <a16:creationId xmlns:a16="http://schemas.microsoft.com/office/drawing/2014/main" id="{FCFA7778-BB62-43BB-9389-35BA92248AF8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56;p38">
              <a:extLst>
                <a:ext uri="{FF2B5EF4-FFF2-40B4-BE49-F238E27FC236}">
                  <a16:creationId xmlns:a16="http://schemas.microsoft.com/office/drawing/2014/main" id="{2FFD0AD3-9AE5-4C5F-BC0A-E3BC0123833E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57;p38">
              <a:extLst>
                <a:ext uri="{FF2B5EF4-FFF2-40B4-BE49-F238E27FC236}">
                  <a16:creationId xmlns:a16="http://schemas.microsoft.com/office/drawing/2014/main" id="{3DCE6665-129B-44A6-B3E9-4F402C2E76A8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58;p38">
              <a:extLst>
                <a:ext uri="{FF2B5EF4-FFF2-40B4-BE49-F238E27FC236}">
                  <a16:creationId xmlns:a16="http://schemas.microsoft.com/office/drawing/2014/main" id="{285F3862-85CA-44C3-9B5B-C106F0D25CB7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59;p38">
              <a:extLst>
                <a:ext uri="{FF2B5EF4-FFF2-40B4-BE49-F238E27FC236}">
                  <a16:creationId xmlns:a16="http://schemas.microsoft.com/office/drawing/2014/main" id="{7BC9C5D6-B5EE-4212-8CA6-FBB8F0B0E48D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60;p38">
              <a:extLst>
                <a:ext uri="{FF2B5EF4-FFF2-40B4-BE49-F238E27FC236}">
                  <a16:creationId xmlns:a16="http://schemas.microsoft.com/office/drawing/2014/main" id="{CE630091-4418-448F-B7E1-C72C8D3CB160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61;p38">
              <a:extLst>
                <a:ext uri="{FF2B5EF4-FFF2-40B4-BE49-F238E27FC236}">
                  <a16:creationId xmlns:a16="http://schemas.microsoft.com/office/drawing/2014/main" id="{EB59DD1A-25B1-4635-9CD9-4E493BDBEA3D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62;p38">
              <a:extLst>
                <a:ext uri="{FF2B5EF4-FFF2-40B4-BE49-F238E27FC236}">
                  <a16:creationId xmlns:a16="http://schemas.microsoft.com/office/drawing/2014/main" id="{7291850E-59BB-4321-BCB6-39E0A82841EC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63;p38">
              <a:extLst>
                <a:ext uri="{FF2B5EF4-FFF2-40B4-BE49-F238E27FC236}">
                  <a16:creationId xmlns:a16="http://schemas.microsoft.com/office/drawing/2014/main" id="{DEA355A2-943F-4DEC-8B43-095F4AB1C71A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64;p38">
              <a:extLst>
                <a:ext uri="{FF2B5EF4-FFF2-40B4-BE49-F238E27FC236}">
                  <a16:creationId xmlns:a16="http://schemas.microsoft.com/office/drawing/2014/main" id="{8A883C75-56EC-459F-8988-76D58F6D5BA7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965;p38">
              <a:extLst>
                <a:ext uri="{FF2B5EF4-FFF2-40B4-BE49-F238E27FC236}">
                  <a16:creationId xmlns:a16="http://schemas.microsoft.com/office/drawing/2014/main" id="{EE5BB635-CCFD-4795-9274-0D5ADECAEB9D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66;p38">
              <a:extLst>
                <a:ext uri="{FF2B5EF4-FFF2-40B4-BE49-F238E27FC236}">
                  <a16:creationId xmlns:a16="http://schemas.microsoft.com/office/drawing/2014/main" id="{BE8F431C-675A-49A2-A14D-B8A21F7B534A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967;p38">
              <a:extLst>
                <a:ext uri="{FF2B5EF4-FFF2-40B4-BE49-F238E27FC236}">
                  <a16:creationId xmlns:a16="http://schemas.microsoft.com/office/drawing/2014/main" id="{051F1967-F874-4FB6-987D-3C6B5170FCBB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968;p38">
              <a:extLst>
                <a:ext uri="{FF2B5EF4-FFF2-40B4-BE49-F238E27FC236}">
                  <a16:creationId xmlns:a16="http://schemas.microsoft.com/office/drawing/2014/main" id="{CD83FAEC-B6D1-4C68-B93A-2B8B5FE75D09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F2A720-900D-4D61-BF3A-4840F4EB2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409335"/>
              </p:ext>
            </p:extLst>
          </p:nvPr>
        </p:nvGraphicFramePr>
        <p:xfrm>
          <a:off x="4572000" y="982980"/>
          <a:ext cx="2957132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218178082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917292473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355109374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20995543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-0,36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74090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3734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7E0491-9CD6-4D72-81E0-E956E8352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99731"/>
              </p:ext>
            </p:extLst>
          </p:nvPr>
        </p:nvGraphicFramePr>
        <p:xfrm>
          <a:off x="5680924" y="2571750"/>
          <a:ext cx="739283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2438741014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762922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50349"/>
                  </a:ext>
                </a:extLst>
              </a:tr>
            </a:tbl>
          </a:graphicData>
        </a:graphic>
      </p:graphicFrame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id="{FC59F5AE-3244-495F-91D2-45D8F80BD73F}"/>
              </a:ext>
            </a:extLst>
          </p:cNvPr>
          <p:cNvSpPr/>
          <p:nvPr/>
        </p:nvSpPr>
        <p:spPr>
          <a:xfrm rot="16200000">
            <a:off x="3773108" y="571733"/>
            <a:ext cx="392691" cy="1192480"/>
          </a:xfrm>
          <a:prstGeom prst="triangle">
            <a:avLst>
              <a:gd name="adj" fmla="val 4858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Isosceles Triangle 170">
            <a:extLst>
              <a:ext uri="{FF2B5EF4-FFF2-40B4-BE49-F238E27FC236}">
                <a16:creationId xmlns:a16="http://schemas.microsoft.com/office/drawing/2014/main" id="{DDDD13B6-E808-43DC-836E-5D6203CF42A2}"/>
              </a:ext>
            </a:extLst>
          </p:cNvPr>
          <p:cNvSpPr/>
          <p:nvPr/>
        </p:nvSpPr>
        <p:spPr>
          <a:xfrm rot="16200000">
            <a:off x="3631847" y="431268"/>
            <a:ext cx="392691" cy="1475002"/>
          </a:xfrm>
          <a:prstGeom prst="triangle">
            <a:avLst>
              <a:gd name="adj" fmla="val 49798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73298485-785D-41BB-A12B-B417DEFF44C3}"/>
              </a:ext>
            </a:extLst>
          </p:cNvPr>
          <p:cNvSpPr/>
          <p:nvPr/>
        </p:nvSpPr>
        <p:spPr>
          <a:xfrm>
            <a:off x="5982013" y="1447053"/>
            <a:ext cx="137103" cy="104135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row: Down 173">
            <a:extLst>
              <a:ext uri="{FF2B5EF4-FFF2-40B4-BE49-F238E27FC236}">
                <a16:creationId xmlns:a16="http://schemas.microsoft.com/office/drawing/2014/main" id="{B39A481E-061B-4ADA-AFCF-F06C419F335A}"/>
              </a:ext>
            </a:extLst>
          </p:cNvPr>
          <p:cNvSpPr/>
          <p:nvPr/>
        </p:nvSpPr>
        <p:spPr>
          <a:xfrm>
            <a:off x="3135737" y="2011130"/>
            <a:ext cx="137103" cy="512995"/>
          </a:xfrm>
          <a:prstGeom prst="downArrow">
            <a:avLst/>
          </a:prstGeom>
          <a:solidFill>
            <a:srgbClr val="67C662"/>
          </a:solidFill>
          <a:ln>
            <a:solidFill>
              <a:srgbClr val="259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5" name="Table 174">
            <a:extLst>
              <a:ext uri="{FF2B5EF4-FFF2-40B4-BE49-F238E27FC236}">
                <a16:creationId xmlns:a16="http://schemas.microsoft.com/office/drawing/2014/main" id="{5403FE8A-1AC2-4728-9955-999E43FD4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864499"/>
              </p:ext>
            </p:extLst>
          </p:nvPr>
        </p:nvGraphicFramePr>
        <p:xfrm>
          <a:off x="2850879" y="2570730"/>
          <a:ext cx="739283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2438741014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762922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...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50349"/>
                  </a:ext>
                </a:extLst>
              </a:tr>
            </a:tbl>
          </a:graphicData>
        </a:graphic>
      </p:graphicFrame>
      <p:sp>
        <p:nvSpPr>
          <p:cNvPr id="176" name="Arrow: Left-Right 175">
            <a:extLst>
              <a:ext uri="{FF2B5EF4-FFF2-40B4-BE49-F238E27FC236}">
                <a16:creationId xmlns:a16="http://schemas.microsoft.com/office/drawing/2014/main" id="{D3EFA0DA-9E5A-46AC-9BF7-B0AB2FDF8413}"/>
              </a:ext>
            </a:extLst>
          </p:cNvPr>
          <p:cNvSpPr/>
          <p:nvPr/>
        </p:nvSpPr>
        <p:spPr>
          <a:xfrm>
            <a:off x="4120458" y="2691453"/>
            <a:ext cx="1030169" cy="162041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239;p16">
            <a:extLst>
              <a:ext uri="{FF2B5EF4-FFF2-40B4-BE49-F238E27FC236}">
                <a16:creationId xmlns:a16="http://schemas.microsoft.com/office/drawing/2014/main" id="{734388FC-E540-4070-BD4A-63BAC1D9B6E3}"/>
              </a:ext>
            </a:extLst>
          </p:cNvPr>
          <p:cNvSpPr txBox="1"/>
          <p:nvPr/>
        </p:nvSpPr>
        <p:spPr>
          <a:xfrm>
            <a:off x="683923" y="3760686"/>
            <a:ext cx="119507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Accurentcy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" name="Google Shape;239;p16">
            <a:extLst>
              <a:ext uri="{FF2B5EF4-FFF2-40B4-BE49-F238E27FC236}">
                <a16:creationId xmlns:a16="http://schemas.microsoft.com/office/drawing/2014/main" id="{6724319B-7D62-415E-9DBB-9B11BA6B6B6F}"/>
              </a:ext>
            </a:extLst>
          </p:cNvPr>
          <p:cNvSpPr txBox="1"/>
          <p:nvPr/>
        </p:nvSpPr>
        <p:spPr>
          <a:xfrm>
            <a:off x="2547668" y="3763856"/>
            <a:ext cx="174316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Confusion matrix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" name="Google Shape;239;p16">
            <a:extLst>
              <a:ext uri="{FF2B5EF4-FFF2-40B4-BE49-F238E27FC236}">
                <a16:creationId xmlns:a16="http://schemas.microsoft.com/office/drawing/2014/main" id="{FD8A317D-F66D-4DA8-8B0C-7BD847E712CD}"/>
              </a:ext>
            </a:extLst>
          </p:cNvPr>
          <p:cNvSpPr txBox="1"/>
          <p:nvPr/>
        </p:nvSpPr>
        <p:spPr>
          <a:xfrm>
            <a:off x="4959504" y="3760686"/>
            <a:ext cx="589167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2" name="Google Shape;239;p16">
            <a:extLst>
              <a:ext uri="{FF2B5EF4-FFF2-40B4-BE49-F238E27FC236}">
                <a16:creationId xmlns:a16="http://schemas.microsoft.com/office/drawing/2014/main" id="{CDABD853-6B95-4694-AACE-3EA596D242F7}"/>
              </a:ext>
            </a:extLst>
          </p:cNvPr>
          <p:cNvSpPr txBox="1"/>
          <p:nvPr/>
        </p:nvSpPr>
        <p:spPr>
          <a:xfrm>
            <a:off x="6217341" y="3760686"/>
            <a:ext cx="589167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MSE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3" name="Google Shape;239;p16">
            <a:extLst>
              <a:ext uri="{FF2B5EF4-FFF2-40B4-BE49-F238E27FC236}">
                <a16:creationId xmlns:a16="http://schemas.microsoft.com/office/drawing/2014/main" id="{76D7D9B1-3639-4232-B2A8-AA3B331FB919}"/>
              </a:ext>
            </a:extLst>
          </p:cNvPr>
          <p:cNvSpPr txBox="1"/>
          <p:nvPr/>
        </p:nvSpPr>
        <p:spPr>
          <a:xfrm>
            <a:off x="7475178" y="3760686"/>
            <a:ext cx="90933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F1 score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269C5C-1511-435C-806B-BFC450661B8F}"/>
              </a:ext>
            </a:extLst>
          </p:cNvPr>
          <p:cNvCxnSpPr>
            <a:cxnSpLocks/>
            <a:stCxn id="176" idx="5"/>
            <a:endCxn id="189" idx="0"/>
          </p:cNvCxnSpPr>
          <p:nvPr/>
        </p:nvCxnSpPr>
        <p:spPr>
          <a:xfrm flipH="1">
            <a:off x="1281461" y="2812984"/>
            <a:ext cx="3354082" cy="947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F3EBD0-3DA2-4F01-B91A-466EE54541CF}"/>
              </a:ext>
            </a:extLst>
          </p:cNvPr>
          <p:cNvCxnSpPr>
            <a:cxnSpLocks/>
            <a:stCxn id="176" idx="5"/>
            <a:endCxn id="190" idx="0"/>
          </p:cNvCxnSpPr>
          <p:nvPr/>
        </p:nvCxnSpPr>
        <p:spPr>
          <a:xfrm flipH="1">
            <a:off x="3419251" y="2812984"/>
            <a:ext cx="1216292" cy="950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38B2EF-1669-4352-A9DB-8392A68FDC5F}"/>
              </a:ext>
            </a:extLst>
          </p:cNvPr>
          <p:cNvCxnSpPr>
            <a:stCxn id="176" idx="5"/>
            <a:endCxn id="191" idx="0"/>
          </p:cNvCxnSpPr>
          <p:nvPr/>
        </p:nvCxnSpPr>
        <p:spPr>
          <a:xfrm>
            <a:off x="4635543" y="2812984"/>
            <a:ext cx="618545" cy="947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0164CF-43EC-4A8D-A1E7-D81243502B5B}"/>
              </a:ext>
            </a:extLst>
          </p:cNvPr>
          <p:cNvCxnSpPr>
            <a:stCxn id="176" idx="5"/>
            <a:endCxn id="192" idx="0"/>
          </p:cNvCxnSpPr>
          <p:nvPr/>
        </p:nvCxnSpPr>
        <p:spPr>
          <a:xfrm>
            <a:off x="4635543" y="2812984"/>
            <a:ext cx="1876382" cy="947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394268-F9F7-4CE9-8FC2-4834A410AF98}"/>
              </a:ext>
            </a:extLst>
          </p:cNvPr>
          <p:cNvCxnSpPr>
            <a:stCxn id="176" idx="5"/>
            <a:endCxn id="193" idx="0"/>
          </p:cNvCxnSpPr>
          <p:nvPr/>
        </p:nvCxnSpPr>
        <p:spPr>
          <a:xfrm>
            <a:off x="4635543" y="2812984"/>
            <a:ext cx="3294302" cy="947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23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6" grpId="0" animBg="1"/>
      <p:bldP spid="189" grpId="0"/>
      <p:bldP spid="190" grpId="0"/>
      <p:bldP spid="191" grpId="0"/>
      <p:bldP spid="192" grpId="0"/>
      <p:bldP spid="19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840448" y="-66526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7230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6: optimal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3" name="Google Shape;1922;p38">
            <a:extLst>
              <a:ext uri="{FF2B5EF4-FFF2-40B4-BE49-F238E27FC236}">
                <a16:creationId xmlns:a16="http://schemas.microsoft.com/office/drawing/2014/main" id="{B5E556CF-2D4D-40EF-86AA-D67B62773F9E}"/>
              </a:ext>
            </a:extLst>
          </p:cNvPr>
          <p:cNvGrpSpPr/>
          <p:nvPr/>
        </p:nvGrpSpPr>
        <p:grpSpPr>
          <a:xfrm>
            <a:off x="1068873" y="2477562"/>
            <a:ext cx="7161842" cy="10829630"/>
            <a:chOff x="1085850" y="1181651"/>
            <a:chExt cx="2247902" cy="3550334"/>
          </a:xfrm>
        </p:grpSpPr>
        <p:sp>
          <p:nvSpPr>
            <p:cNvPr id="110" name="Google Shape;1923;p38">
              <a:extLst>
                <a:ext uri="{FF2B5EF4-FFF2-40B4-BE49-F238E27FC236}">
                  <a16:creationId xmlns:a16="http://schemas.microsoft.com/office/drawing/2014/main" id="{335FC75F-01C0-4391-A22E-568038BCAD94}"/>
                </a:ext>
              </a:extLst>
            </p:cNvPr>
            <p:cNvSpPr/>
            <p:nvPr/>
          </p:nvSpPr>
          <p:spPr>
            <a:xfrm>
              <a:off x="1550204" y="1181651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24;p38">
              <a:extLst>
                <a:ext uri="{FF2B5EF4-FFF2-40B4-BE49-F238E27FC236}">
                  <a16:creationId xmlns:a16="http://schemas.microsoft.com/office/drawing/2014/main" id="{52DE68B3-8F71-414F-BC11-63C0682FB069}"/>
                </a:ext>
              </a:extLst>
            </p:cNvPr>
            <p:cNvSpPr/>
            <p:nvPr/>
          </p:nvSpPr>
          <p:spPr>
            <a:xfrm>
              <a:off x="1623520" y="1254967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25;p38">
              <a:extLst>
                <a:ext uri="{FF2B5EF4-FFF2-40B4-BE49-F238E27FC236}">
                  <a16:creationId xmlns:a16="http://schemas.microsoft.com/office/drawing/2014/main" id="{CFD9B80B-C423-4686-AB13-3B5EFB6A2007}"/>
                </a:ext>
              </a:extLst>
            </p:cNvPr>
            <p:cNvSpPr/>
            <p:nvPr/>
          </p:nvSpPr>
          <p:spPr>
            <a:xfrm>
              <a:off x="2651305" y="1619642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26;p38">
              <a:extLst>
                <a:ext uri="{FF2B5EF4-FFF2-40B4-BE49-F238E27FC236}">
                  <a16:creationId xmlns:a16="http://schemas.microsoft.com/office/drawing/2014/main" id="{04C75001-8B6E-403B-A2A7-02238E9F25E1}"/>
                </a:ext>
              </a:extLst>
            </p:cNvPr>
            <p:cNvSpPr/>
            <p:nvPr/>
          </p:nvSpPr>
          <p:spPr>
            <a:xfrm>
              <a:off x="2049910" y="1554661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27;p38">
              <a:extLst>
                <a:ext uri="{FF2B5EF4-FFF2-40B4-BE49-F238E27FC236}">
                  <a16:creationId xmlns:a16="http://schemas.microsoft.com/office/drawing/2014/main" id="{2E659133-20A5-4872-A288-375039E8F356}"/>
                </a:ext>
              </a:extLst>
            </p:cNvPr>
            <p:cNvSpPr/>
            <p:nvPr/>
          </p:nvSpPr>
          <p:spPr>
            <a:xfrm>
              <a:off x="2008130" y="1750205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28;p38">
              <a:extLst>
                <a:ext uri="{FF2B5EF4-FFF2-40B4-BE49-F238E27FC236}">
                  <a16:creationId xmlns:a16="http://schemas.microsoft.com/office/drawing/2014/main" id="{EC8C2D33-9DE1-47C6-BB90-C9533A5CD9B8}"/>
                </a:ext>
              </a:extLst>
            </p:cNvPr>
            <p:cNvSpPr/>
            <p:nvPr/>
          </p:nvSpPr>
          <p:spPr>
            <a:xfrm>
              <a:off x="2487297" y="1939924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9;p38">
              <a:extLst>
                <a:ext uri="{FF2B5EF4-FFF2-40B4-BE49-F238E27FC236}">
                  <a16:creationId xmlns:a16="http://schemas.microsoft.com/office/drawing/2014/main" id="{98F1591E-4F8B-4297-9482-17D970776064}"/>
                </a:ext>
              </a:extLst>
            </p:cNvPr>
            <p:cNvSpPr/>
            <p:nvPr/>
          </p:nvSpPr>
          <p:spPr>
            <a:xfrm>
              <a:off x="2651305" y="1846019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30;p38">
              <a:extLst>
                <a:ext uri="{FF2B5EF4-FFF2-40B4-BE49-F238E27FC236}">
                  <a16:creationId xmlns:a16="http://schemas.microsoft.com/office/drawing/2014/main" id="{960327BA-EDA8-4505-994B-2E1EE6A198E3}"/>
                </a:ext>
              </a:extLst>
            </p:cNvPr>
            <p:cNvSpPr/>
            <p:nvPr/>
          </p:nvSpPr>
          <p:spPr>
            <a:xfrm>
              <a:off x="1728373" y="1745033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31;p38">
              <a:extLst>
                <a:ext uri="{FF2B5EF4-FFF2-40B4-BE49-F238E27FC236}">
                  <a16:creationId xmlns:a16="http://schemas.microsoft.com/office/drawing/2014/main" id="{3551E112-0A40-480C-8593-A9892943E12E}"/>
                </a:ext>
              </a:extLst>
            </p:cNvPr>
            <p:cNvSpPr/>
            <p:nvPr/>
          </p:nvSpPr>
          <p:spPr>
            <a:xfrm>
              <a:off x="2262829" y="1242715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32;p38">
              <a:extLst>
                <a:ext uri="{FF2B5EF4-FFF2-40B4-BE49-F238E27FC236}">
                  <a16:creationId xmlns:a16="http://schemas.microsoft.com/office/drawing/2014/main" id="{2C128030-55CE-4AB9-A9BB-D00A8EC89C02}"/>
                </a:ext>
              </a:extLst>
            </p:cNvPr>
            <p:cNvSpPr/>
            <p:nvPr/>
          </p:nvSpPr>
          <p:spPr>
            <a:xfrm>
              <a:off x="2487297" y="1242715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33;p38">
              <a:extLst>
                <a:ext uri="{FF2B5EF4-FFF2-40B4-BE49-F238E27FC236}">
                  <a16:creationId xmlns:a16="http://schemas.microsoft.com/office/drawing/2014/main" id="{2AFBEE52-C588-48E8-B2CA-177B16FE5D6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34;p38">
              <a:extLst>
                <a:ext uri="{FF2B5EF4-FFF2-40B4-BE49-F238E27FC236}">
                  <a16:creationId xmlns:a16="http://schemas.microsoft.com/office/drawing/2014/main" id="{27AE129B-5BEC-49D7-A8D1-2DB737022E09}"/>
                </a:ext>
              </a:extLst>
            </p:cNvPr>
            <p:cNvSpPr/>
            <p:nvPr/>
          </p:nvSpPr>
          <p:spPr>
            <a:xfrm>
              <a:off x="1692317" y="1647914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35;p38">
              <a:extLst>
                <a:ext uri="{FF2B5EF4-FFF2-40B4-BE49-F238E27FC236}">
                  <a16:creationId xmlns:a16="http://schemas.microsoft.com/office/drawing/2014/main" id="{6B2BF834-CD36-421E-BA41-4602969A88B6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36;p38">
              <a:extLst>
                <a:ext uri="{FF2B5EF4-FFF2-40B4-BE49-F238E27FC236}">
                  <a16:creationId xmlns:a16="http://schemas.microsoft.com/office/drawing/2014/main" id="{6B64252F-3885-488E-BE87-7C6FF1E96C34}"/>
                </a:ext>
              </a:extLst>
            </p:cNvPr>
            <p:cNvSpPr/>
            <p:nvPr/>
          </p:nvSpPr>
          <p:spPr>
            <a:xfrm>
              <a:off x="1771458" y="1514789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37;p38">
              <a:extLst>
                <a:ext uri="{FF2B5EF4-FFF2-40B4-BE49-F238E27FC236}">
                  <a16:creationId xmlns:a16="http://schemas.microsoft.com/office/drawing/2014/main" id="{FC970ADD-9C2E-490F-8250-BF142179FFA4}"/>
                </a:ext>
              </a:extLst>
            </p:cNvPr>
            <p:cNvSpPr/>
            <p:nvPr/>
          </p:nvSpPr>
          <p:spPr>
            <a:xfrm>
              <a:off x="2170832" y="1373931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38;p38">
              <a:extLst>
                <a:ext uri="{FF2B5EF4-FFF2-40B4-BE49-F238E27FC236}">
                  <a16:creationId xmlns:a16="http://schemas.microsoft.com/office/drawing/2014/main" id="{C0C4E7BE-CB10-43A2-8896-843499A9DDAF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39;p38">
              <a:extLst>
                <a:ext uri="{FF2B5EF4-FFF2-40B4-BE49-F238E27FC236}">
                  <a16:creationId xmlns:a16="http://schemas.microsoft.com/office/drawing/2014/main" id="{D0056353-2949-469C-A522-C7657D5B646C}"/>
                </a:ext>
              </a:extLst>
            </p:cNvPr>
            <p:cNvSpPr/>
            <p:nvPr/>
          </p:nvSpPr>
          <p:spPr>
            <a:xfrm>
              <a:off x="2033841" y="1325070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40;p38">
              <a:extLst>
                <a:ext uri="{FF2B5EF4-FFF2-40B4-BE49-F238E27FC236}">
                  <a16:creationId xmlns:a16="http://schemas.microsoft.com/office/drawing/2014/main" id="{24F2252B-7F2B-43AB-8441-9089114418CA}"/>
                </a:ext>
              </a:extLst>
            </p:cNvPr>
            <p:cNvSpPr/>
            <p:nvPr/>
          </p:nvSpPr>
          <p:spPr>
            <a:xfrm>
              <a:off x="1676248" y="1631844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41;p38">
              <a:extLst>
                <a:ext uri="{FF2B5EF4-FFF2-40B4-BE49-F238E27FC236}">
                  <a16:creationId xmlns:a16="http://schemas.microsoft.com/office/drawing/2014/main" id="{F2DE8F86-CBD4-48C0-A9A8-305FCE46F932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42;p38">
              <a:extLst>
                <a:ext uri="{FF2B5EF4-FFF2-40B4-BE49-F238E27FC236}">
                  <a16:creationId xmlns:a16="http://schemas.microsoft.com/office/drawing/2014/main" id="{FA1137C4-CD20-4E78-A61A-A4DDE5B62D23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43;p38">
              <a:extLst>
                <a:ext uri="{FF2B5EF4-FFF2-40B4-BE49-F238E27FC236}">
                  <a16:creationId xmlns:a16="http://schemas.microsoft.com/office/drawing/2014/main" id="{1A26FA80-B10F-4835-8637-8A398125DBFF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44;p38">
              <a:extLst>
                <a:ext uri="{FF2B5EF4-FFF2-40B4-BE49-F238E27FC236}">
                  <a16:creationId xmlns:a16="http://schemas.microsoft.com/office/drawing/2014/main" id="{AAB73EAC-FFC3-463D-80E8-2834315C2A05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45;p38">
              <a:extLst>
                <a:ext uri="{FF2B5EF4-FFF2-40B4-BE49-F238E27FC236}">
                  <a16:creationId xmlns:a16="http://schemas.microsoft.com/office/drawing/2014/main" id="{11CEDD64-0B69-447F-9BA3-AA441629397C}"/>
                </a:ext>
              </a:extLst>
            </p:cNvPr>
            <p:cNvSpPr/>
            <p:nvPr/>
          </p:nvSpPr>
          <p:spPr>
            <a:xfrm>
              <a:off x="1819667" y="1563650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46;p38">
              <a:extLst>
                <a:ext uri="{FF2B5EF4-FFF2-40B4-BE49-F238E27FC236}">
                  <a16:creationId xmlns:a16="http://schemas.microsoft.com/office/drawing/2014/main" id="{1C8783F9-37AF-453F-8688-E66ED61F4131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47;p38">
              <a:extLst>
                <a:ext uri="{FF2B5EF4-FFF2-40B4-BE49-F238E27FC236}">
                  <a16:creationId xmlns:a16="http://schemas.microsoft.com/office/drawing/2014/main" id="{1BE47770-2712-4CA4-9377-F57B66CF8853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48;p38">
              <a:extLst>
                <a:ext uri="{FF2B5EF4-FFF2-40B4-BE49-F238E27FC236}">
                  <a16:creationId xmlns:a16="http://schemas.microsoft.com/office/drawing/2014/main" id="{7C156463-5115-4E7D-980D-B9A20421BD03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49;p38">
              <a:extLst>
                <a:ext uri="{FF2B5EF4-FFF2-40B4-BE49-F238E27FC236}">
                  <a16:creationId xmlns:a16="http://schemas.microsoft.com/office/drawing/2014/main" id="{62C13548-01B5-4B2A-ADF1-61BEEAE7DFAE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50;p38">
              <a:extLst>
                <a:ext uri="{FF2B5EF4-FFF2-40B4-BE49-F238E27FC236}">
                  <a16:creationId xmlns:a16="http://schemas.microsoft.com/office/drawing/2014/main" id="{9A94874A-188A-4828-9262-11FF75E9B769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51;p38">
              <a:extLst>
                <a:ext uri="{FF2B5EF4-FFF2-40B4-BE49-F238E27FC236}">
                  <a16:creationId xmlns:a16="http://schemas.microsoft.com/office/drawing/2014/main" id="{EC7A64D5-4807-4878-8715-1DCE52958AA5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52;p38">
              <a:extLst>
                <a:ext uri="{FF2B5EF4-FFF2-40B4-BE49-F238E27FC236}">
                  <a16:creationId xmlns:a16="http://schemas.microsoft.com/office/drawing/2014/main" id="{21380963-4ED2-4209-8004-65AA1757BFD3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55;p38">
              <a:extLst>
                <a:ext uri="{FF2B5EF4-FFF2-40B4-BE49-F238E27FC236}">
                  <a16:creationId xmlns:a16="http://schemas.microsoft.com/office/drawing/2014/main" id="{FCFA7778-BB62-43BB-9389-35BA92248AF8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56;p38">
              <a:extLst>
                <a:ext uri="{FF2B5EF4-FFF2-40B4-BE49-F238E27FC236}">
                  <a16:creationId xmlns:a16="http://schemas.microsoft.com/office/drawing/2014/main" id="{2FFD0AD3-9AE5-4C5F-BC0A-E3BC0123833E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57;p38">
              <a:extLst>
                <a:ext uri="{FF2B5EF4-FFF2-40B4-BE49-F238E27FC236}">
                  <a16:creationId xmlns:a16="http://schemas.microsoft.com/office/drawing/2014/main" id="{3DCE6665-129B-44A6-B3E9-4F402C2E76A8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58;p38">
              <a:extLst>
                <a:ext uri="{FF2B5EF4-FFF2-40B4-BE49-F238E27FC236}">
                  <a16:creationId xmlns:a16="http://schemas.microsoft.com/office/drawing/2014/main" id="{285F3862-85CA-44C3-9B5B-C106F0D25CB7}"/>
                </a:ext>
              </a:extLst>
            </p:cNvPr>
            <p:cNvSpPr/>
            <p:nvPr/>
          </p:nvSpPr>
          <p:spPr>
            <a:xfrm>
              <a:off x="2387617" y="2506570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59;p38">
              <a:extLst>
                <a:ext uri="{FF2B5EF4-FFF2-40B4-BE49-F238E27FC236}">
                  <a16:creationId xmlns:a16="http://schemas.microsoft.com/office/drawing/2014/main" id="{7BC9C5D6-B5EE-4212-8CA6-FBB8F0B0E48D}"/>
                </a:ext>
              </a:extLst>
            </p:cNvPr>
            <p:cNvSpPr/>
            <p:nvPr/>
          </p:nvSpPr>
          <p:spPr>
            <a:xfrm>
              <a:off x="2443559" y="2562511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60;p38">
              <a:extLst>
                <a:ext uri="{FF2B5EF4-FFF2-40B4-BE49-F238E27FC236}">
                  <a16:creationId xmlns:a16="http://schemas.microsoft.com/office/drawing/2014/main" id="{CE630091-4418-448F-B7E1-C72C8D3CB160}"/>
                </a:ext>
              </a:extLst>
            </p:cNvPr>
            <p:cNvSpPr/>
            <p:nvPr/>
          </p:nvSpPr>
          <p:spPr>
            <a:xfrm>
              <a:off x="1697489" y="3169682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61;p38">
              <a:extLst>
                <a:ext uri="{FF2B5EF4-FFF2-40B4-BE49-F238E27FC236}">
                  <a16:creationId xmlns:a16="http://schemas.microsoft.com/office/drawing/2014/main" id="{EB59DD1A-25B1-4635-9CD9-4E493BDBEA3D}"/>
                </a:ext>
              </a:extLst>
            </p:cNvPr>
            <p:cNvSpPr/>
            <p:nvPr/>
          </p:nvSpPr>
          <p:spPr>
            <a:xfrm>
              <a:off x="1751522" y="3224318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62;p38">
              <a:extLst>
                <a:ext uri="{FF2B5EF4-FFF2-40B4-BE49-F238E27FC236}">
                  <a16:creationId xmlns:a16="http://schemas.microsoft.com/office/drawing/2014/main" id="{7291850E-59BB-4321-BCB6-39E0A82841EC}"/>
                </a:ext>
              </a:extLst>
            </p:cNvPr>
            <p:cNvSpPr/>
            <p:nvPr/>
          </p:nvSpPr>
          <p:spPr>
            <a:xfrm>
              <a:off x="2133571" y="3224318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63;p38">
              <a:extLst>
                <a:ext uri="{FF2B5EF4-FFF2-40B4-BE49-F238E27FC236}">
                  <a16:creationId xmlns:a16="http://schemas.microsoft.com/office/drawing/2014/main" id="{DEA355A2-943F-4DEC-8B43-095F4AB1C71A}"/>
                </a:ext>
              </a:extLst>
            </p:cNvPr>
            <p:cNvSpPr/>
            <p:nvPr/>
          </p:nvSpPr>
          <p:spPr>
            <a:xfrm>
              <a:off x="1828053" y="3224318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64;p38">
              <a:extLst>
                <a:ext uri="{FF2B5EF4-FFF2-40B4-BE49-F238E27FC236}">
                  <a16:creationId xmlns:a16="http://schemas.microsoft.com/office/drawing/2014/main" id="{8A883C75-56EC-459F-8988-76D58F6D5BA7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965;p38">
              <a:extLst>
                <a:ext uri="{FF2B5EF4-FFF2-40B4-BE49-F238E27FC236}">
                  <a16:creationId xmlns:a16="http://schemas.microsoft.com/office/drawing/2014/main" id="{EE5BB635-CCFD-4795-9274-0D5ADECAEB9D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66;p38">
              <a:extLst>
                <a:ext uri="{FF2B5EF4-FFF2-40B4-BE49-F238E27FC236}">
                  <a16:creationId xmlns:a16="http://schemas.microsoft.com/office/drawing/2014/main" id="{BE8F431C-675A-49A2-A14D-B8A21F7B534A}"/>
                </a:ext>
              </a:extLst>
            </p:cNvPr>
            <p:cNvSpPr/>
            <p:nvPr/>
          </p:nvSpPr>
          <p:spPr>
            <a:xfrm>
              <a:off x="2034494" y="3754959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967;p38">
              <a:extLst>
                <a:ext uri="{FF2B5EF4-FFF2-40B4-BE49-F238E27FC236}">
                  <a16:creationId xmlns:a16="http://schemas.microsoft.com/office/drawing/2014/main" id="{051F1967-F874-4FB6-987D-3C6B5170FCBB}"/>
                </a:ext>
              </a:extLst>
            </p:cNvPr>
            <p:cNvSpPr/>
            <p:nvPr/>
          </p:nvSpPr>
          <p:spPr>
            <a:xfrm>
              <a:off x="2034494" y="3846303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968;p38">
              <a:extLst>
                <a:ext uri="{FF2B5EF4-FFF2-40B4-BE49-F238E27FC236}">
                  <a16:creationId xmlns:a16="http://schemas.microsoft.com/office/drawing/2014/main" id="{CD83FAEC-B6D1-4C68-B93A-2B8B5FE75D09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F2A720-900D-4D61-BF3A-4840F4EB2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239672"/>
              </p:ext>
            </p:extLst>
          </p:nvPr>
        </p:nvGraphicFramePr>
        <p:xfrm>
          <a:off x="5499851" y="5960825"/>
          <a:ext cx="2957132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218178082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917292473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355109374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20995543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-0,36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74090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3734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7E0491-9CD6-4D72-81E0-E956E8352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169043"/>
              </p:ext>
            </p:extLst>
          </p:nvPr>
        </p:nvGraphicFramePr>
        <p:xfrm>
          <a:off x="5752344" y="7043876"/>
          <a:ext cx="2452146" cy="1414926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2452146">
                  <a:extLst>
                    <a:ext uri="{9D8B030D-6E8A-4147-A177-3AD203B41FA5}">
                      <a16:colId xmlns:a16="http://schemas.microsoft.com/office/drawing/2014/main" val="2438741014"/>
                    </a:ext>
                  </a:extLst>
                </a:gridCol>
              </a:tblGrid>
              <a:tr h="7074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762922"/>
                  </a:ext>
                </a:extLst>
              </a:tr>
              <a:tr h="707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50349"/>
                  </a:ext>
                </a:extLst>
              </a:tr>
            </a:tbl>
          </a:graphicData>
        </a:graphic>
      </p:graphicFrame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id="{FC59F5AE-3244-495F-91D2-45D8F80BD73F}"/>
              </a:ext>
            </a:extLst>
          </p:cNvPr>
          <p:cNvSpPr/>
          <p:nvPr/>
        </p:nvSpPr>
        <p:spPr>
          <a:xfrm rot="16200000">
            <a:off x="4208773" y="4168137"/>
            <a:ext cx="1377064" cy="3955362"/>
          </a:xfrm>
          <a:prstGeom prst="triangle">
            <a:avLst>
              <a:gd name="adj" fmla="val 4858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Isosceles Triangle 170">
            <a:extLst>
              <a:ext uri="{FF2B5EF4-FFF2-40B4-BE49-F238E27FC236}">
                <a16:creationId xmlns:a16="http://schemas.microsoft.com/office/drawing/2014/main" id="{DDDD13B6-E808-43DC-836E-5D6203CF42A2}"/>
              </a:ext>
            </a:extLst>
          </p:cNvPr>
          <p:cNvSpPr/>
          <p:nvPr/>
        </p:nvSpPr>
        <p:spPr>
          <a:xfrm rot="16200000">
            <a:off x="4067512" y="3700381"/>
            <a:ext cx="1377064" cy="4892466"/>
          </a:xfrm>
          <a:prstGeom prst="triangle">
            <a:avLst>
              <a:gd name="adj" fmla="val 49798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73298485-785D-41BB-A12B-B417DEFF44C3}"/>
              </a:ext>
            </a:extLst>
          </p:cNvPr>
          <p:cNvSpPr/>
          <p:nvPr/>
        </p:nvSpPr>
        <p:spPr>
          <a:xfrm>
            <a:off x="6762533" y="6838981"/>
            <a:ext cx="454760" cy="365175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row: Down 173">
            <a:extLst>
              <a:ext uri="{FF2B5EF4-FFF2-40B4-BE49-F238E27FC236}">
                <a16:creationId xmlns:a16="http://schemas.microsoft.com/office/drawing/2014/main" id="{B39A481E-061B-4ADA-AFCF-F06C419F335A}"/>
              </a:ext>
            </a:extLst>
          </p:cNvPr>
          <p:cNvSpPr/>
          <p:nvPr/>
        </p:nvSpPr>
        <p:spPr>
          <a:xfrm>
            <a:off x="3904760" y="6346003"/>
            <a:ext cx="454760" cy="1798940"/>
          </a:xfrm>
          <a:prstGeom prst="downArrow">
            <a:avLst/>
          </a:prstGeom>
          <a:solidFill>
            <a:srgbClr val="67C662"/>
          </a:solidFill>
          <a:ln>
            <a:solidFill>
              <a:srgbClr val="259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5" name="Table 174">
            <a:extLst>
              <a:ext uri="{FF2B5EF4-FFF2-40B4-BE49-F238E27FC236}">
                <a16:creationId xmlns:a16="http://schemas.microsoft.com/office/drawing/2014/main" id="{5403FE8A-1AC2-4728-9955-999E43FD4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43947"/>
              </p:ext>
            </p:extLst>
          </p:nvPr>
        </p:nvGraphicFramePr>
        <p:xfrm>
          <a:off x="2922299" y="7042856"/>
          <a:ext cx="2452146" cy="1414926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2452146">
                  <a:extLst>
                    <a:ext uri="{9D8B030D-6E8A-4147-A177-3AD203B41FA5}">
                      <a16:colId xmlns:a16="http://schemas.microsoft.com/office/drawing/2014/main" val="2438741014"/>
                    </a:ext>
                  </a:extLst>
                </a:gridCol>
              </a:tblGrid>
              <a:tr h="7074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762922"/>
                  </a:ext>
                </a:extLst>
              </a:tr>
              <a:tr h="707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...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50349"/>
                  </a:ext>
                </a:extLst>
              </a:tr>
            </a:tbl>
          </a:graphicData>
        </a:graphic>
      </p:graphicFrame>
      <p:sp>
        <p:nvSpPr>
          <p:cNvPr id="176" name="Arrow: Left-Right 175">
            <a:extLst>
              <a:ext uri="{FF2B5EF4-FFF2-40B4-BE49-F238E27FC236}">
                <a16:creationId xmlns:a16="http://schemas.microsoft.com/office/drawing/2014/main" id="{D3EFA0DA-9E5A-46AC-9BF7-B0AB2FDF8413}"/>
              </a:ext>
            </a:extLst>
          </p:cNvPr>
          <p:cNvSpPr/>
          <p:nvPr/>
        </p:nvSpPr>
        <p:spPr>
          <a:xfrm>
            <a:off x="3854898" y="7466201"/>
            <a:ext cx="3416992" cy="56823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239;p16">
            <a:extLst>
              <a:ext uri="{FF2B5EF4-FFF2-40B4-BE49-F238E27FC236}">
                <a16:creationId xmlns:a16="http://schemas.microsoft.com/office/drawing/2014/main" id="{734388FC-E540-4070-BD4A-63BAC1D9B6E3}"/>
              </a:ext>
            </a:extLst>
          </p:cNvPr>
          <p:cNvSpPr txBox="1"/>
          <p:nvPr/>
        </p:nvSpPr>
        <p:spPr>
          <a:xfrm>
            <a:off x="227326" y="8322663"/>
            <a:ext cx="3963972" cy="116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Accurentcy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" name="Google Shape;239;p16">
            <a:extLst>
              <a:ext uri="{FF2B5EF4-FFF2-40B4-BE49-F238E27FC236}">
                <a16:creationId xmlns:a16="http://schemas.microsoft.com/office/drawing/2014/main" id="{6724319B-7D62-415E-9DBB-9B11BA6B6B6F}"/>
              </a:ext>
            </a:extLst>
          </p:cNvPr>
          <p:cNvSpPr txBox="1"/>
          <p:nvPr/>
        </p:nvSpPr>
        <p:spPr>
          <a:xfrm>
            <a:off x="1456127" y="8325833"/>
            <a:ext cx="5781950" cy="116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Confusion matrix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" name="Google Shape;239;p16">
            <a:extLst>
              <a:ext uri="{FF2B5EF4-FFF2-40B4-BE49-F238E27FC236}">
                <a16:creationId xmlns:a16="http://schemas.microsoft.com/office/drawing/2014/main" id="{FD8A317D-F66D-4DA8-8B0C-7BD847E712CD}"/>
              </a:ext>
            </a:extLst>
          </p:cNvPr>
          <p:cNvSpPr txBox="1"/>
          <p:nvPr/>
        </p:nvSpPr>
        <p:spPr>
          <a:xfrm>
            <a:off x="5204828" y="8322663"/>
            <a:ext cx="1954222" cy="116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2" name="Google Shape;239;p16">
            <a:extLst>
              <a:ext uri="{FF2B5EF4-FFF2-40B4-BE49-F238E27FC236}">
                <a16:creationId xmlns:a16="http://schemas.microsoft.com/office/drawing/2014/main" id="{CDABD853-6B95-4694-AACE-3EA596D242F7}"/>
              </a:ext>
            </a:extLst>
          </p:cNvPr>
          <p:cNvSpPr txBox="1"/>
          <p:nvPr/>
        </p:nvSpPr>
        <p:spPr>
          <a:xfrm>
            <a:off x="6462665" y="8322663"/>
            <a:ext cx="1954222" cy="116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MSE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3" name="Google Shape;239;p16">
            <a:extLst>
              <a:ext uri="{FF2B5EF4-FFF2-40B4-BE49-F238E27FC236}">
                <a16:creationId xmlns:a16="http://schemas.microsoft.com/office/drawing/2014/main" id="{76D7D9B1-3639-4232-B2A8-AA3B331FB919}"/>
              </a:ext>
            </a:extLst>
          </p:cNvPr>
          <p:cNvSpPr txBox="1"/>
          <p:nvPr/>
        </p:nvSpPr>
        <p:spPr>
          <a:xfrm>
            <a:off x="7349602" y="8322663"/>
            <a:ext cx="3016188" cy="116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F1 score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269C5C-1511-435C-806B-BFC450661B8F}"/>
              </a:ext>
            </a:extLst>
          </p:cNvPr>
          <p:cNvCxnSpPr>
            <a:cxnSpLocks/>
            <a:stCxn id="176" idx="5"/>
            <a:endCxn id="189" idx="0"/>
          </p:cNvCxnSpPr>
          <p:nvPr/>
        </p:nvCxnSpPr>
        <p:spPr>
          <a:xfrm flipH="1">
            <a:off x="2209312" y="7892378"/>
            <a:ext cx="3354082" cy="43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F3EBD0-3DA2-4F01-B91A-466EE54541CF}"/>
              </a:ext>
            </a:extLst>
          </p:cNvPr>
          <p:cNvCxnSpPr>
            <a:cxnSpLocks/>
            <a:stCxn id="176" idx="5"/>
            <a:endCxn id="190" idx="0"/>
          </p:cNvCxnSpPr>
          <p:nvPr/>
        </p:nvCxnSpPr>
        <p:spPr>
          <a:xfrm flipH="1">
            <a:off x="4347102" y="7892378"/>
            <a:ext cx="1216292" cy="433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38B2EF-1669-4352-A9DB-8392A68FDC5F}"/>
              </a:ext>
            </a:extLst>
          </p:cNvPr>
          <p:cNvCxnSpPr>
            <a:stCxn id="176" idx="5"/>
            <a:endCxn id="191" idx="0"/>
          </p:cNvCxnSpPr>
          <p:nvPr/>
        </p:nvCxnSpPr>
        <p:spPr>
          <a:xfrm>
            <a:off x="5563394" y="7892378"/>
            <a:ext cx="618545" cy="43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0164CF-43EC-4A8D-A1E7-D81243502B5B}"/>
              </a:ext>
            </a:extLst>
          </p:cNvPr>
          <p:cNvCxnSpPr>
            <a:stCxn id="176" idx="5"/>
            <a:endCxn id="192" idx="0"/>
          </p:cNvCxnSpPr>
          <p:nvPr/>
        </p:nvCxnSpPr>
        <p:spPr>
          <a:xfrm>
            <a:off x="5563394" y="7892378"/>
            <a:ext cx="1876382" cy="43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394268-F9F7-4CE9-8FC2-4834A410AF98}"/>
              </a:ext>
            </a:extLst>
          </p:cNvPr>
          <p:cNvCxnSpPr>
            <a:stCxn id="176" idx="5"/>
            <a:endCxn id="193" idx="0"/>
          </p:cNvCxnSpPr>
          <p:nvPr/>
        </p:nvCxnSpPr>
        <p:spPr>
          <a:xfrm>
            <a:off x="5563394" y="7892378"/>
            <a:ext cx="3294302" cy="43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0" name="Google Shape;239;p16">
            <a:extLst>
              <a:ext uri="{FF2B5EF4-FFF2-40B4-BE49-F238E27FC236}">
                <a16:creationId xmlns:a16="http://schemas.microsoft.com/office/drawing/2014/main" id="{4B8B56FD-B301-4DA6-A635-FBEBB6677DDD}"/>
              </a:ext>
            </a:extLst>
          </p:cNvPr>
          <p:cNvSpPr txBox="1"/>
          <p:nvPr/>
        </p:nvSpPr>
        <p:spPr>
          <a:xfrm>
            <a:off x="1769754" y="1112304"/>
            <a:ext cx="106869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Loop = 10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1" name="Google Shape;239;p16">
            <a:extLst>
              <a:ext uri="{FF2B5EF4-FFF2-40B4-BE49-F238E27FC236}">
                <a16:creationId xmlns:a16="http://schemas.microsoft.com/office/drawing/2014/main" id="{7B7F2CA7-C19E-404E-857D-D3887AAEFDE4}"/>
              </a:ext>
            </a:extLst>
          </p:cNvPr>
          <p:cNvSpPr txBox="1"/>
          <p:nvPr/>
        </p:nvSpPr>
        <p:spPr>
          <a:xfrm>
            <a:off x="5533898" y="1415033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Repeat = 100</a:t>
            </a:r>
          </a:p>
        </p:txBody>
      </p:sp>
      <p:sp>
        <p:nvSpPr>
          <p:cNvPr id="72" name="Google Shape;239;p16">
            <a:extLst>
              <a:ext uri="{FF2B5EF4-FFF2-40B4-BE49-F238E27FC236}">
                <a16:creationId xmlns:a16="http://schemas.microsoft.com/office/drawing/2014/main" id="{016D4F59-A707-41FA-8B4D-04DE12FF689C}"/>
              </a:ext>
            </a:extLst>
          </p:cNvPr>
          <p:cNvSpPr txBox="1"/>
          <p:nvPr/>
        </p:nvSpPr>
        <p:spPr>
          <a:xfrm>
            <a:off x="3150758" y="1728899"/>
            <a:ext cx="111490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Divide = 3</a:t>
            </a:r>
          </a:p>
        </p:txBody>
      </p:sp>
      <p:sp>
        <p:nvSpPr>
          <p:cNvPr id="73" name="Google Shape;239;p16">
            <a:extLst>
              <a:ext uri="{FF2B5EF4-FFF2-40B4-BE49-F238E27FC236}">
                <a16:creationId xmlns:a16="http://schemas.microsoft.com/office/drawing/2014/main" id="{5D1D93E5-8131-495E-B4B7-D6ED1D57485E}"/>
              </a:ext>
            </a:extLst>
          </p:cNvPr>
          <p:cNvSpPr txBox="1"/>
          <p:nvPr/>
        </p:nvSpPr>
        <p:spPr>
          <a:xfrm>
            <a:off x="4316423" y="925517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K=6</a:t>
            </a:r>
          </a:p>
        </p:txBody>
      </p:sp>
      <p:sp>
        <p:nvSpPr>
          <p:cNvPr id="74" name="Google Shape;239;p16">
            <a:extLst>
              <a:ext uri="{FF2B5EF4-FFF2-40B4-BE49-F238E27FC236}">
                <a16:creationId xmlns:a16="http://schemas.microsoft.com/office/drawing/2014/main" id="{536FA6C7-B4BF-438B-B758-CD923D81573D}"/>
              </a:ext>
            </a:extLst>
          </p:cNvPr>
          <p:cNvSpPr txBox="1"/>
          <p:nvPr/>
        </p:nvSpPr>
        <p:spPr>
          <a:xfrm>
            <a:off x="777804" y="2988397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Focus = True</a:t>
            </a:r>
          </a:p>
        </p:txBody>
      </p:sp>
      <p:sp>
        <p:nvSpPr>
          <p:cNvPr id="75" name="Google Shape;239;p16">
            <a:extLst>
              <a:ext uri="{FF2B5EF4-FFF2-40B4-BE49-F238E27FC236}">
                <a16:creationId xmlns:a16="http://schemas.microsoft.com/office/drawing/2014/main" id="{3EF262B0-C61C-4E13-A9FE-13DB823D2B88}"/>
              </a:ext>
            </a:extLst>
          </p:cNvPr>
          <p:cNvSpPr txBox="1"/>
          <p:nvPr/>
        </p:nvSpPr>
        <p:spPr>
          <a:xfrm>
            <a:off x="7217293" y="2680554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Nayn</a:t>
            </a: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= True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43DF169-8D9F-463D-B0F9-200452421282}"/>
              </a:ext>
            </a:extLst>
          </p:cNvPr>
          <p:cNvCxnSpPr/>
          <p:nvPr/>
        </p:nvCxnSpPr>
        <p:spPr>
          <a:xfrm>
            <a:off x="1458905" y="3320197"/>
            <a:ext cx="1542179" cy="579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C98DF5-E38B-4DF1-B024-DAA85537D360}"/>
              </a:ext>
            </a:extLst>
          </p:cNvPr>
          <p:cNvCxnSpPr/>
          <p:nvPr/>
        </p:nvCxnSpPr>
        <p:spPr>
          <a:xfrm>
            <a:off x="3708211" y="2060699"/>
            <a:ext cx="456161" cy="890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5BDEB61-8600-4394-AFEA-E811E8EA8AFC}"/>
              </a:ext>
            </a:extLst>
          </p:cNvPr>
          <p:cNvCxnSpPr/>
          <p:nvPr/>
        </p:nvCxnSpPr>
        <p:spPr>
          <a:xfrm>
            <a:off x="2304102" y="1444104"/>
            <a:ext cx="696982" cy="2455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63FD4A7-DD7C-4650-97E6-6B388BB306C7}"/>
              </a:ext>
            </a:extLst>
          </p:cNvPr>
          <p:cNvCxnSpPr/>
          <p:nvPr/>
        </p:nvCxnSpPr>
        <p:spPr>
          <a:xfrm flipH="1">
            <a:off x="4148372" y="1232974"/>
            <a:ext cx="402917" cy="17079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425A622-D3D0-4318-A709-AA1AFE8BD47F}"/>
              </a:ext>
            </a:extLst>
          </p:cNvPr>
          <p:cNvCxnSpPr/>
          <p:nvPr/>
        </p:nvCxnSpPr>
        <p:spPr>
          <a:xfrm>
            <a:off x="6214999" y="1746833"/>
            <a:ext cx="67072" cy="2066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3898EB-749A-4111-89DF-4E73C4EF264D}"/>
              </a:ext>
            </a:extLst>
          </p:cNvPr>
          <p:cNvCxnSpPr>
            <a:cxnSpLocks/>
          </p:cNvCxnSpPr>
          <p:nvPr/>
        </p:nvCxnSpPr>
        <p:spPr>
          <a:xfrm flipH="1">
            <a:off x="6282071" y="3012354"/>
            <a:ext cx="1616323" cy="801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737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840448" y="-66526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7230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6: optimal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" name="Google Shape;1923;p38">
            <a:extLst>
              <a:ext uri="{FF2B5EF4-FFF2-40B4-BE49-F238E27FC236}">
                <a16:creationId xmlns:a16="http://schemas.microsoft.com/office/drawing/2014/main" id="{335FC75F-01C0-4391-A22E-568038BCAD94}"/>
              </a:ext>
            </a:extLst>
          </p:cNvPr>
          <p:cNvSpPr/>
          <p:nvPr/>
        </p:nvSpPr>
        <p:spPr>
          <a:xfrm>
            <a:off x="2548310" y="2477562"/>
            <a:ext cx="4200951" cy="4022024"/>
          </a:xfrm>
          <a:custGeom>
            <a:avLst/>
            <a:gdLst/>
            <a:ahLst/>
            <a:cxnLst/>
            <a:rect l="l" t="t" r="r" b="b"/>
            <a:pathLst>
              <a:path w="26257" h="26257" extrusionOk="0">
                <a:moveTo>
                  <a:pt x="5072" y="0"/>
                </a:moveTo>
                <a:lnTo>
                  <a:pt x="4803" y="26"/>
                </a:lnTo>
                <a:lnTo>
                  <a:pt x="4534" y="64"/>
                </a:lnTo>
                <a:lnTo>
                  <a:pt x="4278" y="102"/>
                </a:lnTo>
                <a:lnTo>
                  <a:pt x="4009" y="167"/>
                </a:lnTo>
                <a:lnTo>
                  <a:pt x="3766" y="243"/>
                </a:lnTo>
                <a:lnTo>
                  <a:pt x="3510" y="320"/>
                </a:lnTo>
                <a:lnTo>
                  <a:pt x="3266" y="423"/>
                </a:lnTo>
                <a:lnTo>
                  <a:pt x="3036" y="525"/>
                </a:lnTo>
                <a:lnTo>
                  <a:pt x="2805" y="640"/>
                </a:lnTo>
                <a:lnTo>
                  <a:pt x="2575" y="768"/>
                </a:lnTo>
                <a:lnTo>
                  <a:pt x="2357" y="909"/>
                </a:lnTo>
                <a:lnTo>
                  <a:pt x="2152" y="1063"/>
                </a:lnTo>
                <a:lnTo>
                  <a:pt x="1947" y="1217"/>
                </a:lnTo>
                <a:lnTo>
                  <a:pt x="1755" y="1383"/>
                </a:lnTo>
                <a:lnTo>
                  <a:pt x="1563" y="1563"/>
                </a:lnTo>
                <a:lnTo>
                  <a:pt x="1396" y="1755"/>
                </a:lnTo>
                <a:lnTo>
                  <a:pt x="1230" y="1947"/>
                </a:lnTo>
                <a:lnTo>
                  <a:pt x="1063" y="2152"/>
                </a:lnTo>
                <a:lnTo>
                  <a:pt x="910" y="2357"/>
                </a:lnTo>
                <a:lnTo>
                  <a:pt x="782" y="2574"/>
                </a:lnTo>
                <a:lnTo>
                  <a:pt x="653" y="2792"/>
                </a:lnTo>
                <a:lnTo>
                  <a:pt x="525" y="3023"/>
                </a:lnTo>
                <a:lnTo>
                  <a:pt x="423" y="3266"/>
                </a:lnTo>
                <a:lnTo>
                  <a:pt x="333" y="3509"/>
                </a:lnTo>
                <a:lnTo>
                  <a:pt x="244" y="3753"/>
                </a:lnTo>
                <a:lnTo>
                  <a:pt x="167" y="4009"/>
                </a:lnTo>
                <a:lnTo>
                  <a:pt x="116" y="4265"/>
                </a:lnTo>
                <a:lnTo>
                  <a:pt x="64" y="4534"/>
                </a:lnTo>
                <a:lnTo>
                  <a:pt x="26" y="4803"/>
                </a:lnTo>
                <a:lnTo>
                  <a:pt x="13" y="5072"/>
                </a:lnTo>
                <a:lnTo>
                  <a:pt x="0" y="5341"/>
                </a:lnTo>
                <a:lnTo>
                  <a:pt x="0" y="20903"/>
                </a:lnTo>
                <a:lnTo>
                  <a:pt x="13" y="21184"/>
                </a:lnTo>
                <a:lnTo>
                  <a:pt x="26" y="21453"/>
                </a:lnTo>
                <a:lnTo>
                  <a:pt x="64" y="21722"/>
                </a:lnTo>
                <a:lnTo>
                  <a:pt x="116" y="21991"/>
                </a:lnTo>
                <a:lnTo>
                  <a:pt x="167" y="22247"/>
                </a:lnTo>
                <a:lnTo>
                  <a:pt x="244" y="22503"/>
                </a:lnTo>
                <a:lnTo>
                  <a:pt x="333" y="22747"/>
                </a:lnTo>
                <a:lnTo>
                  <a:pt x="423" y="22990"/>
                </a:lnTo>
                <a:lnTo>
                  <a:pt x="525" y="23234"/>
                </a:lnTo>
                <a:lnTo>
                  <a:pt x="653" y="23464"/>
                </a:lnTo>
                <a:lnTo>
                  <a:pt x="782" y="23682"/>
                </a:lnTo>
                <a:lnTo>
                  <a:pt x="910" y="23900"/>
                </a:lnTo>
                <a:lnTo>
                  <a:pt x="1063" y="24104"/>
                </a:lnTo>
                <a:lnTo>
                  <a:pt x="1230" y="24309"/>
                </a:lnTo>
                <a:lnTo>
                  <a:pt x="1396" y="24502"/>
                </a:lnTo>
                <a:lnTo>
                  <a:pt x="1563" y="24694"/>
                </a:lnTo>
                <a:lnTo>
                  <a:pt x="1755" y="24873"/>
                </a:lnTo>
                <a:lnTo>
                  <a:pt x="1947" y="25039"/>
                </a:lnTo>
                <a:lnTo>
                  <a:pt x="2152" y="25193"/>
                </a:lnTo>
                <a:lnTo>
                  <a:pt x="2357" y="25347"/>
                </a:lnTo>
                <a:lnTo>
                  <a:pt x="2575" y="25488"/>
                </a:lnTo>
                <a:lnTo>
                  <a:pt x="2805" y="25616"/>
                </a:lnTo>
                <a:lnTo>
                  <a:pt x="3036" y="25731"/>
                </a:lnTo>
                <a:lnTo>
                  <a:pt x="3266" y="25834"/>
                </a:lnTo>
                <a:lnTo>
                  <a:pt x="3510" y="25936"/>
                </a:lnTo>
                <a:lnTo>
                  <a:pt x="3766" y="26013"/>
                </a:lnTo>
                <a:lnTo>
                  <a:pt x="4009" y="26090"/>
                </a:lnTo>
                <a:lnTo>
                  <a:pt x="4278" y="26154"/>
                </a:lnTo>
                <a:lnTo>
                  <a:pt x="4534" y="26192"/>
                </a:lnTo>
                <a:lnTo>
                  <a:pt x="4803" y="26231"/>
                </a:lnTo>
                <a:lnTo>
                  <a:pt x="5072" y="26256"/>
                </a:lnTo>
                <a:lnTo>
                  <a:pt x="21184" y="26256"/>
                </a:lnTo>
                <a:lnTo>
                  <a:pt x="21466" y="26231"/>
                </a:lnTo>
                <a:lnTo>
                  <a:pt x="21722" y="26192"/>
                </a:lnTo>
                <a:lnTo>
                  <a:pt x="21991" y="26154"/>
                </a:lnTo>
                <a:lnTo>
                  <a:pt x="22248" y="26090"/>
                </a:lnTo>
                <a:lnTo>
                  <a:pt x="22504" y="26013"/>
                </a:lnTo>
                <a:lnTo>
                  <a:pt x="22747" y="25936"/>
                </a:lnTo>
                <a:lnTo>
                  <a:pt x="22990" y="25834"/>
                </a:lnTo>
                <a:lnTo>
                  <a:pt x="23234" y="25731"/>
                </a:lnTo>
                <a:lnTo>
                  <a:pt x="23464" y="25616"/>
                </a:lnTo>
                <a:lnTo>
                  <a:pt x="23682" y="25488"/>
                </a:lnTo>
                <a:lnTo>
                  <a:pt x="23900" y="25347"/>
                </a:lnTo>
                <a:lnTo>
                  <a:pt x="24117" y="25193"/>
                </a:lnTo>
                <a:lnTo>
                  <a:pt x="24322" y="25039"/>
                </a:lnTo>
                <a:lnTo>
                  <a:pt x="24515" y="24873"/>
                </a:lnTo>
                <a:lnTo>
                  <a:pt x="24694" y="24694"/>
                </a:lnTo>
                <a:lnTo>
                  <a:pt x="24873" y="24502"/>
                </a:lnTo>
                <a:lnTo>
                  <a:pt x="25040" y="24309"/>
                </a:lnTo>
                <a:lnTo>
                  <a:pt x="25206" y="24104"/>
                </a:lnTo>
                <a:lnTo>
                  <a:pt x="25347" y="23900"/>
                </a:lnTo>
                <a:lnTo>
                  <a:pt x="25488" y="23682"/>
                </a:lnTo>
                <a:lnTo>
                  <a:pt x="25616" y="23464"/>
                </a:lnTo>
                <a:lnTo>
                  <a:pt x="25731" y="23234"/>
                </a:lnTo>
                <a:lnTo>
                  <a:pt x="25847" y="22990"/>
                </a:lnTo>
                <a:lnTo>
                  <a:pt x="25936" y="22747"/>
                </a:lnTo>
                <a:lnTo>
                  <a:pt x="26026" y="22503"/>
                </a:lnTo>
                <a:lnTo>
                  <a:pt x="26090" y="22247"/>
                </a:lnTo>
                <a:lnTo>
                  <a:pt x="26154" y="21991"/>
                </a:lnTo>
                <a:lnTo>
                  <a:pt x="26205" y="21722"/>
                </a:lnTo>
                <a:lnTo>
                  <a:pt x="26231" y="21453"/>
                </a:lnTo>
                <a:lnTo>
                  <a:pt x="26256" y="21184"/>
                </a:lnTo>
                <a:lnTo>
                  <a:pt x="26256" y="20903"/>
                </a:lnTo>
                <a:lnTo>
                  <a:pt x="26256" y="5341"/>
                </a:lnTo>
                <a:lnTo>
                  <a:pt x="26256" y="5072"/>
                </a:lnTo>
                <a:lnTo>
                  <a:pt x="26231" y="4803"/>
                </a:lnTo>
                <a:lnTo>
                  <a:pt x="26205" y="4534"/>
                </a:lnTo>
                <a:lnTo>
                  <a:pt x="26154" y="4265"/>
                </a:lnTo>
                <a:lnTo>
                  <a:pt x="26090" y="4009"/>
                </a:lnTo>
                <a:lnTo>
                  <a:pt x="26026" y="3753"/>
                </a:lnTo>
                <a:lnTo>
                  <a:pt x="25936" y="3509"/>
                </a:lnTo>
                <a:lnTo>
                  <a:pt x="25847" y="3266"/>
                </a:lnTo>
                <a:lnTo>
                  <a:pt x="25731" y="3023"/>
                </a:lnTo>
                <a:lnTo>
                  <a:pt x="25616" y="2792"/>
                </a:lnTo>
                <a:lnTo>
                  <a:pt x="25488" y="2574"/>
                </a:lnTo>
                <a:lnTo>
                  <a:pt x="25347" y="2357"/>
                </a:lnTo>
                <a:lnTo>
                  <a:pt x="25206" y="2152"/>
                </a:lnTo>
                <a:lnTo>
                  <a:pt x="25040" y="1947"/>
                </a:lnTo>
                <a:lnTo>
                  <a:pt x="24873" y="1755"/>
                </a:lnTo>
                <a:lnTo>
                  <a:pt x="24694" y="1563"/>
                </a:lnTo>
                <a:lnTo>
                  <a:pt x="24515" y="1383"/>
                </a:lnTo>
                <a:lnTo>
                  <a:pt x="24322" y="1217"/>
                </a:lnTo>
                <a:lnTo>
                  <a:pt x="24117" y="1063"/>
                </a:lnTo>
                <a:lnTo>
                  <a:pt x="23900" y="909"/>
                </a:lnTo>
                <a:lnTo>
                  <a:pt x="23682" y="768"/>
                </a:lnTo>
                <a:lnTo>
                  <a:pt x="23464" y="640"/>
                </a:lnTo>
                <a:lnTo>
                  <a:pt x="23234" y="525"/>
                </a:lnTo>
                <a:lnTo>
                  <a:pt x="22990" y="423"/>
                </a:lnTo>
                <a:lnTo>
                  <a:pt x="22747" y="320"/>
                </a:lnTo>
                <a:lnTo>
                  <a:pt x="22504" y="243"/>
                </a:lnTo>
                <a:lnTo>
                  <a:pt x="22248" y="167"/>
                </a:lnTo>
                <a:lnTo>
                  <a:pt x="21991" y="102"/>
                </a:lnTo>
                <a:lnTo>
                  <a:pt x="21722" y="64"/>
                </a:lnTo>
                <a:lnTo>
                  <a:pt x="21466" y="26"/>
                </a:lnTo>
                <a:lnTo>
                  <a:pt x="21184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924;p38">
            <a:extLst>
              <a:ext uri="{FF2B5EF4-FFF2-40B4-BE49-F238E27FC236}">
                <a16:creationId xmlns:a16="http://schemas.microsoft.com/office/drawing/2014/main" id="{52DE68B3-8F71-414F-BC11-63C0682FB069}"/>
              </a:ext>
            </a:extLst>
          </p:cNvPr>
          <p:cNvSpPr/>
          <p:nvPr/>
        </p:nvSpPr>
        <p:spPr>
          <a:xfrm>
            <a:off x="2781896" y="2701199"/>
            <a:ext cx="3735850" cy="3574741"/>
          </a:xfrm>
          <a:custGeom>
            <a:avLst/>
            <a:gdLst/>
            <a:ahLst/>
            <a:cxnLst/>
            <a:rect l="l" t="t" r="r" b="b"/>
            <a:pathLst>
              <a:path w="23350" h="23337" extrusionOk="0">
                <a:moveTo>
                  <a:pt x="4509" y="0"/>
                </a:moveTo>
                <a:lnTo>
                  <a:pt x="4265" y="26"/>
                </a:lnTo>
                <a:lnTo>
                  <a:pt x="4035" y="51"/>
                </a:lnTo>
                <a:lnTo>
                  <a:pt x="3792" y="90"/>
                </a:lnTo>
                <a:lnTo>
                  <a:pt x="3561" y="141"/>
                </a:lnTo>
                <a:lnTo>
                  <a:pt x="3343" y="205"/>
                </a:lnTo>
                <a:lnTo>
                  <a:pt x="3126" y="282"/>
                </a:lnTo>
                <a:lnTo>
                  <a:pt x="2908" y="372"/>
                </a:lnTo>
                <a:lnTo>
                  <a:pt x="2690" y="461"/>
                </a:lnTo>
                <a:lnTo>
                  <a:pt x="2485" y="564"/>
                </a:lnTo>
                <a:lnTo>
                  <a:pt x="2293" y="679"/>
                </a:lnTo>
                <a:lnTo>
                  <a:pt x="2101" y="807"/>
                </a:lnTo>
                <a:lnTo>
                  <a:pt x="1909" y="935"/>
                </a:lnTo>
                <a:lnTo>
                  <a:pt x="1729" y="1076"/>
                </a:lnTo>
                <a:lnTo>
                  <a:pt x="1563" y="1230"/>
                </a:lnTo>
                <a:lnTo>
                  <a:pt x="1396" y="1383"/>
                </a:lnTo>
                <a:lnTo>
                  <a:pt x="1230" y="1550"/>
                </a:lnTo>
                <a:lnTo>
                  <a:pt x="1089" y="1729"/>
                </a:lnTo>
                <a:lnTo>
                  <a:pt x="948" y="1909"/>
                </a:lnTo>
                <a:lnTo>
                  <a:pt x="807" y="2088"/>
                </a:lnTo>
                <a:lnTo>
                  <a:pt x="692" y="2280"/>
                </a:lnTo>
                <a:lnTo>
                  <a:pt x="577" y="2485"/>
                </a:lnTo>
                <a:lnTo>
                  <a:pt x="474" y="2690"/>
                </a:lnTo>
                <a:lnTo>
                  <a:pt x="372" y="2895"/>
                </a:lnTo>
                <a:lnTo>
                  <a:pt x="295" y="3112"/>
                </a:lnTo>
                <a:lnTo>
                  <a:pt x="218" y="3330"/>
                </a:lnTo>
                <a:lnTo>
                  <a:pt x="154" y="3561"/>
                </a:lnTo>
                <a:lnTo>
                  <a:pt x="103" y="3791"/>
                </a:lnTo>
                <a:lnTo>
                  <a:pt x="52" y="4022"/>
                </a:lnTo>
                <a:lnTo>
                  <a:pt x="26" y="4265"/>
                </a:lnTo>
                <a:lnTo>
                  <a:pt x="13" y="4509"/>
                </a:lnTo>
                <a:lnTo>
                  <a:pt x="0" y="4752"/>
                </a:lnTo>
                <a:lnTo>
                  <a:pt x="0" y="18584"/>
                </a:lnTo>
                <a:lnTo>
                  <a:pt x="13" y="18828"/>
                </a:lnTo>
                <a:lnTo>
                  <a:pt x="26" y="19071"/>
                </a:lnTo>
                <a:lnTo>
                  <a:pt x="52" y="19314"/>
                </a:lnTo>
                <a:lnTo>
                  <a:pt x="103" y="19545"/>
                </a:lnTo>
                <a:lnTo>
                  <a:pt x="154" y="19776"/>
                </a:lnTo>
                <a:lnTo>
                  <a:pt x="218" y="19993"/>
                </a:lnTo>
                <a:lnTo>
                  <a:pt x="295" y="20224"/>
                </a:lnTo>
                <a:lnTo>
                  <a:pt x="372" y="20429"/>
                </a:lnTo>
                <a:lnTo>
                  <a:pt x="474" y="20646"/>
                </a:lnTo>
                <a:lnTo>
                  <a:pt x="577" y="20851"/>
                </a:lnTo>
                <a:lnTo>
                  <a:pt x="692" y="21043"/>
                </a:lnTo>
                <a:lnTo>
                  <a:pt x="807" y="21248"/>
                </a:lnTo>
                <a:lnTo>
                  <a:pt x="948" y="21428"/>
                </a:lnTo>
                <a:lnTo>
                  <a:pt x="1089" y="21607"/>
                </a:lnTo>
                <a:lnTo>
                  <a:pt x="1230" y="21786"/>
                </a:lnTo>
                <a:lnTo>
                  <a:pt x="1396" y="21940"/>
                </a:lnTo>
                <a:lnTo>
                  <a:pt x="1563" y="22107"/>
                </a:lnTo>
                <a:lnTo>
                  <a:pt x="1729" y="22247"/>
                </a:lnTo>
                <a:lnTo>
                  <a:pt x="1909" y="22388"/>
                </a:lnTo>
                <a:lnTo>
                  <a:pt x="2101" y="22529"/>
                </a:lnTo>
                <a:lnTo>
                  <a:pt x="2293" y="22644"/>
                </a:lnTo>
                <a:lnTo>
                  <a:pt x="2485" y="22760"/>
                </a:lnTo>
                <a:lnTo>
                  <a:pt x="2690" y="22875"/>
                </a:lnTo>
                <a:lnTo>
                  <a:pt x="2908" y="22965"/>
                </a:lnTo>
                <a:lnTo>
                  <a:pt x="3126" y="23054"/>
                </a:lnTo>
                <a:lnTo>
                  <a:pt x="3343" y="23118"/>
                </a:lnTo>
                <a:lnTo>
                  <a:pt x="3561" y="23182"/>
                </a:lnTo>
                <a:lnTo>
                  <a:pt x="3792" y="23246"/>
                </a:lnTo>
                <a:lnTo>
                  <a:pt x="4035" y="23285"/>
                </a:lnTo>
                <a:lnTo>
                  <a:pt x="4265" y="23310"/>
                </a:lnTo>
                <a:lnTo>
                  <a:pt x="4509" y="23336"/>
                </a:lnTo>
                <a:lnTo>
                  <a:pt x="18828" y="23336"/>
                </a:lnTo>
                <a:lnTo>
                  <a:pt x="19071" y="23310"/>
                </a:lnTo>
                <a:lnTo>
                  <a:pt x="19315" y="23285"/>
                </a:lnTo>
                <a:lnTo>
                  <a:pt x="19545" y="23246"/>
                </a:lnTo>
                <a:lnTo>
                  <a:pt x="19776" y="23182"/>
                </a:lnTo>
                <a:lnTo>
                  <a:pt x="20006" y="23118"/>
                </a:lnTo>
                <a:lnTo>
                  <a:pt x="20224" y="23054"/>
                </a:lnTo>
                <a:lnTo>
                  <a:pt x="20442" y="22965"/>
                </a:lnTo>
                <a:lnTo>
                  <a:pt x="20647" y="22875"/>
                </a:lnTo>
                <a:lnTo>
                  <a:pt x="20852" y="22760"/>
                </a:lnTo>
                <a:lnTo>
                  <a:pt x="21056" y="22644"/>
                </a:lnTo>
                <a:lnTo>
                  <a:pt x="21249" y="22529"/>
                </a:lnTo>
                <a:lnTo>
                  <a:pt x="21428" y="22388"/>
                </a:lnTo>
                <a:lnTo>
                  <a:pt x="21607" y="22247"/>
                </a:lnTo>
                <a:lnTo>
                  <a:pt x="21787" y="22107"/>
                </a:lnTo>
                <a:lnTo>
                  <a:pt x="21953" y="21940"/>
                </a:lnTo>
                <a:lnTo>
                  <a:pt x="22107" y="21786"/>
                </a:lnTo>
                <a:lnTo>
                  <a:pt x="22260" y="21607"/>
                </a:lnTo>
                <a:lnTo>
                  <a:pt x="22401" y="21428"/>
                </a:lnTo>
                <a:lnTo>
                  <a:pt x="22529" y="21248"/>
                </a:lnTo>
                <a:lnTo>
                  <a:pt x="22657" y="21043"/>
                </a:lnTo>
                <a:lnTo>
                  <a:pt x="22773" y="20851"/>
                </a:lnTo>
                <a:lnTo>
                  <a:pt x="22875" y="20646"/>
                </a:lnTo>
                <a:lnTo>
                  <a:pt x="22965" y="20429"/>
                </a:lnTo>
                <a:lnTo>
                  <a:pt x="23055" y="20224"/>
                </a:lnTo>
                <a:lnTo>
                  <a:pt x="23131" y="19993"/>
                </a:lnTo>
                <a:lnTo>
                  <a:pt x="23195" y="19776"/>
                </a:lnTo>
                <a:lnTo>
                  <a:pt x="23247" y="19545"/>
                </a:lnTo>
                <a:lnTo>
                  <a:pt x="23285" y="19314"/>
                </a:lnTo>
                <a:lnTo>
                  <a:pt x="23323" y="19071"/>
                </a:lnTo>
                <a:lnTo>
                  <a:pt x="23336" y="18828"/>
                </a:lnTo>
                <a:lnTo>
                  <a:pt x="23349" y="18584"/>
                </a:lnTo>
                <a:lnTo>
                  <a:pt x="23349" y="4752"/>
                </a:lnTo>
                <a:lnTo>
                  <a:pt x="23336" y="4509"/>
                </a:lnTo>
                <a:lnTo>
                  <a:pt x="23323" y="4265"/>
                </a:lnTo>
                <a:lnTo>
                  <a:pt x="23285" y="4022"/>
                </a:lnTo>
                <a:lnTo>
                  <a:pt x="23247" y="3791"/>
                </a:lnTo>
                <a:lnTo>
                  <a:pt x="23195" y="3561"/>
                </a:lnTo>
                <a:lnTo>
                  <a:pt x="23131" y="3330"/>
                </a:lnTo>
                <a:lnTo>
                  <a:pt x="23055" y="3112"/>
                </a:lnTo>
                <a:lnTo>
                  <a:pt x="22965" y="2895"/>
                </a:lnTo>
                <a:lnTo>
                  <a:pt x="22875" y="2690"/>
                </a:lnTo>
                <a:lnTo>
                  <a:pt x="22773" y="2485"/>
                </a:lnTo>
                <a:lnTo>
                  <a:pt x="22657" y="2280"/>
                </a:lnTo>
                <a:lnTo>
                  <a:pt x="22529" y="2088"/>
                </a:lnTo>
                <a:lnTo>
                  <a:pt x="22401" y="1909"/>
                </a:lnTo>
                <a:lnTo>
                  <a:pt x="22260" y="1729"/>
                </a:lnTo>
                <a:lnTo>
                  <a:pt x="22107" y="1550"/>
                </a:lnTo>
                <a:lnTo>
                  <a:pt x="21953" y="1383"/>
                </a:lnTo>
                <a:lnTo>
                  <a:pt x="21787" y="1230"/>
                </a:lnTo>
                <a:lnTo>
                  <a:pt x="21607" y="1076"/>
                </a:lnTo>
                <a:lnTo>
                  <a:pt x="21428" y="935"/>
                </a:lnTo>
                <a:lnTo>
                  <a:pt x="21249" y="807"/>
                </a:lnTo>
                <a:lnTo>
                  <a:pt x="21056" y="679"/>
                </a:lnTo>
                <a:lnTo>
                  <a:pt x="20852" y="564"/>
                </a:lnTo>
                <a:lnTo>
                  <a:pt x="20647" y="461"/>
                </a:lnTo>
                <a:lnTo>
                  <a:pt x="20442" y="372"/>
                </a:lnTo>
                <a:lnTo>
                  <a:pt x="20224" y="282"/>
                </a:lnTo>
                <a:lnTo>
                  <a:pt x="20006" y="205"/>
                </a:lnTo>
                <a:lnTo>
                  <a:pt x="19776" y="141"/>
                </a:lnTo>
                <a:lnTo>
                  <a:pt x="19545" y="90"/>
                </a:lnTo>
                <a:lnTo>
                  <a:pt x="19315" y="51"/>
                </a:lnTo>
                <a:lnTo>
                  <a:pt x="19071" y="26"/>
                </a:lnTo>
                <a:lnTo>
                  <a:pt x="18828" y="0"/>
                </a:lnTo>
                <a:close/>
              </a:path>
            </a:pathLst>
          </a:cu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925;p38">
            <a:extLst>
              <a:ext uri="{FF2B5EF4-FFF2-40B4-BE49-F238E27FC236}">
                <a16:creationId xmlns:a16="http://schemas.microsoft.com/office/drawing/2014/main" id="{CFD9B80B-C423-4686-AB13-3B5EFB6A2007}"/>
              </a:ext>
            </a:extLst>
          </p:cNvPr>
          <p:cNvSpPr/>
          <p:nvPr/>
        </p:nvSpPr>
        <p:spPr>
          <a:xfrm>
            <a:off x="6056431" y="3813572"/>
            <a:ext cx="248149" cy="178608"/>
          </a:xfrm>
          <a:custGeom>
            <a:avLst/>
            <a:gdLst/>
            <a:ahLst/>
            <a:cxnLst/>
            <a:rect l="l" t="t" r="r" b="b"/>
            <a:pathLst>
              <a:path w="1551" h="1166" extrusionOk="0">
                <a:moveTo>
                  <a:pt x="1307" y="0"/>
                </a:moveTo>
                <a:lnTo>
                  <a:pt x="1268" y="13"/>
                </a:lnTo>
                <a:lnTo>
                  <a:pt x="1217" y="26"/>
                </a:lnTo>
                <a:lnTo>
                  <a:pt x="1179" y="39"/>
                </a:lnTo>
                <a:lnTo>
                  <a:pt x="116" y="730"/>
                </a:lnTo>
                <a:lnTo>
                  <a:pt x="77" y="756"/>
                </a:lnTo>
                <a:lnTo>
                  <a:pt x="39" y="794"/>
                </a:lnTo>
                <a:lnTo>
                  <a:pt x="26" y="833"/>
                </a:lnTo>
                <a:lnTo>
                  <a:pt x="0" y="871"/>
                </a:lnTo>
                <a:lnTo>
                  <a:pt x="0" y="922"/>
                </a:lnTo>
                <a:lnTo>
                  <a:pt x="0" y="974"/>
                </a:lnTo>
                <a:lnTo>
                  <a:pt x="13" y="1012"/>
                </a:lnTo>
                <a:lnTo>
                  <a:pt x="39" y="1063"/>
                </a:lnTo>
                <a:lnTo>
                  <a:pt x="77" y="1102"/>
                </a:lnTo>
                <a:lnTo>
                  <a:pt x="128" y="1140"/>
                </a:lnTo>
                <a:lnTo>
                  <a:pt x="180" y="1166"/>
                </a:lnTo>
                <a:lnTo>
                  <a:pt x="308" y="1166"/>
                </a:lnTo>
                <a:lnTo>
                  <a:pt x="372" y="1127"/>
                </a:lnTo>
                <a:lnTo>
                  <a:pt x="1435" y="448"/>
                </a:lnTo>
                <a:lnTo>
                  <a:pt x="1473" y="423"/>
                </a:lnTo>
                <a:lnTo>
                  <a:pt x="1499" y="384"/>
                </a:lnTo>
                <a:lnTo>
                  <a:pt x="1524" y="346"/>
                </a:lnTo>
                <a:lnTo>
                  <a:pt x="1537" y="295"/>
                </a:lnTo>
                <a:lnTo>
                  <a:pt x="1550" y="256"/>
                </a:lnTo>
                <a:lnTo>
                  <a:pt x="1550" y="205"/>
                </a:lnTo>
                <a:lnTo>
                  <a:pt x="1537" y="154"/>
                </a:lnTo>
                <a:lnTo>
                  <a:pt x="1512" y="115"/>
                </a:lnTo>
                <a:lnTo>
                  <a:pt x="1473" y="77"/>
                </a:lnTo>
                <a:lnTo>
                  <a:pt x="1435" y="51"/>
                </a:lnTo>
                <a:lnTo>
                  <a:pt x="1396" y="26"/>
                </a:lnTo>
                <a:lnTo>
                  <a:pt x="1358" y="13"/>
                </a:lnTo>
                <a:lnTo>
                  <a:pt x="1307" y="0"/>
                </a:lnTo>
                <a:close/>
              </a:path>
            </a:pathLst>
          </a:custGeom>
          <a:solidFill>
            <a:srgbClr val="05A8E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926;p38">
            <a:extLst>
              <a:ext uri="{FF2B5EF4-FFF2-40B4-BE49-F238E27FC236}">
                <a16:creationId xmlns:a16="http://schemas.microsoft.com/office/drawing/2014/main" id="{04C75001-8B6E-403B-A2A7-02238E9F25E1}"/>
              </a:ext>
            </a:extLst>
          </p:cNvPr>
          <p:cNvSpPr/>
          <p:nvPr/>
        </p:nvSpPr>
        <p:spPr>
          <a:xfrm>
            <a:off x="4140379" y="3615359"/>
            <a:ext cx="959321" cy="359205"/>
          </a:xfrm>
          <a:custGeom>
            <a:avLst/>
            <a:gdLst/>
            <a:ahLst/>
            <a:cxnLst/>
            <a:rect l="l" t="t" r="r" b="b"/>
            <a:pathLst>
              <a:path w="5996" h="2345" extrusionOk="0">
                <a:moveTo>
                  <a:pt x="3395" y="1"/>
                </a:moveTo>
                <a:lnTo>
                  <a:pt x="3344" y="13"/>
                </a:lnTo>
                <a:lnTo>
                  <a:pt x="3293" y="26"/>
                </a:lnTo>
                <a:lnTo>
                  <a:pt x="3254" y="52"/>
                </a:lnTo>
                <a:lnTo>
                  <a:pt x="3216" y="77"/>
                </a:lnTo>
                <a:lnTo>
                  <a:pt x="3190" y="116"/>
                </a:lnTo>
                <a:lnTo>
                  <a:pt x="3165" y="154"/>
                </a:lnTo>
                <a:lnTo>
                  <a:pt x="3152" y="193"/>
                </a:lnTo>
                <a:lnTo>
                  <a:pt x="3152" y="244"/>
                </a:lnTo>
                <a:lnTo>
                  <a:pt x="3152" y="833"/>
                </a:lnTo>
                <a:lnTo>
                  <a:pt x="2409" y="833"/>
                </a:lnTo>
                <a:lnTo>
                  <a:pt x="2358" y="846"/>
                </a:lnTo>
                <a:lnTo>
                  <a:pt x="2319" y="859"/>
                </a:lnTo>
                <a:lnTo>
                  <a:pt x="2268" y="872"/>
                </a:lnTo>
                <a:lnTo>
                  <a:pt x="2242" y="910"/>
                </a:lnTo>
                <a:lnTo>
                  <a:pt x="2204" y="948"/>
                </a:lnTo>
                <a:lnTo>
                  <a:pt x="2178" y="987"/>
                </a:lnTo>
                <a:lnTo>
                  <a:pt x="2166" y="1025"/>
                </a:lnTo>
                <a:lnTo>
                  <a:pt x="2166" y="1076"/>
                </a:lnTo>
                <a:lnTo>
                  <a:pt x="2166" y="1858"/>
                </a:lnTo>
                <a:lnTo>
                  <a:pt x="244" y="1858"/>
                </a:lnTo>
                <a:lnTo>
                  <a:pt x="193" y="1871"/>
                </a:lnTo>
                <a:lnTo>
                  <a:pt x="155" y="1883"/>
                </a:lnTo>
                <a:lnTo>
                  <a:pt x="103" y="1909"/>
                </a:lnTo>
                <a:lnTo>
                  <a:pt x="78" y="1935"/>
                </a:lnTo>
                <a:lnTo>
                  <a:pt x="39" y="1973"/>
                </a:lnTo>
                <a:lnTo>
                  <a:pt x="27" y="2011"/>
                </a:lnTo>
                <a:lnTo>
                  <a:pt x="1" y="2063"/>
                </a:lnTo>
                <a:lnTo>
                  <a:pt x="1" y="2101"/>
                </a:lnTo>
                <a:lnTo>
                  <a:pt x="1" y="2152"/>
                </a:lnTo>
                <a:lnTo>
                  <a:pt x="27" y="2204"/>
                </a:lnTo>
                <a:lnTo>
                  <a:pt x="39" y="2242"/>
                </a:lnTo>
                <a:lnTo>
                  <a:pt x="78" y="2280"/>
                </a:lnTo>
                <a:lnTo>
                  <a:pt x="103" y="2306"/>
                </a:lnTo>
                <a:lnTo>
                  <a:pt x="155" y="2332"/>
                </a:lnTo>
                <a:lnTo>
                  <a:pt x="193" y="2344"/>
                </a:lnTo>
                <a:lnTo>
                  <a:pt x="5803" y="2344"/>
                </a:lnTo>
                <a:lnTo>
                  <a:pt x="5854" y="2332"/>
                </a:lnTo>
                <a:lnTo>
                  <a:pt x="5893" y="2306"/>
                </a:lnTo>
                <a:lnTo>
                  <a:pt x="5931" y="2280"/>
                </a:lnTo>
                <a:lnTo>
                  <a:pt x="5957" y="2242"/>
                </a:lnTo>
                <a:lnTo>
                  <a:pt x="5982" y="2204"/>
                </a:lnTo>
                <a:lnTo>
                  <a:pt x="5995" y="2152"/>
                </a:lnTo>
                <a:lnTo>
                  <a:pt x="5995" y="2101"/>
                </a:lnTo>
                <a:lnTo>
                  <a:pt x="5995" y="2063"/>
                </a:lnTo>
                <a:lnTo>
                  <a:pt x="5982" y="2011"/>
                </a:lnTo>
                <a:lnTo>
                  <a:pt x="5957" y="1973"/>
                </a:lnTo>
                <a:lnTo>
                  <a:pt x="5931" y="1935"/>
                </a:lnTo>
                <a:lnTo>
                  <a:pt x="5893" y="1909"/>
                </a:lnTo>
                <a:lnTo>
                  <a:pt x="5854" y="1883"/>
                </a:lnTo>
                <a:lnTo>
                  <a:pt x="5803" y="1871"/>
                </a:lnTo>
                <a:lnTo>
                  <a:pt x="5752" y="1858"/>
                </a:lnTo>
                <a:lnTo>
                  <a:pt x="4727" y="1858"/>
                </a:lnTo>
                <a:lnTo>
                  <a:pt x="4727" y="551"/>
                </a:lnTo>
                <a:lnTo>
                  <a:pt x="4714" y="513"/>
                </a:lnTo>
                <a:lnTo>
                  <a:pt x="4701" y="462"/>
                </a:lnTo>
                <a:lnTo>
                  <a:pt x="4689" y="423"/>
                </a:lnTo>
                <a:lnTo>
                  <a:pt x="4650" y="385"/>
                </a:lnTo>
                <a:lnTo>
                  <a:pt x="4625" y="359"/>
                </a:lnTo>
                <a:lnTo>
                  <a:pt x="4573" y="334"/>
                </a:lnTo>
                <a:lnTo>
                  <a:pt x="4535" y="321"/>
                </a:lnTo>
                <a:lnTo>
                  <a:pt x="4484" y="308"/>
                </a:lnTo>
                <a:lnTo>
                  <a:pt x="4433" y="321"/>
                </a:lnTo>
                <a:lnTo>
                  <a:pt x="4394" y="334"/>
                </a:lnTo>
                <a:lnTo>
                  <a:pt x="4343" y="359"/>
                </a:lnTo>
                <a:lnTo>
                  <a:pt x="4304" y="385"/>
                </a:lnTo>
                <a:lnTo>
                  <a:pt x="4279" y="423"/>
                </a:lnTo>
                <a:lnTo>
                  <a:pt x="4253" y="462"/>
                </a:lnTo>
                <a:lnTo>
                  <a:pt x="4240" y="513"/>
                </a:lnTo>
                <a:lnTo>
                  <a:pt x="4240" y="551"/>
                </a:lnTo>
                <a:lnTo>
                  <a:pt x="4240" y="1858"/>
                </a:lnTo>
                <a:lnTo>
                  <a:pt x="2652" y="1858"/>
                </a:lnTo>
                <a:lnTo>
                  <a:pt x="2652" y="1320"/>
                </a:lnTo>
                <a:lnTo>
                  <a:pt x="3446" y="1320"/>
                </a:lnTo>
                <a:lnTo>
                  <a:pt x="3485" y="1307"/>
                </a:lnTo>
                <a:lnTo>
                  <a:pt x="3523" y="1281"/>
                </a:lnTo>
                <a:lnTo>
                  <a:pt x="3562" y="1256"/>
                </a:lnTo>
                <a:lnTo>
                  <a:pt x="3587" y="1217"/>
                </a:lnTo>
                <a:lnTo>
                  <a:pt x="3613" y="1179"/>
                </a:lnTo>
                <a:lnTo>
                  <a:pt x="3626" y="1128"/>
                </a:lnTo>
                <a:lnTo>
                  <a:pt x="3638" y="1076"/>
                </a:lnTo>
                <a:lnTo>
                  <a:pt x="3638" y="244"/>
                </a:lnTo>
                <a:lnTo>
                  <a:pt x="3626" y="193"/>
                </a:lnTo>
                <a:lnTo>
                  <a:pt x="3613" y="154"/>
                </a:lnTo>
                <a:lnTo>
                  <a:pt x="3587" y="116"/>
                </a:lnTo>
                <a:lnTo>
                  <a:pt x="3562" y="77"/>
                </a:lnTo>
                <a:lnTo>
                  <a:pt x="3523" y="52"/>
                </a:lnTo>
                <a:lnTo>
                  <a:pt x="3485" y="26"/>
                </a:lnTo>
                <a:lnTo>
                  <a:pt x="3446" y="13"/>
                </a:lnTo>
                <a:lnTo>
                  <a:pt x="3395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927;p38">
            <a:extLst>
              <a:ext uri="{FF2B5EF4-FFF2-40B4-BE49-F238E27FC236}">
                <a16:creationId xmlns:a16="http://schemas.microsoft.com/office/drawing/2014/main" id="{2E659133-20A5-4872-A288-375039E8F356}"/>
              </a:ext>
            </a:extLst>
          </p:cNvPr>
          <p:cNvSpPr/>
          <p:nvPr/>
        </p:nvSpPr>
        <p:spPr>
          <a:xfrm>
            <a:off x="4007268" y="4211830"/>
            <a:ext cx="1129234" cy="712282"/>
          </a:xfrm>
          <a:custGeom>
            <a:avLst/>
            <a:gdLst/>
            <a:ahLst/>
            <a:cxnLst/>
            <a:rect l="l" t="t" r="r" b="b"/>
            <a:pathLst>
              <a:path w="7058" h="4650" extrusionOk="0">
                <a:moveTo>
                  <a:pt x="218" y="0"/>
                </a:moveTo>
                <a:lnTo>
                  <a:pt x="167" y="13"/>
                </a:lnTo>
                <a:lnTo>
                  <a:pt x="129" y="26"/>
                </a:lnTo>
                <a:lnTo>
                  <a:pt x="90" y="51"/>
                </a:lnTo>
                <a:lnTo>
                  <a:pt x="52" y="90"/>
                </a:lnTo>
                <a:lnTo>
                  <a:pt x="26" y="128"/>
                </a:lnTo>
                <a:lnTo>
                  <a:pt x="13" y="180"/>
                </a:lnTo>
                <a:lnTo>
                  <a:pt x="0" y="218"/>
                </a:lnTo>
                <a:lnTo>
                  <a:pt x="0" y="269"/>
                </a:lnTo>
                <a:lnTo>
                  <a:pt x="13" y="320"/>
                </a:lnTo>
                <a:lnTo>
                  <a:pt x="39" y="359"/>
                </a:lnTo>
                <a:lnTo>
                  <a:pt x="65" y="397"/>
                </a:lnTo>
                <a:lnTo>
                  <a:pt x="103" y="436"/>
                </a:lnTo>
                <a:lnTo>
                  <a:pt x="1230" y="1319"/>
                </a:lnTo>
                <a:lnTo>
                  <a:pt x="1230" y="2152"/>
                </a:lnTo>
                <a:lnTo>
                  <a:pt x="1243" y="2203"/>
                </a:lnTo>
                <a:lnTo>
                  <a:pt x="1256" y="2242"/>
                </a:lnTo>
                <a:lnTo>
                  <a:pt x="1268" y="2293"/>
                </a:lnTo>
                <a:lnTo>
                  <a:pt x="1307" y="2318"/>
                </a:lnTo>
                <a:lnTo>
                  <a:pt x="1332" y="2357"/>
                </a:lnTo>
                <a:lnTo>
                  <a:pt x="1384" y="2370"/>
                </a:lnTo>
                <a:lnTo>
                  <a:pt x="1422" y="2382"/>
                </a:lnTo>
                <a:lnTo>
                  <a:pt x="1473" y="2395"/>
                </a:lnTo>
                <a:lnTo>
                  <a:pt x="5546" y="2395"/>
                </a:lnTo>
                <a:lnTo>
                  <a:pt x="5546" y="3484"/>
                </a:lnTo>
                <a:lnTo>
                  <a:pt x="4906" y="4252"/>
                </a:lnTo>
                <a:lnTo>
                  <a:pt x="4880" y="4291"/>
                </a:lnTo>
                <a:lnTo>
                  <a:pt x="4855" y="4342"/>
                </a:lnTo>
                <a:lnTo>
                  <a:pt x="4855" y="4381"/>
                </a:lnTo>
                <a:lnTo>
                  <a:pt x="4855" y="4432"/>
                </a:lnTo>
                <a:lnTo>
                  <a:pt x="4855" y="4470"/>
                </a:lnTo>
                <a:lnTo>
                  <a:pt x="4880" y="4521"/>
                </a:lnTo>
                <a:lnTo>
                  <a:pt x="4906" y="4560"/>
                </a:lnTo>
                <a:lnTo>
                  <a:pt x="4932" y="4598"/>
                </a:lnTo>
                <a:lnTo>
                  <a:pt x="4970" y="4624"/>
                </a:lnTo>
                <a:lnTo>
                  <a:pt x="5008" y="4637"/>
                </a:lnTo>
                <a:lnTo>
                  <a:pt x="5098" y="4649"/>
                </a:lnTo>
                <a:lnTo>
                  <a:pt x="5149" y="4649"/>
                </a:lnTo>
                <a:lnTo>
                  <a:pt x="5200" y="4624"/>
                </a:lnTo>
                <a:lnTo>
                  <a:pt x="5239" y="4598"/>
                </a:lnTo>
                <a:lnTo>
                  <a:pt x="5277" y="4560"/>
                </a:lnTo>
                <a:lnTo>
                  <a:pt x="5982" y="3727"/>
                </a:lnTo>
                <a:lnTo>
                  <a:pt x="6020" y="3650"/>
                </a:lnTo>
                <a:lnTo>
                  <a:pt x="6033" y="3574"/>
                </a:lnTo>
                <a:lnTo>
                  <a:pt x="6033" y="2395"/>
                </a:lnTo>
                <a:lnTo>
                  <a:pt x="6814" y="2395"/>
                </a:lnTo>
                <a:lnTo>
                  <a:pt x="6865" y="2382"/>
                </a:lnTo>
                <a:lnTo>
                  <a:pt x="6904" y="2370"/>
                </a:lnTo>
                <a:lnTo>
                  <a:pt x="6942" y="2357"/>
                </a:lnTo>
                <a:lnTo>
                  <a:pt x="6981" y="2318"/>
                </a:lnTo>
                <a:lnTo>
                  <a:pt x="7006" y="2293"/>
                </a:lnTo>
                <a:lnTo>
                  <a:pt x="7032" y="2242"/>
                </a:lnTo>
                <a:lnTo>
                  <a:pt x="7045" y="2203"/>
                </a:lnTo>
                <a:lnTo>
                  <a:pt x="7058" y="2152"/>
                </a:lnTo>
                <a:lnTo>
                  <a:pt x="7045" y="2101"/>
                </a:lnTo>
                <a:lnTo>
                  <a:pt x="7032" y="2062"/>
                </a:lnTo>
                <a:lnTo>
                  <a:pt x="7006" y="2011"/>
                </a:lnTo>
                <a:lnTo>
                  <a:pt x="6981" y="1985"/>
                </a:lnTo>
                <a:lnTo>
                  <a:pt x="6942" y="1947"/>
                </a:lnTo>
                <a:lnTo>
                  <a:pt x="6904" y="1921"/>
                </a:lnTo>
                <a:lnTo>
                  <a:pt x="6865" y="1909"/>
                </a:lnTo>
                <a:lnTo>
                  <a:pt x="3766" y="1909"/>
                </a:lnTo>
                <a:lnTo>
                  <a:pt x="3766" y="244"/>
                </a:lnTo>
                <a:lnTo>
                  <a:pt x="3766" y="192"/>
                </a:lnTo>
                <a:lnTo>
                  <a:pt x="3753" y="141"/>
                </a:lnTo>
                <a:lnTo>
                  <a:pt x="3728" y="103"/>
                </a:lnTo>
                <a:lnTo>
                  <a:pt x="3702" y="64"/>
                </a:lnTo>
                <a:lnTo>
                  <a:pt x="3664" y="39"/>
                </a:lnTo>
                <a:lnTo>
                  <a:pt x="3625" y="13"/>
                </a:lnTo>
                <a:lnTo>
                  <a:pt x="3574" y="0"/>
                </a:lnTo>
                <a:lnTo>
                  <a:pt x="3484" y="0"/>
                </a:lnTo>
                <a:lnTo>
                  <a:pt x="3433" y="13"/>
                </a:lnTo>
                <a:lnTo>
                  <a:pt x="3395" y="39"/>
                </a:lnTo>
                <a:lnTo>
                  <a:pt x="3356" y="64"/>
                </a:lnTo>
                <a:lnTo>
                  <a:pt x="3331" y="103"/>
                </a:lnTo>
                <a:lnTo>
                  <a:pt x="3305" y="141"/>
                </a:lnTo>
                <a:lnTo>
                  <a:pt x="3292" y="192"/>
                </a:lnTo>
                <a:lnTo>
                  <a:pt x="3292" y="244"/>
                </a:lnTo>
                <a:lnTo>
                  <a:pt x="3292" y="1909"/>
                </a:lnTo>
                <a:lnTo>
                  <a:pt x="1717" y="1909"/>
                </a:lnTo>
                <a:lnTo>
                  <a:pt x="1717" y="1191"/>
                </a:lnTo>
                <a:lnTo>
                  <a:pt x="1717" y="1140"/>
                </a:lnTo>
                <a:lnTo>
                  <a:pt x="1691" y="1089"/>
                </a:lnTo>
                <a:lnTo>
                  <a:pt x="1666" y="1038"/>
                </a:lnTo>
                <a:lnTo>
                  <a:pt x="1627" y="999"/>
                </a:lnTo>
                <a:lnTo>
                  <a:pt x="398" y="51"/>
                </a:lnTo>
                <a:lnTo>
                  <a:pt x="359" y="26"/>
                </a:lnTo>
                <a:lnTo>
                  <a:pt x="308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928;p38">
            <a:extLst>
              <a:ext uri="{FF2B5EF4-FFF2-40B4-BE49-F238E27FC236}">
                <a16:creationId xmlns:a16="http://schemas.microsoft.com/office/drawing/2014/main" id="{EC8C2D33-9DE1-47C6-BB90-C9533A5CD9B8}"/>
              </a:ext>
            </a:extLst>
          </p:cNvPr>
          <p:cNvSpPr/>
          <p:nvPr/>
        </p:nvSpPr>
        <p:spPr>
          <a:xfrm>
            <a:off x="5533899" y="4790532"/>
            <a:ext cx="78076" cy="308198"/>
          </a:xfrm>
          <a:custGeom>
            <a:avLst/>
            <a:gdLst/>
            <a:ahLst/>
            <a:cxnLst/>
            <a:rect l="l" t="t" r="r" b="b"/>
            <a:pathLst>
              <a:path w="488" h="2012" extrusionOk="0">
                <a:moveTo>
                  <a:pt x="244" y="1"/>
                </a:moveTo>
                <a:lnTo>
                  <a:pt x="192" y="13"/>
                </a:lnTo>
                <a:lnTo>
                  <a:pt x="154" y="26"/>
                </a:lnTo>
                <a:lnTo>
                  <a:pt x="103" y="39"/>
                </a:lnTo>
                <a:lnTo>
                  <a:pt x="77" y="77"/>
                </a:lnTo>
                <a:lnTo>
                  <a:pt x="39" y="116"/>
                </a:lnTo>
                <a:lnTo>
                  <a:pt x="13" y="154"/>
                </a:lnTo>
                <a:lnTo>
                  <a:pt x="0" y="193"/>
                </a:lnTo>
                <a:lnTo>
                  <a:pt x="0" y="244"/>
                </a:lnTo>
                <a:lnTo>
                  <a:pt x="0" y="1768"/>
                </a:lnTo>
                <a:lnTo>
                  <a:pt x="0" y="1819"/>
                </a:lnTo>
                <a:lnTo>
                  <a:pt x="13" y="1858"/>
                </a:lnTo>
                <a:lnTo>
                  <a:pt x="39" y="1909"/>
                </a:lnTo>
                <a:lnTo>
                  <a:pt x="77" y="1947"/>
                </a:lnTo>
                <a:lnTo>
                  <a:pt x="103" y="1973"/>
                </a:lnTo>
                <a:lnTo>
                  <a:pt x="154" y="1999"/>
                </a:lnTo>
                <a:lnTo>
                  <a:pt x="192" y="2011"/>
                </a:lnTo>
                <a:lnTo>
                  <a:pt x="295" y="2011"/>
                </a:lnTo>
                <a:lnTo>
                  <a:pt x="333" y="1999"/>
                </a:lnTo>
                <a:lnTo>
                  <a:pt x="385" y="1973"/>
                </a:lnTo>
                <a:lnTo>
                  <a:pt x="410" y="1947"/>
                </a:lnTo>
                <a:lnTo>
                  <a:pt x="449" y="1909"/>
                </a:lnTo>
                <a:lnTo>
                  <a:pt x="461" y="1858"/>
                </a:lnTo>
                <a:lnTo>
                  <a:pt x="487" y="1819"/>
                </a:lnTo>
                <a:lnTo>
                  <a:pt x="487" y="1768"/>
                </a:lnTo>
                <a:lnTo>
                  <a:pt x="487" y="244"/>
                </a:lnTo>
                <a:lnTo>
                  <a:pt x="487" y="193"/>
                </a:lnTo>
                <a:lnTo>
                  <a:pt x="461" y="154"/>
                </a:lnTo>
                <a:lnTo>
                  <a:pt x="449" y="116"/>
                </a:lnTo>
                <a:lnTo>
                  <a:pt x="410" y="77"/>
                </a:lnTo>
                <a:lnTo>
                  <a:pt x="385" y="39"/>
                </a:lnTo>
                <a:lnTo>
                  <a:pt x="333" y="26"/>
                </a:lnTo>
                <a:lnTo>
                  <a:pt x="295" y="13"/>
                </a:lnTo>
                <a:lnTo>
                  <a:pt x="244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929;p38">
            <a:extLst>
              <a:ext uri="{FF2B5EF4-FFF2-40B4-BE49-F238E27FC236}">
                <a16:creationId xmlns:a16="http://schemas.microsoft.com/office/drawing/2014/main" id="{98F1591E-4F8B-4297-9482-17D970776064}"/>
              </a:ext>
            </a:extLst>
          </p:cNvPr>
          <p:cNvSpPr/>
          <p:nvPr/>
        </p:nvSpPr>
        <p:spPr>
          <a:xfrm>
            <a:off x="6056431" y="4504092"/>
            <a:ext cx="215352" cy="594640"/>
          </a:xfrm>
          <a:custGeom>
            <a:avLst/>
            <a:gdLst/>
            <a:ahLst/>
            <a:cxnLst/>
            <a:rect l="l" t="t" r="r" b="b"/>
            <a:pathLst>
              <a:path w="1346" h="3882" extrusionOk="0">
                <a:moveTo>
                  <a:pt x="218" y="1"/>
                </a:moveTo>
                <a:lnTo>
                  <a:pt x="167" y="13"/>
                </a:lnTo>
                <a:lnTo>
                  <a:pt x="128" y="26"/>
                </a:lnTo>
                <a:lnTo>
                  <a:pt x="90" y="52"/>
                </a:lnTo>
                <a:lnTo>
                  <a:pt x="52" y="90"/>
                </a:lnTo>
                <a:lnTo>
                  <a:pt x="26" y="129"/>
                </a:lnTo>
                <a:lnTo>
                  <a:pt x="13" y="180"/>
                </a:lnTo>
                <a:lnTo>
                  <a:pt x="0" y="231"/>
                </a:lnTo>
                <a:lnTo>
                  <a:pt x="0" y="270"/>
                </a:lnTo>
                <a:lnTo>
                  <a:pt x="13" y="321"/>
                </a:lnTo>
                <a:lnTo>
                  <a:pt x="26" y="359"/>
                </a:lnTo>
                <a:lnTo>
                  <a:pt x="64" y="398"/>
                </a:lnTo>
                <a:lnTo>
                  <a:pt x="90" y="436"/>
                </a:lnTo>
                <a:lnTo>
                  <a:pt x="128" y="462"/>
                </a:lnTo>
                <a:lnTo>
                  <a:pt x="858" y="820"/>
                </a:lnTo>
                <a:lnTo>
                  <a:pt x="858" y="3638"/>
                </a:lnTo>
                <a:lnTo>
                  <a:pt x="858" y="3689"/>
                </a:lnTo>
                <a:lnTo>
                  <a:pt x="871" y="3728"/>
                </a:lnTo>
                <a:lnTo>
                  <a:pt x="897" y="3779"/>
                </a:lnTo>
                <a:lnTo>
                  <a:pt x="922" y="3817"/>
                </a:lnTo>
                <a:lnTo>
                  <a:pt x="961" y="3843"/>
                </a:lnTo>
                <a:lnTo>
                  <a:pt x="999" y="3869"/>
                </a:lnTo>
                <a:lnTo>
                  <a:pt x="1051" y="3881"/>
                </a:lnTo>
                <a:lnTo>
                  <a:pt x="1153" y="3881"/>
                </a:lnTo>
                <a:lnTo>
                  <a:pt x="1191" y="3869"/>
                </a:lnTo>
                <a:lnTo>
                  <a:pt x="1230" y="3843"/>
                </a:lnTo>
                <a:lnTo>
                  <a:pt x="1268" y="3817"/>
                </a:lnTo>
                <a:lnTo>
                  <a:pt x="1307" y="3779"/>
                </a:lnTo>
                <a:lnTo>
                  <a:pt x="1320" y="3728"/>
                </a:lnTo>
                <a:lnTo>
                  <a:pt x="1332" y="3689"/>
                </a:lnTo>
                <a:lnTo>
                  <a:pt x="1345" y="3638"/>
                </a:lnTo>
                <a:lnTo>
                  <a:pt x="1345" y="679"/>
                </a:lnTo>
                <a:lnTo>
                  <a:pt x="1332" y="615"/>
                </a:lnTo>
                <a:lnTo>
                  <a:pt x="1307" y="551"/>
                </a:lnTo>
                <a:lnTo>
                  <a:pt x="1268" y="500"/>
                </a:lnTo>
                <a:lnTo>
                  <a:pt x="1204" y="462"/>
                </a:lnTo>
                <a:lnTo>
                  <a:pt x="359" y="26"/>
                </a:lnTo>
                <a:lnTo>
                  <a:pt x="308" y="13"/>
                </a:lnTo>
                <a:lnTo>
                  <a:pt x="256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930;p38">
            <a:extLst>
              <a:ext uri="{FF2B5EF4-FFF2-40B4-BE49-F238E27FC236}">
                <a16:creationId xmlns:a16="http://schemas.microsoft.com/office/drawing/2014/main" id="{960327BA-EDA8-4505-994B-2E1EE6A198E3}"/>
              </a:ext>
            </a:extLst>
          </p:cNvPr>
          <p:cNvSpPr/>
          <p:nvPr/>
        </p:nvSpPr>
        <p:spPr>
          <a:xfrm>
            <a:off x="3115959" y="4196053"/>
            <a:ext cx="293107" cy="902685"/>
          </a:xfrm>
          <a:custGeom>
            <a:avLst/>
            <a:gdLst/>
            <a:ahLst/>
            <a:cxnLst/>
            <a:rect l="l" t="t" r="r" b="b"/>
            <a:pathLst>
              <a:path w="1832" h="5893" extrusionOk="0">
                <a:moveTo>
                  <a:pt x="1537" y="1"/>
                </a:moveTo>
                <a:lnTo>
                  <a:pt x="1499" y="14"/>
                </a:lnTo>
                <a:lnTo>
                  <a:pt x="1447" y="39"/>
                </a:lnTo>
                <a:lnTo>
                  <a:pt x="1422" y="78"/>
                </a:lnTo>
                <a:lnTo>
                  <a:pt x="1383" y="103"/>
                </a:lnTo>
                <a:lnTo>
                  <a:pt x="1371" y="154"/>
                </a:lnTo>
                <a:lnTo>
                  <a:pt x="1345" y="193"/>
                </a:lnTo>
                <a:lnTo>
                  <a:pt x="1345" y="244"/>
                </a:lnTo>
                <a:lnTo>
                  <a:pt x="1345" y="2012"/>
                </a:lnTo>
                <a:lnTo>
                  <a:pt x="192" y="2012"/>
                </a:lnTo>
                <a:lnTo>
                  <a:pt x="141" y="2024"/>
                </a:lnTo>
                <a:lnTo>
                  <a:pt x="103" y="2050"/>
                </a:lnTo>
                <a:lnTo>
                  <a:pt x="64" y="2088"/>
                </a:lnTo>
                <a:lnTo>
                  <a:pt x="38" y="2114"/>
                </a:lnTo>
                <a:lnTo>
                  <a:pt x="13" y="2165"/>
                </a:lnTo>
                <a:lnTo>
                  <a:pt x="0" y="2204"/>
                </a:lnTo>
                <a:lnTo>
                  <a:pt x="0" y="2255"/>
                </a:lnTo>
                <a:lnTo>
                  <a:pt x="0" y="5649"/>
                </a:lnTo>
                <a:lnTo>
                  <a:pt x="0" y="5700"/>
                </a:lnTo>
                <a:lnTo>
                  <a:pt x="13" y="5739"/>
                </a:lnTo>
                <a:lnTo>
                  <a:pt x="38" y="5790"/>
                </a:lnTo>
                <a:lnTo>
                  <a:pt x="64" y="5828"/>
                </a:lnTo>
                <a:lnTo>
                  <a:pt x="103" y="5854"/>
                </a:lnTo>
                <a:lnTo>
                  <a:pt x="141" y="5880"/>
                </a:lnTo>
                <a:lnTo>
                  <a:pt x="192" y="5892"/>
                </a:lnTo>
                <a:lnTo>
                  <a:pt x="282" y="5892"/>
                </a:lnTo>
                <a:lnTo>
                  <a:pt x="333" y="5880"/>
                </a:lnTo>
                <a:lnTo>
                  <a:pt x="371" y="5854"/>
                </a:lnTo>
                <a:lnTo>
                  <a:pt x="410" y="5828"/>
                </a:lnTo>
                <a:lnTo>
                  <a:pt x="436" y="5790"/>
                </a:lnTo>
                <a:lnTo>
                  <a:pt x="461" y="5739"/>
                </a:lnTo>
                <a:lnTo>
                  <a:pt x="474" y="5700"/>
                </a:lnTo>
                <a:lnTo>
                  <a:pt x="487" y="5649"/>
                </a:lnTo>
                <a:lnTo>
                  <a:pt x="487" y="2498"/>
                </a:lnTo>
                <a:lnTo>
                  <a:pt x="1588" y="2498"/>
                </a:lnTo>
                <a:lnTo>
                  <a:pt x="1639" y="2485"/>
                </a:lnTo>
                <a:lnTo>
                  <a:pt x="1678" y="2473"/>
                </a:lnTo>
                <a:lnTo>
                  <a:pt x="1729" y="2460"/>
                </a:lnTo>
                <a:lnTo>
                  <a:pt x="1755" y="2421"/>
                </a:lnTo>
                <a:lnTo>
                  <a:pt x="1793" y="2396"/>
                </a:lnTo>
                <a:lnTo>
                  <a:pt x="1806" y="2345"/>
                </a:lnTo>
                <a:lnTo>
                  <a:pt x="1832" y="2306"/>
                </a:lnTo>
                <a:lnTo>
                  <a:pt x="1832" y="2255"/>
                </a:lnTo>
                <a:lnTo>
                  <a:pt x="1832" y="244"/>
                </a:lnTo>
                <a:lnTo>
                  <a:pt x="1832" y="193"/>
                </a:lnTo>
                <a:lnTo>
                  <a:pt x="1806" y="154"/>
                </a:lnTo>
                <a:lnTo>
                  <a:pt x="1793" y="103"/>
                </a:lnTo>
                <a:lnTo>
                  <a:pt x="1755" y="78"/>
                </a:lnTo>
                <a:lnTo>
                  <a:pt x="1729" y="39"/>
                </a:lnTo>
                <a:lnTo>
                  <a:pt x="1678" y="14"/>
                </a:lnTo>
                <a:lnTo>
                  <a:pt x="1639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931;p38">
            <a:extLst>
              <a:ext uri="{FF2B5EF4-FFF2-40B4-BE49-F238E27FC236}">
                <a16:creationId xmlns:a16="http://schemas.microsoft.com/office/drawing/2014/main" id="{3551E112-0A40-480C-8593-A9892943E12E}"/>
              </a:ext>
            </a:extLst>
          </p:cNvPr>
          <p:cNvSpPr/>
          <p:nvPr/>
        </p:nvSpPr>
        <p:spPr>
          <a:xfrm>
            <a:off x="4818742" y="2663826"/>
            <a:ext cx="78076" cy="437631"/>
          </a:xfrm>
          <a:custGeom>
            <a:avLst/>
            <a:gdLst/>
            <a:ahLst/>
            <a:cxnLst/>
            <a:rect l="l" t="t" r="r" b="b"/>
            <a:pathLst>
              <a:path w="488" h="2857" extrusionOk="0">
                <a:moveTo>
                  <a:pt x="193" y="1"/>
                </a:moveTo>
                <a:lnTo>
                  <a:pt x="154" y="14"/>
                </a:lnTo>
                <a:lnTo>
                  <a:pt x="103" y="39"/>
                </a:lnTo>
                <a:lnTo>
                  <a:pt x="64" y="65"/>
                </a:lnTo>
                <a:lnTo>
                  <a:pt x="39" y="103"/>
                </a:lnTo>
                <a:lnTo>
                  <a:pt x="13" y="142"/>
                </a:lnTo>
                <a:lnTo>
                  <a:pt x="0" y="193"/>
                </a:lnTo>
                <a:lnTo>
                  <a:pt x="0" y="244"/>
                </a:lnTo>
                <a:lnTo>
                  <a:pt x="0" y="2614"/>
                </a:lnTo>
                <a:lnTo>
                  <a:pt x="0" y="2665"/>
                </a:lnTo>
                <a:lnTo>
                  <a:pt x="13" y="2716"/>
                </a:lnTo>
                <a:lnTo>
                  <a:pt x="39" y="2754"/>
                </a:lnTo>
                <a:lnTo>
                  <a:pt x="64" y="2793"/>
                </a:lnTo>
                <a:lnTo>
                  <a:pt x="103" y="2819"/>
                </a:lnTo>
                <a:lnTo>
                  <a:pt x="154" y="2844"/>
                </a:lnTo>
                <a:lnTo>
                  <a:pt x="193" y="2857"/>
                </a:lnTo>
                <a:lnTo>
                  <a:pt x="295" y="2857"/>
                </a:lnTo>
                <a:lnTo>
                  <a:pt x="333" y="2844"/>
                </a:lnTo>
                <a:lnTo>
                  <a:pt x="385" y="2819"/>
                </a:lnTo>
                <a:lnTo>
                  <a:pt x="410" y="2793"/>
                </a:lnTo>
                <a:lnTo>
                  <a:pt x="449" y="2754"/>
                </a:lnTo>
                <a:lnTo>
                  <a:pt x="461" y="2716"/>
                </a:lnTo>
                <a:lnTo>
                  <a:pt x="474" y="2665"/>
                </a:lnTo>
                <a:lnTo>
                  <a:pt x="487" y="2614"/>
                </a:lnTo>
                <a:lnTo>
                  <a:pt x="487" y="244"/>
                </a:lnTo>
                <a:lnTo>
                  <a:pt x="474" y="193"/>
                </a:lnTo>
                <a:lnTo>
                  <a:pt x="461" y="142"/>
                </a:lnTo>
                <a:lnTo>
                  <a:pt x="449" y="103"/>
                </a:lnTo>
                <a:lnTo>
                  <a:pt x="410" y="65"/>
                </a:lnTo>
                <a:lnTo>
                  <a:pt x="385" y="39"/>
                </a:lnTo>
                <a:lnTo>
                  <a:pt x="333" y="14"/>
                </a:lnTo>
                <a:lnTo>
                  <a:pt x="295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932;p38">
            <a:extLst>
              <a:ext uri="{FF2B5EF4-FFF2-40B4-BE49-F238E27FC236}">
                <a16:creationId xmlns:a16="http://schemas.microsoft.com/office/drawing/2014/main" id="{2C128030-55CE-4AB9-A9BB-D00A8EC89C02}"/>
              </a:ext>
            </a:extLst>
          </p:cNvPr>
          <p:cNvSpPr/>
          <p:nvPr/>
        </p:nvSpPr>
        <p:spPr>
          <a:xfrm>
            <a:off x="5533899" y="2663826"/>
            <a:ext cx="1022678" cy="1041923"/>
          </a:xfrm>
          <a:custGeom>
            <a:avLst/>
            <a:gdLst/>
            <a:ahLst/>
            <a:cxnLst/>
            <a:rect l="l" t="t" r="r" b="b"/>
            <a:pathLst>
              <a:path w="6392" h="6802" extrusionOk="0">
                <a:moveTo>
                  <a:pt x="192" y="1"/>
                </a:moveTo>
                <a:lnTo>
                  <a:pt x="154" y="14"/>
                </a:lnTo>
                <a:lnTo>
                  <a:pt x="103" y="39"/>
                </a:lnTo>
                <a:lnTo>
                  <a:pt x="77" y="65"/>
                </a:lnTo>
                <a:lnTo>
                  <a:pt x="39" y="103"/>
                </a:lnTo>
                <a:lnTo>
                  <a:pt x="13" y="142"/>
                </a:lnTo>
                <a:lnTo>
                  <a:pt x="0" y="193"/>
                </a:lnTo>
                <a:lnTo>
                  <a:pt x="0" y="244"/>
                </a:lnTo>
                <a:lnTo>
                  <a:pt x="0" y="6558"/>
                </a:lnTo>
                <a:lnTo>
                  <a:pt x="0" y="6610"/>
                </a:lnTo>
                <a:lnTo>
                  <a:pt x="13" y="6661"/>
                </a:lnTo>
                <a:lnTo>
                  <a:pt x="39" y="6699"/>
                </a:lnTo>
                <a:lnTo>
                  <a:pt x="77" y="6738"/>
                </a:lnTo>
                <a:lnTo>
                  <a:pt x="103" y="6763"/>
                </a:lnTo>
                <a:lnTo>
                  <a:pt x="154" y="6789"/>
                </a:lnTo>
                <a:lnTo>
                  <a:pt x="192" y="6802"/>
                </a:lnTo>
                <a:lnTo>
                  <a:pt x="295" y="6802"/>
                </a:lnTo>
                <a:lnTo>
                  <a:pt x="333" y="6789"/>
                </a:lnTo>
                <a:lnTo>
                  <a:pt x="385" y="6763"/>
                </a:lnTo>
                <a:lnTo>
                  <a:pt x="410" y="6738"/>
                </a:lnTo>
                <a:lnTo>
                  <a:pt x="449" y="6699"/>
                </a:lnTo>
                <a:lnTo>
                  <a:pt x="461" y="6661"/>
                </a:lnTo>
                <a:lnTo>
                  <a:pt x="487" y="6610"/>
                </a:lnTo>
                <a:lnTo>
                  <a:pt x="487" y="6558"/>
                </a:lnTo>
                <a:lnTo>
                  <a:pt x="487" y="3062"/>
                </a:lnTo>
                <a:lnTo>
                  <a:pt x="3804" y="5201"/>
                </a:lnTo>
                <a:lnTo>
                  <a:pt x="3868" y="5226"/>
                </a:lnTo>
                <a:lnTo>
                  <a:pt x="3932" y="5239"/>
                </a:lnTo>
                <a:lnTo>
                  <a:pt x="6148" y="5239"/>
                </a:lnTo>
                <a:lnTo>
                  <a:pt x="6187" y="5226"/>
                </a:lnTo>
                <a:lnTo>
                  <a:pt x="6238" y="5214"/>
                </a:lnTo>
                <a:lnTo>
                  <a:pt x="6276" y="5201"/>
                </a:lnTo>
                <a:lnTo>
                  <a:pt x="6315" y="5162"/>
                </a:lnTo>
                <a:lnTo>
                  <a:pt x="6340" y="5124"/>
                </a:lnTo>
                <a:lnTo>
                  <a:pt x="6366" y="5086"/>
                </a:lnTo>
                <a:lnTo>
                  <a:pt x="6379" y="5047"/>
                </a:lnTo>
                <a:lnTo>
                  <a:pt x="6391" y="4996"/>
                </a:lnTo>
                <a:lnTo>
                  <a:pt x="6379" y="4945"/>
                </a:lnTo>
                <a:lnTo>
                  <a:pt x="6366" y="4893"/>
                </a:lnTo>
                <a:lnTo>
                  <a:pt x="6340" y="4855"/>
                </a:lnTo>
                <a:lnTo>
                  <a:pt x="6315" y="4817"/>
                </a:lnTo>
                <a:lnTo>
                  <a:pt x="6276" y="4791"/>
                </a:lnTo>
                <a:lnTo>
                  <a:pt x="6238" y="4765"/>
                </a:lnTo>
                <a:lnTo>
                  <a:pt x="6187" y="4753"/>
                </a:lnTo>
                <a:lnTo>
                  <a:pt x="4009" y="4753"/>
                </a:lnTo>
                <a:lnTo>
                  <a:pt x="487" y="2486"/>
                </a:lnTo>
                <a:lnTo>
                  <a:pt x="487" y="244"/>
                </a:lnTo>
                <a:lnTo>
                  <a:pt x="487" y="193"/>
                </a:lnTo>
                <a:lnTo>
                  <a:pt x="461" y="142"/>
                </a:lnTo>
                <a:lnTo>
                  <a:pt x="449" y="103"/>
                </a:lnTo>
                <a:lnTo>
                  <a:pt x="410" y="65"/>
                </a:lnTo>
                <a:lnTo>
                  <a:pt x="385" y="39"/>
                </a:lnTo>
                <a:lnTo>
                  <a:pt x="333" y="14"/>
                </a:lnTo>
                <a:lnTo>
                  <a:pt x="295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933;p38">
            <a:extLst>
              <a:ext uri="{FF2B5EF4-FFF2-40B4-BE49-F238E27FC236}">
                <a16:creationId xmlns:a16="http://schemas.microsoft.com/office/drawing/2014/main" id="{2AFBEE52-C588-48E8-B2CA-177B16FE5D68}"/>
              </a:ext>
            </a:extLst>
          </p:cNvPr>
          <p:cNvSpPr/>
          <p:nvPr/>
        </p:nvSpPr>
        <p:spPr>
          <a:xfrm>
            <a:off x="3001084" y="2846256"/>
            <a:ext cx="1608735" cy="684862"/>
          </a:xfrm>
          <a:custGeom>
            <a:avLst/>
            <a:gdLst/>
            <a:ahLst/>
            <a:cxnLst/>
            <a:rect l="l" t="t" r="r" b="b"/>
            <a:pathLst>
              <a:path w="10055" h="4471" extrusionOk="0">
                <a:moveTo>
                  <a:pt x="206" y="1"/>
                </a:moveTo>
                <a:lnTo>
                  <a:pt x="155" y="14"/>
                </a:lnTo>
                <a:lnTo>
                  <a:pt x="116" y="39"/>
                </a:lnTo>
                <a:lnTo>
                  <a:pt x="78" y="65"/>
                </a:lnTo>
                <a:lnTo>
                  <a:pt x="52" y="103"/>
                </a:lnTo>
                <a:lnTo>
                  <a:pt x="26" y="142"/>
                </a:lnTo>
                <a:lnTo>
                  <a:pt x="14" y="193"/>
                </a:lnTo>
                <a:lnTo>
                  <a:pt x="1" y="231"/>
                </a:lnTo>
                <a:lnTo>
                  <a:pt x="14" y="283"/>
                </a:lnTo>
                <a:lnTo>
                  <a:pt x="26" y="321"/>
                </a:lnTo>
                <a:lnTo>
                  <a:pt x="39" y="372"/>
                </a:lnTo>
                <a:lnTo>
                  <a:pt x="65" y="411"/>
                </a:lnTo>
                <a:lnTo>
                  <a:pt x="103" y="436"/>
                </a:lnTo>
                <a:lnTo>
                  <a:pt x="4227" y="3280"/>
                </a:lnTo>
                <a:lnTo>
                  <a:pt x="4227" y="4228"/>
                </a:lnTo>
                <a:lnTo>
                  <a:pt x="4227" y="4279"/>
                </a:lnTo>
                <a:lnTo>
                  <a:pt x="4253" y="4330"/>
                </a:lnTo>
                <a:lnTo>
                  <a:pt x="4266" y="4368"/>
                </a:lnTo>
                <a:lnTo>
                  <a:pt x="4304" y="4407"/>
                </a:lnTo>
                <a:lnTo>
                  <a:pt x="4330" y="4432"/>
                </a:lnTo>
                <a:lnTo>
                  <a:pt x="4381" y="4458"/>
                </a:lnTo>
                <a:lnTo>
                  <a:pt x="4420" y="4471"/>
                </a:lnTo>
                <a:lnTo>
                  <a:pt x="4522" y="4471"/>
                </a:lnTo>
                <a:lnTo>
                  <a:pt x="4560" y="4458"/>
                </a:lnTo>
                <a:lnTo>
                  <a:pt x="4612" y="4432"/>
                </a:lnTo>
                <a:lnTo>
                  <a:pt x="4637" y="4407"/>
                </a:lnTo>
                <a:lnTo>
                  <a:pt x="4676" y="4368"/>
                </a:lnTo>
                <a:lnTo>
                  <a:pt x="4689" y="4330"/>
                </a:lnTo>
                <a:lnTo>
                  <a:pt x="4714" y="4279"/>
                </a:lnTo>
                <a:lnTo>
                  <a:pt x="4714" y="4228"/>
                </a:lnTo>
                <a:lnTo>
                  <a:pt x="4714" y="3267"/>
                </a:lnTo>
                <a:lnTo>
                  <a:pt x="5367" y="2665"/>
                </a:lnTo>
                <a:lnTo>
                  <a:pt x="9863" y="2665"/>
                </a:lnTo>
                <a:lnTo>
                  <a:pt x="9914" y="2652"/>
                </a:lnTo>
                <a:lnTo>
                  <a:pt x="9953" y="2627"/>
                </a:lnTo>
                <a:lnTo>
                  <a:pt x="9991" y="2601"/>
                </a:lnTo>
                <a:lnTo>
                  <a:pt x="10017" y="2562"/>
                </a:lnTo>
                <a:lnTo>
                  <a:pt x="10042" y="2524"/>
                </a:lnTo>
                <a:lnTo>
                  <a:pt x="10055" y="2473"/>
                </a:lnTo>
                <a:lnTo>
                  <a:pt x="10055" y="2422"/>
                </a:lnTo>
                <a:lnTo>
                  <a:pt x="10055" y="2383"/>
                </a:lnTo>
                <a:lnTo>
                  <a:pt x="10042" y="2332"/>
                </a:lnTo>
                <a:lnTo>
                  <a:pt x="10017" y="2294"/>
                </a:lnTo>
                <a:lnTo>
                  <a:pt x="9991" y="2255"/>
                </a:lnTo>
                <a:lnTo>
                  <a:pt x="9953" y="2229"/>
                </a:lnTo>
                <a:lnTo>
                  <a:pt x="9914" y="2204"/>
                </a:lnTo>
                <a:lnTo>
                  <a:pt x="9863" y="2191"/>
                </a:lnTo>
                <a:lnTo>
                  <a:pt x="9812" y="2178"/>
                </a:lnTo>
                <a:lnTo>
                  <a:pt x="7609" y="2178"/>
                </a:lnTo>
                <a:lnTo>
                  <a:pt x="7609" y="1013"/>
                </a:lnTo>
                <a:lnTo>
                  <a:pt x="7609" y="962"/>
                </a:lnTo>
                <a:lnTo>
                  <a:pt x="7583" y="923"/>
                </a:lnTo>
                <a:lnTo>
                  <a:pt x="7570" y="872"/>
                </a:lnTo>
                <a:lnTo>
                  <a:pt x="7532" y="846"/>
                </a:lnTo>
                <a:lnTo>
                  <a:pt x="7506" y="808"/>
                </a:lnTo>
                <a:lnTo>
                  <a:pt x="7455" y="795"/>
                </a:lnTo>
                <a:lnTo>
                  <a:pt x="7417" y="769"/>
                </a:lnTo>
                <a:lnTo>
                  <a:pt x="7314" y="769"/>
                </a:lnTo>
                <a:lnTo>
                  <a:pt x="7276" y="795"/>
                </a:lnTo>
                <a:lnTo>
                  <a:pt x="7224" y="808"/>
                </a:lnTo>
                <a:lnTo>
                  <a:pt x="7199" y="846"/>
                </a:lnTo>
                <a:lnTo>
                  <a:pt x="7160" y="872"/>
                </a:lnTo>
                <a:lnTo>
                  <a:pt x="7148" y="923"/>
                </a:lnTo>
                <a:lnTo>
                  <a:pt x="7122" y="962"/>
                </a:lnTo>
                <a:lnTo>
                  <a:pt x="7122" y="1013"/>
                </a:lnTo>
                <a:lnTo>
                  <a:pt x="7122" y="2178"/>
                </a:lnTo>
                <a:lnTo>
                  <a:pt x="5265" y="2178"/>
                </a:lnTo>
                <a:lnTo>
                  <a:pt x="5226" y="2191"/>
                </a:lnTo>
                <a:lnTo>
                  <a:pt x="5188" y="2204"/>
                </a:lnTo>
                <a:lnTo>
                  <a:pt x="5137" y="2217"/>
                </a:lnTo>
                <a:lnTo>
                  <a:pt x="5111" y="2242"/>
                </a:lnTo>
                <a:lnTo>
                  <a:pt x="4445" y="2844"/>
                </a:lnTo>
                <a:lnTo>
                  <a:pt x="385" y="39"/>
                </a:lnTo>
                <a:lnTo>
                  <a:pt x="347" y="14"/>
                </a:lnTo>
                <a:lnTo>
                  <a:pt x="295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934;p38">
            <a:extLst>
              <a:ext uri="{FF2B5EF4-FFF2-40B4-BE49-F238E27FC236}">
                <a16:creationId xmlns:a16="http://schemas.microsoft.com/office/drawing/2014/main" id="{27AE129B-5BEC-49D7-A8D1-2DB737022E09}"/>
              </a:ext>
            </a:extLst>
          </p:cNvPr>
          <p:cNvSpPr/>
          <p:nvPr/>
        </p:nvSpPr>
        <p:spPr>
          <a:xfrm>
            <a:off x="3001084" y="3899810"/>
            <a:ext cx="299348" cy="74751"/>
          </a:xfrm>
          <a:custGeom>
            <a:avLst/>
            <a:gdLst/>
            <a:ahLst/>
            <a:cxnLst/>
            <a:rect l="l" t="t" r="r" b="b"/>
            <a:pathLst>
              <a:path w="1871" h="488" extrusionOk="0">
                <a:moveTo>
                  <a:pt x="244" y="1"/>
                </a:moveTo>
                <a:lnTo>
                  <a:pt x="193" y="14"/>
                </a:lnTo>
                <a:lnTo>
                  <a:pt x="155" y="26"/>
                </a:lnTo>
                <a:lnTo>
                  <a:pt x="116" y="52"/>
                </a:lnTo>
                <a:lnTo>
                  <a:pt x="78" y="78"/>
                </a:lnTo>
                <a:lnTo>
                  <a:pt x="39" y="116"/>
                </a:lnTo>
                <a:lnTo>
                  <a:pt x="26" y="154"/>
                </a:lnTo>
                <a:lnTo>
                  <a:pt x="14" y="206"/>
                </a:lnTo>
                <a:lnTo>
                  <a:pt x="1" y="244"/>
                </a:lnTo>
                <a:lnTo>
                  <a:pt x="14" y="295"/>
                </a:lnTo>
                <a:lnTo>
                  <a:pt x="26" y="347"/>
                </a:lnTo>
                <a:lnTo>
                  <a:pt x="39" y="385"/>
                </a:lnTo>
                <a:lnTo>
                  <a:pt x="78" y="423"/>
                </a:lnTo>
                <a:lnTo>
                  <a:pt x="116" y="449"/>
                </a:lnTo>
                <a:lnTo>
                  <a:pt x="155" y="475"/>
                </a:lnTo>
                <a:lnTo>
                  <a:pt x="193" y="487"/>
                </a:lnTo>
                <a:lnTo>
                  <a:pt x="1679" y="487"/>
                </a:lnTo>
                <a:lnTo>
                  <a:pt x="1730" y="475"/>
                </a:lnTo>
                <a:lnTo>
                  <a:pt x="1768" y="449"/>
                </a:lnTo>
                <a:lnTo>
                  <a:pt x="1807" y="423"/>
                </a:lnTo>
                <a:lnTo>
                  <a:pt x="1832" y="385"/>
                </a:lnTo>
                <a:lnTo>
                  <a:pt x="1858" y="347"/>
                </a:lnTo>
                <a:lnTo>
                  <a:pt x="1871" y="295"/>
                </a:lnTo>
                <a:lnTo>
                  <a:pt x="1871" y="244"/>
                </a:lnTo>
                <a:lnTo>
                  <a:pt x="1871" y="206"/>
                </a:lnTo>
                <a:lnTo>
                  <a:pt x="1858" y="154"/>
                </a:lnTo>
                <a:lnTo>
                  <a:pt x="1832" y="116"/>
                </a:lnTo>
                <a:lnTo>
                  <a:pt x="1807" y="78"/>
                </a:lnTo>
                <a:lnTo>
                  <a:pt x="1768" y="52"/>
                </a:lnTo>
                <a:lnTo>
                  <a:pt x="1730" y="26"/>
                </a:lnTo>
                <a:lnTo>
                  <a:pt x="1679" y="14"/>
                </a:lnTo>
                <a:lnTo>
                  <a:pt x="1627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935;p38">
            <a:extLst>
              <a:ext uri="{FF2B5EF4-FFF2-40B4-BE49-F238E27FC236}">
                <a16:creationId xmlns:a16="http://schemas.microsoft.com/office/drawing/2014/main" id="{6B2BF834-CD36-421E-BA41-4602969A88B6}"/>
              </a:ext>
            </a:extLst>
          </p:cNvPr>
          <p:cNvSpPr/>
          <p:nvPr/>
        </p:nvSpPr>
        <p:spPr>
          <a:xfrm>
            <a:off x="3677366" y="4343252"/>
            <a:ext cx="588297" cy="755480"/>
          </a:xfrm>
          <a:custGeom>
            <a:avLst/>
            <a:gdLst/>
            <a:ahLst/>
            <a:cxnLst/>
            <a:rect l="l" t="t" r="r" b="b"/>
            <a:pathLst>
              <a:path w="3677" h="4932" extrusionOk="0">
                <a:moveTo>
                  <a:pt x="244" y="0"/>
                </a:moveTo>
                <a:lnTo>
                  <a:pt x="193" y="13"/>
                </a:lnTo>
                <a:lnTo>
                  <a:pt x="154" y="26"/>
                </a:lnTo>
                <a:lnTo>
                  <a:pt x="103" y="52"/>
                </a:lnTo>
                <a:lnTo>
                  <a:pt x="77" y="77"/>
                </a:lnTo>
                <a:lnTo>
                  <a:pt x="39" y="116"/>
                </a:lnTo>
                <a:lnTo>
                  <a:pt x="26" y="154"/>
                </a:lnTo>
                <a:lnTo>
                  <a:pt x="0" y="192"/>
                </a:lnTo>
                <a:lnTo>
                  <a:pt x="0" y="244"/>
                </a:lnTo>
                <a:lnTo>
                  <a:pt x="0" y="4688"/>
                </a:lnTo>
                <a:lnTo>
                  <a:pt x="0" y="4739"/>
                </a:lnTo>
                <a:lnTo>
                  <a:pt x="26" y="4778"/>
                </a:lnTo>
                <a:lnTo>
                  <a:pt x="39" y="4829"/>
                </a:lnTo>
                <a:lnTo>
                  <a:pt x="77" y="4867"/>
                </a:lnTo>
                <a:lnTo>
                  <a:pt x="103" y="4893"/>
                </a:lnTo>
                <a:lnTo>
                  <a:pt x="154" y="4919"/>
                </a:lnTo>
                <a:lnTo>
                  <a:pt x="193" y="4931"/>
                </a:lnTo>
                <a:lnTo>
                  <a:pt x="295" y="4931"/>
                </a:lnTo>
                <a:lnTo>
                  <a:pt x="333" y="4919"/>
                </a:lnTo>
                <a:lnTo>
                  <a:pt x="385" y="4893"/>
                </a:lnTo>
                <a:lnTo>
                  <a:pt x="410" y="4867"/>
                </a:lnTo>
                <a:lnTo>
                  <a:pt x="449" y="4829"/>
                </a:lnTo>
                <a:lnTo>
                  <a:pt x="462" y="4778"/>
                </a:lnTo>
                <a:lnTo>
                  <a:pt x="487" y="4739"/>
                </a:lnTo>
                <a:lnTo>
                  <a:pt x="487" y="4688"/>
                </a:lnTo>
                <a:lnTo>
                  <a:pt x="487" y="3228"/>
                </a:lnTo>
                <a:lnTo>
                  <a:pt x="3484" y="3228"/>
                </a:lnTo>
                <a:lnTo>
                  <a:pt x="3523" y="3215"/>
                </a:lnTo>
                <a:lnTo>
                  <a:pt x="3574" y="3190"/>
                </a:lnTo>
                <a:lnTo>
                  <a:pt x="3599" y="3164"/>
                </a:lnTo>
                <a:lnTo>
                  <a:pt x="3638" y="3125"/>
                </a:lnTo>
                <a:lnTo>
                  <a:pt x="3651" y="3087"/>
                </a:lnTo>
                <a:lnTo>
                  <a:pt x="3663" y="3036"/>
                </a:lnTo>
                <a:lnTo>
                  <a:pt x="3676" y="2997"/>
                </a:lnTo>
                <a:lnTo>
                  <a:pt x="3663" y="2946"/>
                </a:lnTo>
                <a:lnTo>
                  <a:pt x="3651" y="2895"/>
                </a:lnTo>
                <a:lnTo>
                  <a:pt x="3638" y="2856"/>
                </a:lnTo>
                <a:lnTo>
                  <a:pt x="3599" y="2818"/>
                </a:lnTo>
                <a:lnTo>
                  <a:pt x="3574" y="2792"/>
                </a:lnTo>
                <a:lnTo>
                  <a:pt x="3523" y="2767"/>
                </a:lnTo>
                <a:lnTo>
                  <a:pt x="3484" y="2754"/>
                </a:lnTo>
                <a:lnTo>
                  <a:pt x="487" y="2754"/>
                </a:lnTo>
                <a:lnTo>
                  <a:pt x="487" y="244"/>
                </a:lnTo>
                <a:lnTo>
                  <a:pt x="487" y="192"/>
                </a:lnTo>
                <a:lnTo>
                  <a:pt x="462" y="154"/>
                </a:lnTo>
                <a:lnTo>
                  <a:pt x="449" y="116"/>
                </a:lnTo>
                <a:lnTo>
                  <a:pt x="410" y="77"/>
                </a:lnTo>
                <a:lnTo>
                  <a:pt x="385" y="52"/>
                </a:lnTo>
                <a:lnTo>
                  <a:pt x="333" y="26"/>
                </a:lnTo>
                <a:lnTo>
                  <a:pt x="295" y="13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936;p38">
            <a:extLst>
              <a:ext uri="{FF2B5EF4-FFF2-40B4-BE49-F238E27FC236}">
                <a16:creationId xmlns:a16="http://schemas.microsoft.com/office/drawing/2014/main" id="{6B64252F-3885-488E-BE87-7C6FF1E96C34}"/>
              </a:ext>
            </a:extLst>
          </p:cNvPr>
          <p:cNvSpPr/>
          <p:nvPr/>
        </p:nvSpPr>
        <p:spPr>
          <a:xfrm>
            <a:off x="3253228" y="3493737"/>
            <a:ext cx="926362" cy="886906"/>
          </a:xfrm>
          <a:custGeom>
            <a:avLst/>
            <a:gdLst/>
            <a:ahLst/>
            <a:cxnLst/>
            <a:rect l="l" t="t" r="r" b="b"/>
            <a:pathLst>
              <a:path w="5790" h="5790" extrusionOk="0">
                <a:moveTo>
                  <a:pt x="2178" y="1"/>
                </a:moveTo>
                <a:lnTo>
                  <a:pt x="2178" y="590"/>
                </a:lnTo>
                <a:lnTo>
                  <a:pt x="1973" y="667"/>
                </a:lnTo>
                <a:lnTo>
                  <a:pt x="1768" y="756"/>
                </a:lnTo>
                <a:lnTo>
                  <a:pt x="1358" y="346"/>
                </a:lnTo>
                <a:lnTo>
                  <a:pt x="346" y="1358"/>
                </a:lnTo>
                <a:lnTo>
                  <a:pt x="756" y="1768"/>
                </a:lnTo>
                <a:lnTo>
                  <a:pt x="666" y="1973"/>
                </a:lnTo>
                <a:lnTo>
                  <a:pt x="589" y="2191"/>
                </a:lnTo>
                <a:lnTo>
                  <a:pt x="0" y="2191"/>
                </a:lnTo>
                <a:lnTo>
                  <a:pt x="0" y="3612"/>
                </a:lnTo>
                <a:lnTo>
                  <a:pt x="589" y="3612"/>
                </a:lnTo>
                <a:lnTo>
                  <a:pt x="666" y="3830"/>
                </a:lnTo>
                <a:lnTo>
                  <a:pt x="756" y="4035"/>
                </a:lnTo>
                <a:lnTo>
                  <a:pt x="346" y="4445"/>
                </a:lnTo>
                <a:lnTo>
                  <a:pt x="1358" y="5457"/>
                </a:lnTo>
                <a:lnTo>
                  <a:pt x="1768" y="5034"/>
                </a:lnTo>
                <a:lnTo>
                  <a:pt x="1973" y="5136"/>
                </a:lnTo>
                <a:lnTo>
                  <a:pt x="2178" y="5213"/>
                </a:lnTo>
                <a:lnTo>
                  <a:pt x="2178" y="5790"/>
                </a:lnTo>
                <a:lnTo>
                  <a:pt x="3612" y="5790"/>
                </a:lnTo>
                <a:lnTo>
                  <a:pt x="3612" y="5213"/>
                </a:lnTo>
                <a:lnTo>
                  <a:pt x="3817" y="5136"/>
                </a:lnTo>
                <a:lnTo>
                  <a:pt x="4022" y="5034"/>
                </a:lnTo>
                <a:lnTo>
                  <a:pt x="4432" y="5457"/>
                </a:lnTo>
                <a:lnTo>
                  <a:pt x="5444" y="4445"/>
                </a:lnTo>
                <a:lnTo>
                  <a:pt x="5034" y="4035"/>
                </a:lnTo>
                <a:lnTo>
                  <a:pt x="5123" y="3830"/>
                </a:lnTo>
                <a:lnTo>
                  <a:pt x="5200" y="3612"/>
                </a:lnTo>
                <a:lnTo>
                  <a:pt x="5789" y="3612"/>
                </a:lnTo>
                <a:lnTo>
                  <a:pt x="5789" y="2191"/>
                </a:lnTo>
                <a:lnTo>
                  <a:pt x="5200" y="2191"/>
                </a:lnTo>
                <a:lnTo>
                  <a:pt x="5123" y="1973"/>
                </a:lnTo>
                <a:lnTo>
                  <a:pt x="5034" y="1768"/>
                </a:lnTo>
                <a:lnTo>
                  <a:pt x="5444" y="1358"/>
                </a:lnTo>
                <a:lnTo>
                  <a:pt x="4432" y="346"/>
                </a:lnTo>
                <a:lnTo>
                  <a:pt x="4022" y="756"/>
                </a:lnTo>
                <a:lnTo>
                  <a:pt x="3817" y="667"/>
                </a:lnTo>
                <a:lnTo>
                  <a:pt x="3612" y="590"/>
                </a:lnTo>
                <a:lnTo>
                  <a:pt x="3612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937;p38">
            <a:extLst>
              <a:ext uri="{FF2B5EF4-FFF2-40B4-BE49-F238E27FC236}">
                <a16:creationId xmlns:a16="http://schemas.microsoft.com/office/drawing/2014/main" id="{FC970ADD-9C2E-490F-8250-BF142179FFA4}"/>
              </a:ext>
            </a:extLst>
          </p:cNvPr>
          <p:cNvSpPr/>
          <p:nvPr/>
        </p:nvSpPr>
        <p:spPr>
          <a:xfrm>
            <a:off x="4525638" y="3064076"/>
            <a:ext cx="664134" cy="635847"/>
          </a:xfrm>
          <a:custGeom>
            <a:avLst/>
            <a:gdLst/>
            <a:ahLst/>
            <a:cxnLst/>
            <a:rect l="l" t="t" r="r" b="b"/>
            <a:pathLst>
              <a:path w="4151" h="4151" extrusionOk="0">
                <a:moveTo>
                  <a:pt x="1743" y="1"/>
                </a:moveTo>
                <a:lnTo>
                  <a:pt x="1743" y="295"/>
                </a:lnTo>
                <a:lnTo>
                  <a:pt x="1602" y="321"/>
                </a:lnTo>
                <a:lnTo>
                  <a:pt x="1461" y="372"/>
                </a:lnTo>
                <a:lnTo>
                  <a:pt x="1320" y="116"/>
                </a:lnTo>
                <a:lnTo>
                  <a:pt x="757" y="449"/>
                </a:lnTo>
                <a:lnTo>
                  <a:pt x="897" y="705"/>
                </a:lnTo>
                <a:lnTo>
                  <a:pt x="795" y="795"/>
                </a:lnTo>
                <a:lnTo>
                  <a:pt x="692" y="910"/>
                </a:lnTo>
                <a:lnTo>
                  <a:pt x="436" y="756"/>
                </a:lnTo>
                <a:lnTo>
                  <a:pt x="116" y="1320"/>
                </a:lnTo>
                <a:lnTo>
                  <a:pt x="372" y="1473"/>
                </a:lnTo>
                <a:lnTo>
                  <a:pt x="321" y="1614"/>
                </a:lnTo>
                <a:lnTo>
                  <a:pt x="283" y="1755"/>
                </a:lnTo>
                <a:lnTo>
                  <a:pt x="1" y="1755"/>
                </a:lnTo>
                <a:lnTo>
                  <a:pt x="1" y="2408"/>
                </a:lnTo>
                <a:lnTo>
                  <a:pt x="283" y="2408"/>
                </a:lnTo>
                <a:lnTo>
                  <a:pt x="321" y="2549"/>
                </a:lnTo>
                <a:lnTo>
                  <a:pt x="372" y="2690"/>
                </a:lnTo>
                <a:lnTo>
                  <a:pt x="116" y="2831"/>
                </a:lnTo>
                <a:lnTo>
                  <a:pt x="436" y="3395"/>
                </a:lnTo>
                <a:lnTo>
                  <a:pt x="692" y="3254"/>
                </a:lnTo>
                <a:lnTo>
                  <a:pt x="795" y="3356"/>
                </a:lnTo>
                <a:lnTo>
                  <a:pt x="897" y="3459"/>
                </a:lnTo>
                <a:lnTo>
                  <a:pt x="757" y="3715"/>
                </a:lnTo>
                <a:lnTo>
                  <a:pt x="1320" y="4035"/>
                </a:lnTo>
                <a:lnTo>
                  <a:pt x="1461" y="3792"/>
                </a:lnTo>
                <a:lnTo>
                  <a:pt x="1602" y="3830"/>
                </a:lnTo>
                <a:lnTo>
                  <a:pt x="1743" y="3869"/>
                </a:lnTo>
                <a:lnTo>
                  <a:pt x="1743" y="4150"/>
                </a:lnTo>
                <a:lnTo>
                  <a:pt x="2396" y="4150"/>
                </a:lnTo>
                <a:lnTo>
                  <a:pt x="2396" y="3869"/>
                </a:lnTo>
                <a:lnTo>
                  <a:pt x="2550" y="3830"/>
                </a:lnTo>
                <a:lnTo>
                  <a:pt x="2678" y="3792"/>
                </a:lnTo>
                <a:lnTo>
                  <a:pt x="2831" y="4035"/>
                </a:lnTo>
                <a:lnTo>
                  <a:pt x="3395" y="3715"/>
                </a:lnTo>
                <a:lnTo>
                  <a:pt x="3254" y="3459"/>
                </a:lnTo>
                <a:lnTo>
                  <a:pt x="3357" y="3356"/>
                </a:lnTo>
                <a:lnTo>
                  <a:pt x="3459" y="3254"/>
                </a:lnTo>
                <a:lnTo>
                  <a:pt x="3702" y="3395"/>
                </a:lnTo>
                <a:lnTo>
                  <a:pt x="4035" y="2831"/>
                </a:lnTo>
                <a:lnTo>
                  <a:pt x="3779" y="2690"/>
                </a:lnTo>
                <a:lnTo>
                  <a:pt x="3830" y="2549"/>
                </a:lnTo>
                <a:lnTo>
                  <a:pt x="3856" y="2408"/>
                </a:lnTo>
                <a:lnTo>
                  <a:pt x="4151" y="2408"/>
                </a:lnTo>
                <a:lnTo>
                  <a:pt x="4151" y="1755"/>
                </a:lnTo>
                <a:lnTo>
                  <a:pt x="3856" y="1755"/>
                </a:lnTo>
                <a:lnTo>
                  <a:pt x="3830" y="1614"/>
                </a:lnTo>
                <a:lnTo>
                  <a:pt x="3779" y="1473"/>
                </a:lnTo>
                <a:lnTo>
                  <a:pt x="4035" y="1320"/>
                </a:lnTo>
                <a:lnTo>
                  <a:pt x="3702" y="756"/>
                </a:lnTo>
                <a:lnTo>
                  <a:pt x="3459" y="910"/>
                </a:lnTo>
                <a:lnTo>
                  <a:pt x="3357" y="795"/>
                </a:lnTo>
                <a:lnTo>
                  <a:pt x="3254" y="705"/>
                </a:lnTo>
                <a:lnTo>
                  <a:pt x="3395" y="449"/>
                </a:lnTo>
                <a:lnTo>
                  <a:pt x="2831" y="116"/>
                </a:lnTo>
                <a:lnTo>
                  <a:pt x="2678" y="372"/>
                </a:lnTo>
                <a:lnTo>
                  <a:pt x="2550" y="321"/>
                </a:lnTo>
                <a:lnTo>
                  <a:pt x="2396" y="295"/>
                </a:lnTo>
                <a:lnTo>
                  <a:pt x="2396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938;p38">
            <a:extLst>
              <a:ext uri="{FF2B5EF4-FFF2-40B4-BE49-F238E27FC236}">
                <a16:creationId xmlns:a16="http://schemas.microsoft.com/office/drawing/2014/main" id="{C0C4E7BE-CB10-43A2-8896-843499A9DDAF}"/>
              </a:ext>
            </a:extLst>
          </p:cNvPr>
          <p:cNvSpPr/>
          <p:nvPr/>
        </p:nvSpPr>
        <p:spPr>
          <a:xfrm>
            <a:off x="4974414" y="3668355"/>
            <a:ext cx="1196911" cy="1159564"/>
          </a:xfrm>
          <a:custGeom>
            <a:avLst/>
            <a:gdLst/>
            <a:ahLst/>
            <a:cxnLst/>
            <a:rect l="l" t="t" r="r" b="b"/>
            <a:pathLst>
              <a:path w="7481" h="7570" extrusionOk="0">
                <a:moveTo>
                  <a:pt x="2819" y="0"/>
                </a:moveTo>
                <a:lnTo>
                  <a:pt x="2819" y="679"/>
                </a:lnTo>
                <a:lnTo>
                  <a:pt x="2626" y="743"/>
                </a:lnTo>
                <a:lnTo>
                  <a:pt x="2447" y="820"/>
                </a:lnTo>
                <a:lnTo>
                  <a:pt x="2281" y="897"/>
                </a:lnTo>
                <a:lnTo>
                  <a:pt x="2114" y="987"/>
                </a:lnTo>
                <a:lnTo>
                  <a:pt x="1948" y="1076"/>
                </a:lnTo>
                <a:lnTo>
                  <a:pt x="1794" y="1192"/>
                </a:lnTo>
                <a:lnTo>
                  <a:pt x="1653" y="1307"/>
                </a:lnTo>
                <a:lnTo>
                  <a:pt x="1512" y="1435"/>
                </a:lnTo>
                <a:lnTo>
                  <a:pt x="923" y="1089"/>
                </a:lnTo>
                <a:lnTo>
                  <a:pt x="1" y="2703"/>
                </a:lnTo>
                <a:lnTo>
                  <a:pt x="577" y="3036"/>
                </a:lnTo>
                <a:lnTo>
                  <a:pt x="539" y="3215"/>
                </a:lnTo>
                <a:lnTo>
                  <a:pt x="513" y="3407"/>
                </a:lnTo>
                <a:lnTo>
                  <a:pt x="487" y="3599"/>
                </a:lnTo>
                <a:lnTo>
                  <a:pt x="487" y="3792"/>
                </a:lnTo>
                <a:lnTo>
                  <a:pt x="487" y="3984"/>
                </a:lnTo>
                <a:lnTo>
                  <a:pt x="513" y="4176"/>
                </a:lnTo>
                <a:lnTo>
                  <a:pt x="539" y="4355"/>
                </a:lnTo>
                <a:lnTo>
                  <a:pt x="577" y="4534"/>
                </a:lnTo>
                <a:lnTo>
                  <a:pt x="1" y="4880"/>
                </a:lnTo>
                <a:lnTo>
                  <a:pt x="923" y="6481"/>
                </a:lnTo>
                <a:lnTo>
                  <a:pt x="1512" y="6148"/>
                </a:lnTo>
                <a:lnTo>
                  <a:pt x="1653" y="6276"/>
                </a:lnTo>
                <a:lnTo>
                  <a:pt x="1794" y="6392"/>
                </a:lnTo>
                <a:lnTo>
                  <a:pt x="1948" y="6494"/>
                </a:lnTo>
                <a:lnTo>
                  <a:pt x="2114" y="6596"/>
                </a:lnTo>
                <a:lnTo>
                  <a:pt x="2281" y="6686"/>
                </a:lnTo>
                <a:lnTo>
                  <a:pt x="2447" y="6763"/>
                </a:lnTo>
                <a:lnTo>
                  <a:pt x="2626" y="6827"/>
                </a:lnTo>
                <a:lnTo>
                  <a:pt x="2819" y="6891"/>
                </a:lnTo>
                <a:lnTo>
                  <a:pt x="2819" y="7570"/>
                </a:lnTo>
                <a:lnTo>
                  <a:pt x="4663" y="7570"/>
                </a:lnTo>
                <a:lnTo>
                  <a:pt x="4663" y="6891"/>
                </a:lnTo>
                <a:lnTo>
                  <a:pt x="4855" y="6827"/>
                </a:lnTo>
                <a:lnTo>
                  <a:pt x="5021" y="6763"/>
                </a:lnTo>
                <a:lnTo>
                  <a:pt x="5201" y="6686"/>
                </a:lnTo>
                <a:lnTo>
                  <a:pt x="5367" y="6596"/>
                </a:lnTo>
                <a:lnTo>
                  <a:pt x="5534" y="6494"/>
                </a:lnTo>
                <a:lnTo>
                  <a:pt x="5687" y="6392"/>
                </a:lnTo>
                <a:lnTo>
                  <a:pt x="5828" y="6276"/>
                </a:lnTo>
                <a:lnTo>
                  <a:pt x="5969" y="6148"/>
                </a:lnTo>
                <a:lnTo>
                  <a:pt x="6558" y="6481"/>
                </a:lnTo>
                <a:lnTo>
                  <a:pt x="7481" y="4880"/>
                </a:lnTo>
                <a:lnTo>
                  <a:pt x="6891" y="4534"/>
                </a:lnTo>
                <a:lnTo>
                  <a:pt x="6930" y="4355"/>
                </a:lnTo>
                <a:lnTo>
                  <a:pt x="6968" y="4176"/>
                </a:lnTo>
                <a:lnTo>
                  <a:pt x="6981" y="3984"/>
                </a:lnTo>
                <a:lnTo>
                  <a:pt x="6994" y="3792"/>
                </a:lnTo>
                <a:lnTo>
                  <a:pt x="6981" y="3599"/>
                </a:lnTo>
                <a:lnTo>
                  <a:pt x="6968" y="3407"/>
                </a:lnTo>
                <a:lnTo>
                  <a:pt x="6930" y="3215"/>
                </a:lnTo>
                <a:lnTo>
                  <a:pt x="6891" y="3036"/>
                </a:lnTo>
                <a:lnTo>
                  <a:pt x="7481" y="2703"/>
                </a:lnTo>
                <a:lnTo>
                  <a:pt x="6558" y="1089"/>
                </a:lnTo>
                <a:lnTo>
                  <a:pt x="5969" y="1435"/>
                </a:lnTo>
                <a:lnTo>
                  <a:pt x="5828" y="1307"/>
                </a:lnTo>
                <a:lnTo>
                  <a:pt x="5687" y="1192"/>
                </a:lnTo>
                <a:lnTo>
                  <a:pt x="5534" y="1076"/>
                </a:lnTo>
                <a:lnTo>
                  <a:pt x="5367" y="987"/>
                </a:lnTo>
                <a:lnTo>
                  <a:pt x="5201" y="897"/>
                </a:lnTo>
                <a:lnTo>
                  <a:pt x="5021" y="820"/>
                </a:lnTo>
                <a:lnTo>
                  <a:pt x="4855" y="743"/>
                </a:lnTo>
                <a:lnTo>
                  <a:pt x="4663" y="679"/>
                </a:lnTo>
                <a:lnTo>
                  <a:pt x="4663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939;p38">
            <a:extLst>
              <a:ext uri="{FF2B5EF4-FFF2-40B4-BE49-F238E27FC236}">
                <a16:creationId xmlns:a16="http://schemas.microsoft.com/office/drawing/2014/main" id="{D0056353-2949-469C-A522-C7657D5B646C}"/>
              </a:ext>
            </a:extLst>
          </p:cNvPr>
          <p:cNvSpPr/>
          <p:nvPr/>
        </p:nvSpPr>
        <p:spPr>
          <a:xfrm>
            <a:off x="4089183" y="2915035"/>
            <a:ext cx="180472" cy="172785"/>
          </a:xfrm>
          <a:custGeom>
            <a:avLst/>
            <a:gdLst/>
            <a:ahLst/>
            <a:cxnLst/>
            <a:rect l="l" t="t" r="r" b="b"/>
            <a:pathLst>
              <a:path w="1128" h="1128" extrusionOk="0">
                <a:moveTo>
                  <a:pt x="564" y="0"/>
                </a:moveTo>
                <a:lnTo>
                  <a:pt x="449" y="13"/>
                </a:lnTo>
                <a:lnTo>
                  <a:pt x="347" y="39"/>
                </a:lnTo>
                <a:lnTo>
                  <a:pt x="244" y="90"/>
                </a:lnTo>
                <a:lnTo>
                  <a:pt x="167" y="167"/>
                </a:lnTo>
                <a:lnTo>
                  <a:pt x="90" y="244"/>
                </a:lnTo>
                <a:lnTo>
                  <a:pt x="39" y="346"/>
                </a:lnTo>
                <a:lnTo>
                  <a:pt x="14" y="448"/>
                </a:lnTo>
                <a:lnTo>
                  <a:pt x="1" y="564"/>
                </a:lnTo>
                <a:lnTo>
                  <a:pt x="14" y="679"/>
                </a:lnTo>
                <a:lnTo>
                  <a:pt x="39" y="781"/>
                </a:lnTo>
                <a:lnTo>
                  <a:pt x="90" y="884"/>
                </a:lnTo>
                <a:lnTo>
                  <a:pt x="167" y="961"/>
                </a:lnTo>
                <a:lnTo>
                  <a:pt x="244" y="1038"/>
                </a:lnTo>
                <a:lnTo>
                  <a:pt x="347" y="1089"/>
                </a:lnTo>
                <a:lnTo>
                  <a:pt x="449" y="1114"/>
                </a:lnTo>
                <a:lnTo>
                  <a:pt x="564" y="1127"/>
                </a:lnTo>
                <a:lnTo>
                  <a:pt x="680" y="1114"/>
                </a:lnTo>
                <a:lnTo>
                  <a:pt x="782" y="1089"/>
                </a:lnTo>
                <a:lnTo>
                  <a:pt x="885" y="1038"/>
                </a:lnTo>
                <a:lnTo>
                  <a:pt x="961" y="961"/>
                </a:lnTo>
                <a:lnTo>
                  <a:pt x="1038" y="884"/>
                </a:lnTo>
                <a:lnTo>
                  <a:pt x="1089" y="781"/>
                </a:lnTo>
                <a:lnTo>
                  <a:pt x="1115" y="679"/>
                </a:lnTo>
                <a:lnTo>
                  <a:pt x="1128" y="564"/>
                </a:lnTo>
                <a:lnTo>
                  <a:pt x="1115" y="448"/>
                </a:lnTo>
                <a:lnTo>
                  <a:pt x="1089" y="346"/>
                </a:lnTo>
                <a:lnTo>
                  <a:pt x="1038" y="244"/>
                </a:lnTo>
                <a:lnTo>
                  <a:pt x="961" y="167"/>
                </a:lnTo>
                <a:lnTo>
                  <a:pt x="885" y="90"/>
                </a:lnTo>
                <a:lnTo>
                  <a:pt x="782" y="39"/>
                </a:lnTo>
                <a:lnTo>
                  <a:pt x="680" y="13"/>
                </a:lnTo>
                <a:lnTo>
                  <a:pt x="564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940;p38">
            <a:extLst>
              <a:ext uri="{FF2B5EF4-FFF2-40B4-BE49-F238E27FC236}">
                <a16:creationId xmlns:a16="http://schemas.microsoft.com/office/drawing/2014/main" id="{24F2252B-7F2B-43AB-8441-9089114418CA}"/>
              </a:ext>
            </a:extLst>
          </p:cNvPr>
          <p:cNvSpPr/>
          <p:nvPr/>
        </p:nvSpPr>
        <p:spPr>
          <a:xfrm>
            <a:off x="2949888" y="3850792"/>
            <a:ext cx="180472" cy="174777"/>
          </a:xfrm>
          <a:custGeom>
            <a:avLst/>
            <a:gdLst/>
            <a:ahLst/>
            <a:cxnLst/>
            <a:rect l="l" t="t" r="r" b="b"/>
            <a:pathLst>
              <a:path w="1128" h="1141" extrusionOk="0">
                <a:moveTo>
                  <a:pt x="564" y="1"/>
                </a:moveTo>
                <a:lnTo>
                  <a:pt x="449" y="13"/>
                </a:lnTo>
                <a:lnTo>
                  <a:pt x="346" y="52"/>
                </a:lnTo>
                <a:lnTo>
                  <a:pt x="244" y="103"/>
                </a:lnTo>
                <a:lnTo>
                  <a:pt x="167" y="167"/>
                </a:lnTo>
                <a:lnTo>
                  <a:pt x="90" y="257"/>
                </a:lnTo>
                <a:lnTo>
                  <a:pt x="39" y="346"/>
                </a:lnTo>
                <a:lnTo>
                  <a:pt x="13" y="449"/>
                </a:lnTo>
                <a:lnTo>
                  <a:pt x="1" y="564"/>
                </a:lnTo>
                <a:lnTo>
                  <a:pt x="13" y="679"/>
                </a:lnTo>
                <a:lnTo>
                  <a:pt x="39" y="795"/>
                </a:lnTo>
                <a:lnTo>
                  <a:pt x="90" y="884"/>
                </a:lnTo>
                <a:lnTo>
                  <a:pt x="167" y="974"/>
                </a:lnTo>
                <a:lnTo>
                  <a:pt x="244" y="1038"/>
                </a:lnTo>
                <a:lnTo>
                  <a:pt x="346" y="1089"/>
                </a:lnTo>
                <a:lnTo>
                  <a:pt x="449" y="1128"/>
                </a:lnTo>
                <a:lnTo>
                  <a:pt x="564" y="1140"/>
                </a:lnTo>
                <a:lnTo>
                  <a:pt x="679" y="1128"/>
                </a:lnTo>
                <a:lnTo>
                  <a:pt x="782" y="1089"/>
                </a:lnTo>
                <a:lnTo>
                  <a:pt x="884" y="1038"/>
                </a:lnTo>
                <a:lnTo>
                  <a:pt x="961" y="974"/>
                </a:lnTo>
                <a:lnTo>
                  <a:pt x="1038" y="884"/>
                </a:lnTo>
                <a:lnTo>
                  <a:pt x="1089" y="795"/>
                </a:lnTo>
                <a:lnTo>
                  <a:pt x="1128" y="679"/>
                </a:lnTo>
                <a:lnTo>
                  <a:pt x="1128" y="564"/>
                </a:lnTo>
                <a:lnTo>
                  <a:pt x="1128" y="449"/>
                </a:lnTo>
                <a:lnTo>
                  <a:pt x="1089" y="346"/>
                </a:lnTo>
                <a:lnTo>
                  <a:pt x="1038" y="257"/>
                </a:lnTo>
                <a:lnTo>
                  <a:pt x="961" y="167"/>
                </a:lnTo>
                <a:lnTo>
                  <a:pt x="884" y="103"/>
                </a:lnTo>
                <a:lnTo>
                  <a:pt x="782" y="52"/>
                </a:lnTo>
                <a:lnTo>
                  <a:pt x="679" y="13"/>
                </a:lnTo>
                <a:lnTo>
                  <a:pt x="564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941;p38">
            <a:extLst>
              <a:ext uri="{FF2B5EF4-FFF2-40B4-BE49-F238E27FC236}">
                <a16:creationId xmlns:a16="http://schemas.microsoft.com/office/drawing/2014/main" id="{F2DE8F86-CBD4-48C0-A9A8-305FCE46F932}"/>
              </a:ext>
            </a:extLst>
          </p:cNvPr>
          <p:cNvSpPr/>
          <p:nvPr/>
        </p:nvSpPr>
        <p:spPr>
          <a:xfrm>
            <a:off x="4136381" y="4714094"/>
            <a:ext cx="180472" cy="174624"/>
          </a:xfrm>
          <a:custGeom>
            <a:avLst/>
            <a:gdLst/>
            <a:ahLst/>
            <a:cxnLst/>
            <a:rect l="l" t="t" r="r" b="b"/>
            <a:pathLst>
              <a:path w="1128" h="1140" extrusionOk="0">
                <a:moveTo>
                  <a:pt x="564" y="0"/>
                </a:moveTo>
                <a:lnTo>
                  <a:pt x="449" y="13"/>
                </a:lnTo>
                <a:lnTo>
                  <a:pt x="346" y="51"/>
                </a:lnTo>
                <a:lnTo>
                  <a:pt x="244" y="102"/>
                </a:lnTo>
                <a:lnTo>
                  <a:pt x="167" y="167"/>
                </a:lnTo>
                <a:lnTo>
                  <a:pt x="90" y="256"/>
                </a:lnTo>
                <a:lnTo>
                  <a:pt x="39" y="346"/>
                </a:lnTo>
                <a:lnTo>
                  <a:pt x="13" y="461"/>
                </a:lnTo>
                <a:lnTo>
                  <a:pt x="0" y="576"/>
                </a:lnTo>
                <a:lnTo>
                  <a:pt x="13" y="679"/>
                </a:lnTo>
                <a:lnTo>
                  <a:pt x="39" y="794"/>
                </a:lnTo>
                <a:lnTo>
                  <a:pt x="90" y="884"/>
                </a:lnTo>
                <a:lnTo>
                  <a:pt x="167" y="973"/>
                </a:lnTo>
                <a:lnTo>
                  <a:pt x="244" y="1037"/>
                </a:lnTo>
                <a:lnTo>
                  <a:pt x="346" y="1089"/>
                </a:lnTo>
                <a:lnTo>
                  <a:pt x="449" y="1127"/>
                </a:lnTo>
                <a:lnTo>
                  <a:pt x="564" y="1140"/>
                </a:lnTo>
                <a:lnTo>
                  <a:pt x="679" y="1127"/>
                </a:lnTo>
                <a:lnTo>
                  <a:pt x="782" y="1089"/>
                </a:lnTo>
                <a:lnTo>
                  <a:pt x="884" y="1037"/>
                </a:lnTo>
                <a:lnTo>
                  <a:pt x="961" y="973"/>
                </a:lnTo>
                <a:lnTo>
                  <a:pt x="1038" y="884"/>
                </a:lnTo>
                <a:lnTo>
                  <a:pt x="1089" y="794"/>
                </a:lnTo>
                <a:lnTo>
                  <a:pt x="1115" y="679"/>
                </a:lnTo>
                <a:lnTo>
                  <a:pt x="1127" y="576"/>
                </a:lnTo>
                <a:lnTo>
                  <a:pt x="1115" y="461"/>
                </a:lnTo>
                <a:lnTo>
                  <a:pt x="1089" y="346"/>
                </a:lnTo>
                <a:lnTo>
                  <a:pt x="1038" y="256"/>
                </a:lnTo>
                <a:lnTo>
                  <a:pt x="961" y="167"/>
                </a:lnTo>
                <a:lnTo>
                  <a:pt x="884" y="102"/>
                </a:lnTo>
                <a:lnTo>
                  <a:pt x="782" y="51"/>
                </a:lnTo>
                <a:lnTo>
                  <a:pt x="679" y="13"/>
                </a:lnTo>
                <a:lnTo>
                  <a:pt x="564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942;p38">
            <a:extLst>
              <a:ext uri="{FF2B5EF4-FFF2-40B4-BE49-F238E27FC236}">
                <a16:creationId xmlns:a16="http://schemas.microsoft.com/office/drawing/2014/main" id="{FA1137C4-CD20-4E78-A61A-A4DDE5B62D23}"/>
              </a:ext>
            </a:extLst>
          </p:cNvPr>
          <p:cNvSpPr/>
          <p:nvPr/>
        </p:nvSpPr>
        <p:spPr>
          <a:xfrm>
            <a:off x="4730585" y="4800333"/>
            <a:ext cx="182552" cy="172785"/>
          </a:xfrm>
          <a:custGeom>
            <a:avLst/>
            <a:gdLst/>
            <a:ahLst/>
            <a:cxnLst/>
            <a:rect l="l" t="t" r="r" b="b"/>
            <a:pathLst>
              <a:path w="1141" h="1128" extrusionOk="0">
                <a:moveTo>
                  <a:pt x="577" y="1"/>
                </a:moveTo>
                <a:lnTo>
                  <a:pt x="462" y="13"/>
                </a:lnTo>
                <a:lnTo>
                  <a:pt x="346" y="39"/>
                </a:lnTo>
                <a:lnTo>
                  <a:pt x="257" y="90"/>
                </a:lnTo>
                <a:lnTo>
                  <a:pt x="167" y="167"/>
                </a:lnTo>
                <a:lnTo>
                  <a:pt x="103" y="244"/>
                </a:lnTo>
                <a:lnTo>
                  <a:pt x="52" y="346"/>
                </a:lnTo>
                <a:lnTo>
                  <a:pt x="13" y="449"/>
                </a:lnTo>
                <a:lnTo>
                  <a:pt x="1" y="564"/>
                </a:lnTo>
                <a:lnTo>
                  <a:pt x="13" y="679"/>
                </a:lnTo>
                <a:lnTo>
                  <a:pt x="52" y="782"/>
                </a:lnTo>
                <a:lnTo>
                  <a:pt x="103" y="884"/>
                </a:lnTo>
                <a:lnTo>
                  <a:pt x="167" y="961"/>
                </a:lnTo>
                <a:lnTo>
                  <a:pt x="257" y="1038"/>
                </a:lnTo>
                <a:lnTo>
                  <a:pt x="346" y="1089"/>
                </a:lnTo>
                <a:lnTo>
                  <a:pt x="462" y="1128"/>
                </a:lnTo>
                <a:lnTo>
                  <a:pt x="692" y="1128"/>
                </a:lnTo>
                <a:lnTo>
                  <a:pt x="795" y="1089"/>
                </a:lnTo>
                <a:lnTo>
                  <a:pt x="884" y="1038"/>
                </a:lnTo>
                <a:lnTo>
                  <a:pt x="974" y="961"/>
                </a:lnTo>
                <a:lnTo>
                  <a:pt x="1038" y="884"/>
                </a:lnTo>
                <a:lnTo>
                  <a:pt x="1089" y="782"/>
                </a:lnTo>
                <a:lnTo>
                  <a:pt x="1128" y="679"/>
                </a:lnTo>
                <a:lnTo>
                  <a:pt x="1141" y="564"/>
                </a:lnTo>
                <a:lnTo>
                  <a:pt x="1128" y="449"/>
                </a:lnTo>
                <a:lnTo>
                  <a:pt x="1089" y="346"/>
                </a:lnTo>
                <a:lnTo>
                  <a:pt x="1038" y="244"/>
                </a:lnTo>
                <a:lnTo>
                  <a:pt x="974" y="167"/>
                </a:lnTo>
                <a:lnTo>
                  <a:pt x="884" y="90"/>
                </a:lnTo>
                <a:lnTo>
                  <a:pt x="795" y="39"/>
                </a:lnTo>
                <a:lnTo>
                  <a:pt x="692" y="13"/>
                </a:lnTo>
                <a:lnTo>
                  <a:pt x="577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943;p38">
            <a:extLst>
              <a:ext uri="{FF2B5EF4-FFF2-40B4-BE49-F238E27FC236}">
                <a16:creationId xmlns:a16="http://schemas.microsoft.com/office/drawing/2014/main" id="{1A26FA80-B10F-4835-8637-8A398125DBFF}"/>
              </a:ext>
            </a:extLst>
          </p:cNvPr>
          <p:cNvSpPr/>
          <p:nvPr/>
        </p:nvSpPr>
        <p:spPr>
          <a:xfrm>
            <a:off x="4480681" y="4160819"/>
            <a:ext cx="182393" cy="174777"/>
          </a:xfrm>
          <a:custGeom>
            <a:avLst/>
            <a:gdLst/>
            <a:ahLst/>
            <a:cxnLst/>
            <a:rect l="l" t="t" r="r" b="b"/>
            <a:pathLst>
              <a:path w="1140" h="1141" extrusionOk="0">
                <a:moveTo>
                  <a:pt x="564" y="0"/>
                </a:moveTo>
                <a:lnTo>
                  <a:pt x="461" y="13"/>
                </a:lnTo>
                <a:lnTo>
                  <a:pt x="346" y="51"/>
                </a:lnTo>
                <a:lnTo>
                  <a:pt x="256" y="103"/>
                </a:lnTo>
                <a:lnTo>
                  <a:pt x="167" y="167"/>
                </a:lnTo>
                <a:lnTo>
                  <a:pt x="103" y="256"/>
                </a:lnTo>
                <a:lnTo>
                  <a:pt x="51" y="346"/>
                </a:lnTo>
                <a:lnTo>
                  <a:pt x="13" y="461"/>
                </a:lnTo>
                <a:lnTo>
                  <a:pt x="0" y="577"/>
                </a:lnTo>
                <a:lnTo>
                  <a:pt x="13" y="692"/>
                </a:lnTo>
                <a:lnTo>
                  <a:pt x="51" y="794"/>
                </a:lnTo>
                <a:lnTo>
                  <a:pt x="103" y="884"/>
                </a:lnTo>
                <a:lnTo>
                  <a:pt x="167" y="974"/>
                </a:lnTo>
                <a:lnTo>
                  <a:pt x="256" y="1038"/>
                </a:lnTo>
                <a:lnTo>
                  <a:pt x="346" y="1102"/>
                </a:lnTo>
                <a:lnTo>
                  <a:pt x="461" y="1127"/>
                </a:lnTo>
                <a:lnTo>
                  <a:pt x="564" y="1140"/>
                </a:lnTo>
                <a:lnTo>
                  <a:pt x="679" y="1127"/>
                </a:lnTo>
                <a:lnTo>
                  <a:pt x="794" y="1102"/>
                </a:lnTo>
                <a:lnTo>
                  <a:pt x="884" y="1038"/>
                </a:lnTo>
                <a:lnTo>
                  <a:pt x="973" y="974"/>
                </a:lnTo>
                <a:lnTo>
                  <a:pt x="1038" y="884"/>
                </a:lnTo>
                <a:lnTo>
                  <a:pt x="1089" y="794"/>
                </a:lnTo>
                <a:lnTo>
                  <a:pt x="1127" y="692"/>
                </a:lnTo>
                <a:lnTo>
                  <a:pt x="1140" y="577"/>
                </a:lnTo>
                <a:lnTo>
                  <a:pt x="1127" y="461"/>
                </a:lnTo>
                <a:lnTo>
                  <a:pt x="1089" y="346"/>
                </a:lnTo>
                <a:lnTo>
                  <a:pt x="1038" y="256"/>
                </a:lnTo>
                <a:lnTo>
                  <a:pt x="973" y="167"/>
                </a:lnTo>
                <a:lnTo>
                  <a:pt x="884" y="103"/>
                </a:lnTo>
                <a:lnTo>
                  <a:pt x="794" y="51"/>
                </a:lnTo>
                <a:lnTo>
                  <a:pt x="679" y="13"/>
                </a:lnTo>
                <a:lnTo>
                  <a:pt x="564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944;p38">
            <a:extLst>
              <a:ext uri="{FF2B5EF4-FFF2-40B4-BE49-F238E27FC236}">
                <a16:creationId xmlns:a16="http://schemas.microsoft.com/office/drawing/2014/main" id="{AAB73EAC-FFC3-463D-80E8-2834315C2A05}"/>
              </a:ext>
            </a:extLst>
          </p:cNvPr>
          <p:cNvSpPr/>
          <p:nvPr/>
        </p:nvSpPr>
        <p:spPr>
          <a:xfrm>
            <a:off x="6166986" y="3764550"/>
            <a:ext cx="182552" cy="172785"/>
          </a:xfrm>
          <a:custGeom>
            <a:avLst/>
            <a:gdLst/>
            <a:ahLst/>
            <a:cxnLst/>
            <a:rect l="l" t="t" r="r" b="b"/>
            <a:pathLst>
              <a:path w="1141" h="1128" extrusionOk="0">
                <a:moveTo>
                  <a:pt x="565" y="0"/>
                </a:moveTo>
                <a:lnTo>
                  <a:pt x="462" y="13"/>
                </a:lnTo>
                <a:lnTo>
                  <a:pt x="347" y="38"/>
                </a:lnTo>
                <a:lnTo>
                  <a:pt x="257" y="90"/>
                </a:lnTo>
                <a:lnTo>
                  <a:pt x="167" y="167"/>
                </a:lnTo>
                <a:lnTo>
                  <a:pt x="103" y="243"/>
                </a:lnTo>
                <a:lnTo>
                  <a:pt x="52" y="346"/>
                </a:lnTo>
                <a:lnTo>
                  <a:pt x="14" y="448"/>
                </a:lnTo>
                <a:lnTo>
                  <a:pt x="1" y="564"/>
                </a:lnTo>
                <a:lnTo>
                  <a:pt x="14" y="679"/>
                </a:lnTo>
                <a:lnTo>
                  <a:pt x="52" y="781"/>
                </a:lnTo>
                <a:lnTo>
                  <a:pt x="103" y="884"/>
                </a:lnTo>
                <a:lnTo>
                  <a:pt x="167" y="973"/>
                </a:lnTo>
                <a:lnTo>
                  <a:pt x="257" y="1037"/>
                </a:lnTo>
                <a:lnTo>
                  <a:pt x="347" y="1089"/>
                </a:lnTo>
                <a:lnTo>
                  <a:pt x="462" y="1127"/>
                </a:lnTo>
                <a:lnTo>
                  <a:pt x="680" y="1127"/>
                </a:lnTo>
                <a:lnTo>
                  <a:pt x="795" y="1089"/>
                </a:lnTo>
                <a:lnTo>
                  <a:pt x="885" y="1037"/>
                </a:lnTo>
                <a:lnTo>
                  <a:pt x="974" y="973"/>
                </a:lnTo>
                <a:lnTo>
                  <a:pt x="1038" y="884"/>
                </a:lnTo>
                <a:lnTo>
                  <a:pt x="1090" y="781"/>
                </a:lnTo>
                <a:lnTo>
                  <a:pt x="1128" y="679"/>
                </a:lnTo>
                <a:lnTo>
                  <a:pt x="1141" y="564"/>
                </a:lnTo>
                <a:lnTo>
                  <a:pt x="1128" y="448"/>
                </a:lnTo>
                <a:lnTo>
                  <a:pt x="1090" y="346"/>
                </a:lnTo>
                <a:lnTo>
                  <a:pt x="1038" y="243"/>
                </a:lnTo>
                <a:lnTo>
                  <a:pt x="974" y="167"/>
                </a:lnTo>
                <a:lnTo>
                  <a:pt x="885" y="90"/>
                </a:lnTo>
                <a:lnTo>
                  <a:pt x="795" y="38"/>
                </a:lnTo>
                <a:lnTo>
                  <a:pt x="680" y="13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945;p38">
            <a:extLst>
              <a:ext uri="{FF2B5EF4-FFF2-40B4-BE49-F238E27FC236}">
                <a16:creationId xmlns:a16="http://schemas.microsoft.com/office/drawing/2014/main" id="{11CEDD64-0B69-447F-9BA3-AA441629397C}"/>
              </a:ext>
            </a:extLst>
          </p:cNvPr>
          <p:cNvSpPr/>
          <p:nvPr/>
        </p:nvSpPr>
        <p:spPr>
          <a:xfrm>
            <a:off x="3406823" y="3642779"/>
            <a:ext cx="619017" cy="590812"/>
          </a:xfrm>
          <a:custGeom>
            <a:avLst/>
            <a:gdLst/>
            <a:ahLst/>
            <a:cxnLst/>
            <a:rect l="l" t="t" r="r" b="b"/>
            <a:pathLst>
              <a:path w="3869" h="3857" extrusionOk="0">
                <a:moveTo>
                  <a:pt x="1935" y="1"/>
                </a:moveTo>
                <a:lnTo>
                  <a:pt x="1743" y="14"/>
                </a:lnTo>
                <a:lnTo>
                  <a:pt x="1551" y="39"/>
                </a:lnTo>
                <a:lnTo>
                  <a:pt x="1358" y="91"/>
                </a:lnTo>
                <a:lnTo>
                  <a:pt x="1179" y="155"/>
                </a:lnTo>
                <a:lnTo>
                  <a:pt x="1013" y="231"/>
                </a:lnTo>
                <a:lnTo>
                  <a:pt x="859" y="321"/>
                </a:lnTo>
                <a:lnTo>
                  <a:pt x="705" y="436"/>
                </a:lnTo>
                <a:lnTo>
                  <a:pt x="577" y="564"/>
                </a:lnTo>
                <a:lnTo>
                  <a:pt x="449" y="705"/>
                </a:lnTo>
                <a:lnTo>
                  <a:pt x="334" y="846"/>
                </a:lnTo>
                <a:lnTo>
                  <a:pt x="244" y="1013"/>
                </a:lnTo>
                <a:lnTo>
                  <a:pt x="154" y="1179"/>
                </a:lnTo>
                <a:lnTo>
                  <a:pt x="90" y="1359"/>
                </a:lnTo>
                <a:lnTo>
                  <a:pt x="39" y="1538"/>
                </a:lnTo>
                <a:lnTo>
                  <a:pt x="14" y="1730"/>
                </a:lnTo>
                <a:lnTo>
                  <a:pt x="1" y="1922"/>
                </a:lnTo>
                <a:lnTo>
                  <a:pt x="14" y="2127"/>
                </a:lnTo>
                <a:lnTo>
                  <a:pt x="39" y="2319"/>
                </a:lnTo>
                <a:lnTo>
                  <a:pt x="90" y="2498"/>
                </a:lnTo>
                <a:lnTo>
                  <a:pt x="154" y="2678"/>
                </a:lnTo>
                <a:lnTo>
                  <a:pt x="244" y="2844"/>
                </a:lnTo>
                <a:lnTo>
                  <a:pt x="334" y="3011"/>
                </a:lnTo>
                <a:lnTo>
                  <a:pt x="449" y="3152"/>
                </a:lnTo>
                <a:lnTo>
                  <a:pt x="577" y="3293"/>
                </a:lnTo>
                <a:lnTo>
                  <a:pt x="705" y="3421"/>
                </a:lnTo>
                <a:lnTo>
                  <a:pt x="859" y="3523"/>
                </a:lnTo>
                <a:lnTo>
                  <a:pt x="1013" y="3626"/>
                </a:lnTo>
                <a:lnTo>
                  <a:pt x="1179" y="3702"/>
                </a:lnTo>
                <a:lnTo>
                  <a:pt x="1358" y="3766"/>
                </a:lnTo>
                <a:lnTo>
                  <a:pt x="1551" y="3818"/>
                </a:lnTo>
                <a:lnTo>
                  <a:pt x="1743" y="3843"/>
                </a:lnTo>
                <a:lnTo>
                  <a:pt x="1935" y="3856"/>
                </a:lnTo>
                <a:lnTo>
                  <a:pt x="2127" y="3843"/>
                </a:lnTo>
                <a:lnTo>
                  <a:pt x="2319" y="3818"/>
                </a:lnTo>
                <a:lnTo>
                  <a:pt x="2511" y="3766"/>
                </a:lnTo>
                <a:lnTo>
                  <a:pt x="2690" y="3702"/>
                </a:lnTo>
                <a:lnTo>
                  <a:pt x="2857" y="3626"/>
                </a:lnTo>
                <a:lnTo>
                  <a:pt x="3011" y="3523"/>
                </a:lnTo>
                <a:lnTo>
                  <a:pt x="3164" y="3421"/>
                </a:lnTo>
                <a:lnTo>
                  <a:pt x="3292" y="3293"/>
                </a:lnTo>
                <a:lnTo>
                  <a:pt x="3420" y="3152"/>
                </a:lnTo>
                <a:lnTo>
                  <a:pt x="3536" y="3011"/>
                </a:lnTo>
                <a:lnTo>
                  <a:pt x="3625" y="2844"/>
                </a:lnTo>
                <a:lnTo>
                  <a:pt x="3715" y="2678"/>
                </a:lnTo>
                <a:lnTo>
                  <a:pt x="3779" y="2498"/>
                </a:lnTo>
                <a:lnTo>
                  <a:pt x="3830" y="2319"/>
                </a:lnTo>
                <a:lnTo>
                  <a:pt x="3856" y="2127"/>
                </a:lnTo>
                <a:lnTo>
                  <a:pt x="3869" y="1922"/>
                </a:lnTo>
                <a:lnTo>
                  <a:pt x="3856" y="1730"/>
                </a:lnTo>
                <a:lnTo>
                  <a:pt x="3830" y="1538"/>
                </a:lnTo>
                <a:lnTo>
                  <a:pt x="3779" y="1359"/>
                </a:lnTo>
                <a:lnTo>
                  <a:pt x="3715" y="1179"/>
                </a:lnTo>
                <a:lnTo>
                  <a:pt x="3625" y="1013"/>
                </a:lnTo>
                <a:lnTo>
                  <a:pt x="3536" y="846"/>
                </a:lnTo>
                <a:lnTo>
                  <a:pt x="3420" y="705"/>
                </a:lnTo>
                <a:lnTo>
                  <a:pt x="3292" y="564"/>
                </a:lnTo>
                <a:lnTo>
                  <a:pt x="3164" y="436"/>
                </a:lnTo>
                <a:lnTo>
                  <a:pt x="3011" y="321"/>
                </a:lnTo>
                <a:lnTo>
                  <a:pt x="2857" y="231"/>
                </a:lnTo>
                <a:lnTo>
                  <a:pt x="2690" y="155"/>
                </a:lnTo>
                <a:lnTo>
                  <a:pt x="2511" y="91"/>
                </a:lnTo>
                <a:lnTo>
                  <a:pt x="2319" y="39"/>
                </a:lnTo>
                <a:lnTo>
                  <a:pt x="2127" y="14"/>
                </a:lnTo>
                <a:lnTo>
                  <a:pt x="1935" y="1"/>
                </a:lnTo>
                <a:close/>
              </a:path>
            </a:pathLst>
          </a:custGeom>
          <a:solidFill>
            <a:srgbClr val="1FC5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946;p38">
            <a:extLst>
              <a:ext uri="{FF2B5EF4-FFF2-40B4-BE49-F238E27FC236}">
                <a16:creationId xmlns:a16="http://schemas.microsoft.com/office/drawing/2014/main" id="{1C8783F9-37AF-453F-8688-E66ED61F4131}"/>
              </a:ext>
            </a:extLst>
          </p:cNvPr>
          <p:cNvSpPr/>
          <p:nvPr/>
        </p:nvSpPr>
        <p:spPr>
          <a:xfrm>
            <a:off x="4617953" y="3154295"/>
            <a:ext cx="479660" cy="457239"/>
          </a:xfrm>
          <a:custGeom>
            <a:avLst/>
            <a:gdLst/>
            <a:ahLst/>
            <a:cxnLst/>
            <a:rect l="l" t="t" r="r" b="b"/>
            <a:pathLst>
              <a:path w="2998" h="2985" extrusionOk="0">
                <a:moveTo>
                  <a:pt x="1345" y="1"/>
                </a:moveTo>
                <a:lnTo>
                  <a:pt x="1191" y="26"/>
                </a:lnTo>
                <a:lnTo>
                  <a:pt x="1050" y="65"/>
                </a:lnTo>
                <a:lnTo>
                  <a:pt x="910" y="116"/>
                </a:lnTo>
                <a:lnTo>
                  <a:pt x="782" y="180"/>
                </a:lnTo>
                <a:lnTo>
                  <a:pt x="666" y="257"/>
                </a:lnTo>
                <a:lnTo>
                  <a:pt x="551" y="334"/>
                </a:lnTo>
                <a:lnTo>
                  <a:pt x="436" y="436"/>
                </a:lnTo>
                <a:lnTo>
                  <a:pt x="346" y="539"/>
                </a:lnTo>
                <a:lnTo>
                  <a:pt x="256" y="654"/>
                </a:lnTo>
                <a:lnTo>
                  <a:pt x="180" y="782"/>
                </a:lnTo>
                <a:lnTo>
                  <a:pt x="115" y="910"/>
                </a:lnTo>
                <a:lnTo>
                  <a:pt x="64" y="1051"/>
                </a:lnTo>
                <a:lnTo>
                  <a:pt x="26" y="1192"/>
                </a:lnTo>
                <a:lnTo>
                  <a:pt x="13" y="1333"/>
                </a:lnTo>
                <a:lnTo>
                  <a:pt x="0" y="1486"/>
                </a:lnTo>
                <a:lnTo>
                  <a:pt x="13" y="1640"/>
                </a:lnTo>
                <a:lnTo>
                  <a:pt x="26" y="1794"/>
                </a:lnTo>
                <a:lnTo>
                  <a:pt x="64" y="1935"/>
                </a:lnTo>
                <a:lnTo>
                  <a:pt x="115" y="2076"/>
                </a:lnTo>
                <a:lnTo>
                  <a:pt x="180" y="2204"/>
                </a:lnTo>
                <a:lnTo>
                  <a:pt x="256" y="2332"/>
                </a:lnTo>
                <a:lnTo>
                  <a:pt x="346" y="2447"/>
                </a:lnTo>
                <a:lnTo>
                  <a:pt x="436" y="2550"/>
                </a:lnTo>
                <a:lnTo>
                  <a:pt x="551" y="2652"/>
                </a:lnTo>
                <a:lnTo>
                  <a:pt x="666" y="2729"/>
                </a:lnTo>
                <a:lnTo>
                  <a:pt x="782" y="2806"/>
                </a:lnTo>
                <a:lnTo>
                  <a:pt x="910" y="2870"/>
                </a:lnTo>
                <a:lnTo>
                  <a:pt x="1050" y="2921"/>
                </a:lnTo>
                <a:lnTo>
                  <a:pt x="1191" y="2959"/>
                </a:lnTo>
                <a:lnTo>
                  <a:pt x="1345" y="2985"/>
                </a:lnTo>
                <a:lnTo>
                  <a:pt x="1652" y="2985"/>
                </a:lnTo>
                <a:lnTo>
                  <a:pt x="1793" y="2959"/>
                </a:lnTo>
                <a:lnTo>
                  <a:pt x="1947" y="2921"/>
                </a:lnTo>
                <a:lnTo>
                  <a:pt x="2075" y="2870"/>
                </a:lnTo>
                <a:lnTo>
                  <a:pt x="2216" y="2806"/>
                </a:lnTo>
                <a:lnTo>
                  <a:pt x="2331" y="2729"/>
                </a:lnTo>
                <a:lnTo>
                  <a:pt x="2447" y="2652"/>
                </a:lnTo>
                <a:lnTo>
                  <a:pt x="2549" y="2550"/>
                </a:lnTo>
                <a:lnTo>
                  <a:pt x="2651" y="2447"/>
                </a:lnTo>
                <a:lnTo>
                  <a:pt x="2741" y="2332"/>
                </a:lnTo>
                <a:lnTo>
                  <a:pt x="2818" y="2204"/>
                </a:lnTo>
                <a:lnTo>
                  <a:pt x="2882" y="2076"/>
                </a:lnTo>
                <a:lnTo>
                  <a:pt x="2920" y="1935"/>
                </a:lnTo>
                <a:lnTo>
                  <a:pt x="2959" y="1794"/>
                </a:lnTo>
                <a:lnTo>
                  <a:pt x="2984" y="1640"/>
                </a:lnTo>
                <a:lnTo>
                  <a:pt x="2997" y="1486"/>
                </a:lnTo>
                <a:lnTo>
                  <a:pt x="2984" y="1333"/>
                </a:lnTo>
                <a:lnTo>
                  <a:pt x="2959" y="1192"/>
                </a:lnTo>
                <a:lnTo>
                  <a:pt x="2920" y="1051"/>
                </a:lnTo>
                <a:lnTo>
                  <a:pt x="2882" y="910"/>
                </a:lnTo>
                <a:lnTo>
                  <a:pt x="2818" y="782"/>
                </a:lnTo>
                <a:lnTo>
                  <a:pt x="2741" y="654"/>
                </a:lnTo>
                <a:lnTo>
                  <a:pt x="2651" y="539"/>
                </a:lnTo>
                <a:lnTo>
                  <a:pt x="2549" y="436"/>
                </a:lnTo>
                <a:lnTo>
                  <a:pt x="2447" y="334"/>
                </a:lnTo>
                <a:lnTo>
                  <a:pt x="2331" y="257"/>
                </a:lnTo>
                <a:lnTo>
                  <a:pt x="2216" y="180"/>
                </a:lnTo>
                <a:lnTo>
                  <a:pt x="2075" y="116"/>
                </a:lnTo>
                <a:lnTo>
                  <a:pt x="1947" y="65"/>
                </a:lnTo>
                <a:lnTo>
                  <a:pt x="1793" y="26"/>
                </a:lnTo>
                <a:lnTo>
                  <a:pt x="1652" y="1"/>
                </a:lnTo>
                <a:close/>
              </a:path>
            </a:pathLst>
          </a:custGeom>
          <a:solidFill>
            <a:srgbClr val="1FC5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947;p38">
            <a:extLst>
              <a:ext uri="{FF2B5EF4-FFF2-40B4-BE49-F238E27FC236}">
                <a16:creationId xmlns:a16="http://schemas.microsoft.com/office/drawing/2014/main" id="{1BE47770-2712-4CA4-9377-F57B66CF8853}"/>
              </a:ext>
            </a:extLst>
          </p:cNvPr>
          <p:cNvSpPr/>
          <p:nvPr/>
        </p:nvSpPr>
        <p:spPr>
          <a:xfrm>
            <a:off x="4740825" y="3270097"/>
            <a:ext cx="233751" cy="223795"/>
          </a:xfrm>
          <a:custGeom>
            <a:avLst/>
            <a:gdLst/>
            <a:ahLst/>
            <a:cxnLst/>
            <a:rect l="l" t="t" r="r" b="b"/>
            <a:pathLst>
              <a:path w="1461" h="1461" extrusionOk="0">
                <a:moveTo>
                  <a:pt x="731" y="0"/>
                </a:moveTo>
                <a:lnTo>
                  <a:pt x="577" y="26"/>
                </a:lnTo>
                <a:lnTo>
                  <a:pt x="449" y="64"/>
                </a:lnTo>
                <a:lnTo>
                  <a:pt x="321" y="128"/>
                </a:lnTo>
                <a:lnTo>
                  <a:pt x="218" y="218"/>
                </a:lnTo>
                <a:lnTo>
                  <a:pt x="129" y="333"/>
                </a:lnTo>
                <a:lnTo>
                  <a:pt x="52" y="449"/>
                </a:lnTo>
                <a:lnTo>
                  <a:pt x="14" y="590"/>
                </a:lnTo>
                <a:lnTo>
                  <a:pt x="1" y="730"/>
                </a:lnTo>
                <a:lnTo>
                  <a:pt x="14" y="884"/>
                </a:lnTo>
                <a:lnTo>
                  <a:pt x="52" y="1025"/>
                </a:lnTo>
                <a:lnTo>
                  <a:pt x="129" y="1140"/>
                </a:lnTo>
                <a:lnTo>
                  <a:pt x="218" y="1256"/>
                </a:lnTo>
                <a:lnTo>
                  <a:pt x="321" y="1345"/>
                </a:lnTo>
                <a:lnTo>
                  <a:pt x="449" y="1409"/>
                </a:lnTo>
                <a:lnTo>
                  <a:pt x="577" y="1448"/>
                </a:lnTo>
                <a:lnTo>
                  <a:pt x="731" y="1461"/>
                </a:lnTo>
                <a:lnTo>
                  <a:pt x="872" y="1448"/>
                </a:lnTo>
                <a:lnTo>
                  <a:pt x="1013" y="1409"/>
                </a:lnTo>
                <a:lnTo>
                  <a:pt x="1141" y="1345"/>
                </a:lnTo>
                <a:lnTo>
                  <a:pt x="1243" y="1256"/>
                </a:lnTo>
                <a:lnTo>
                  <a:pt x="1333" y="1140"/>
                </a:lnTo>
                <a:lnTo>
                  <a:pt x="1397" y="1025"/>
                </a:lnTo>
                <a:lnTo>
                  <a:pt x="1448" y="884"/>
                </a:lnTo>
                <a:lnTo>
                  <a:pt x="1461" y="730"/>
                </a:lnTo>
                <a:lnTo>
                  <a:pt x="1448" y="590"/>
                </a:lnTo>
                <a:lnTo>
                  <a:pt x="1397" y="449"/>
                </a:lnTo>
                <a:lnTo>
                  <a:pt x="1333" y="333"/>
                </a:lnTo>
                <a:lnTo>
                  <a:pt x="1243" y="218"/>
                </a:lnTo>
                <a:lnTo>
                  <a:pt x="1141" y="128"/>
                </a:lnTo>
                <a:lnTo>
                  <a:pt x="1013" y="64"/>
                </a:lnTo>
                <a:lnTo>
                  <a:pt x="872" y="26"/>
                </a:lnTo>
                <a:lnTo>
                  <a:pt x="731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948;p38">
            <a:extLst>
              <a:ext uri="{FF2B5EF4-FFF2-40B4-BE49-F238E27FC236}">
                <a16:creationId xmlns:a16="http://schemas.microsoft.com/office/drawing/2014/main" id="{7C156463-5115-4E7D-980D-B9A20421BD03}"/>
              </a:ext>
            </a:extLst>
          </p:cNvPr>
          <p:cNvSpPr/>
          <p:nvPr/>
        </p:nvSpPr>
        <p:spPr>
          <a:xfrm>
            <a:off x="3552414" y="3780174"/>
            <a:ext cx="327987" cy="314018"/>
          </a:xfrm>
          <a:custGeom>
            <a:avLst/>
            <a:gdLst/>
            <a:ahLst/>
            <a:cxnLst/>
            <a:rect l="l" t="t" r="r" b="b"/>
            <a:pathLst>
              <a:path w="2050" h="2050" extrusionOk="0">
                <a:moveTo>
                  <a:pt x="1025" y="0"/>
                </a:moveTo>
                <a:lnTo>
                  <a:pt x="922" y="13"/>
                </a:lnTo>
                <a:lnTo>
                  <a:pt x="820" y="26"/>
                </a:lnTo>
                <a:lnTo>
                  <a:pt x="717" y="52"/>
                </a:lnTo>
                <a:lnTo>
                  <a:pt x="628" y="77"/>
                </a:lnTo>
                <a:lnTo>
                  <a:pt x="538" y="129"/>
                </a:lnTo>
                <a:lnTo>
                  <a:pt x="448" y="180"/>
                </a:lnTo>
                <a:lnTo>
                  <a:pt x="372" y="231"/>
                </a:lnTo>
                <a:lnTo>
                  <a:pt x="295" y="308"/>
                </a:lnTo>
                <a:lnTo>
                  <a:pt x="231" y="372"/>
                </a:lnTo>
                <a:lnTo>
                  <a:pt x="179" y="462"/>
                </a:lnTo>
                <a:lnTo>
                  <a:pt x="128" y="538"/>
                </a:lnTo>
                <a:lnTo>
                  <a:pt x="77" y="628"/>
                </a:lnTo>
                <a:lnTo>
                  <a:pt x="39" y="718"/>
                </a:lnTo>
                <a:lnTo>
                  <a:pt x="13" y="820"/>
                </a:lnTo>
                <a:lnTo>
                  <a:pt x="0" y="923"/>
                </a:lnTo>
                <a:lnTo>
                  <a:pt x="0" y="1025"/>
                </a:lnTo>
                <a:lnTo>
                  <a:pt x="0" y="1140"/>
                </a:lnTo>
                <a:lnTo>
                  <a:pt x="13" y="1230"/>
                </a:lnTo>
                <a:lnTo>
                  <a:pt x="39" y="1332"/>
                </a:lnTo>
                <a:lnTo>
                  <a:pt x="77" y="1435"/>
                </a:lnTo>
                <a:lnTo>
                  <a:pt x="128" y="1525"/>
                </a:lnTo>
                <a:lnTo>
                  <a:pt x="179" y="1601"/>
                </a:lnTo>
                <a:lnTo>
                  <a:pt x="231" y="1678"/>
                </a:lnTo>
                <a:lnTo>
                  <a:pt x="295" y="1755"/>
                </a:lnTo>
                <a:lnTo>
                  <a:pt x="372" y="1819"/>
                </a:lnTo>
                <a:lnTo>
                  <a:pt x="448" y="1883"/>
                </a:lnTo>
                <a:lnTo>
                  <a:pt x="538" y="1934"/>
                </a:lnTo>
                <a:lnTo>
                  <a:pt x="628" y="1973"/>
                </a:lnTo>
                <a:lnTo>
                  <a:pt x="717" y="2011"/>
                </a:lnTo>
                <a:lnTo>
                  <a:pt x="820" y="2037"/>
                </a:lnTo>
                <a:lnTo>
                  <a:pt x="922" y="2050"/>
                </a:lnTo>
                <a:lnTo>
                  <a:pt x="1127" y="2050"/>
                </a:lnTo>
                <a:lnTo>
                  <a:pt x="1230" y="2037"/>
                </a:lnTo>
                <a:lnTo>
                  <a:pt x="1332" y="2011"/>
                </a:lnTo>
                <a:lnTo>
                  <a:pt x="1422" y="1973"/>
                </a:lnTo>
                <a:lnTo>
                  <a:pt x="1511" y="1934"/>
                </a:lnTo>
                <a:lnTo>
                  <a:pt x="1601" y="1883"/>
                </a:lnTo>
                <a:lnTo>
                  <a:pt x="1678" y="1819"/>
                </a:lnTo>
                <a:lnTo>
                  <a:pt x="1755" y="1755"/>
                </a:lnTo>
                <a:lnTo>
                  <a:pt x="1819" y="1678"/>
                </a:lnTo>
                <a:lnTo>
                  <a:pt x="1870" y="1601"/>
                </a:lnTo>
                <a:lnTo>
                  <a:pt x="1921" y="1525"/>
                </a:lnTo>
                <a:lnTo>
                  <a:pt x="1973" y="1435"/>
                </a:lnTo>
                <a:lnTo>
                  <a:pt x="2011" y="1332"/>
                </a:lnTo>
                <a:lnTo>
                  <a:pt x="2037" y="1230"/>
                </a:lnTo>
                <a:lnTo>
                  <a:pt x="2049" y="1140"/>
                </a:lnTo>
                <a:lnTo>
                  <a:pt x="2049" y="1025"/>
                </a:lnTo>
                <a:lnTo>
                  <a:pt x="2049" y="923"/>
                </a:lnTo>
                <a:lnTo>
                  <a:pt x="2037" y="820"/>
                </a:lnTo>
                <a:lnTo>
                  <a:pt x="2011" y="718"/>
                </a:lnTo>
                <a:lnTo>
                  <a:pt x="1973" y="628"/>
                </a:lnTo>
                <a:lnTo>
                  <a:pt x="1921" y="538"/>
                </a:lnTo>
                <a:lnTo>
                  <a:pt x="1870" y="462"/>
                </a:lnTo>
                <a:lnTo>
                  <a:pt x="1819" y="372"/>
                </a:lnTo>
                <a:lnTo>
                  <a:pt x="1755" y="308"/>
                </a:lnTo>
                <a:lnTo>
                  <a:pt x="1678" y="231"/>
                </a:lnTo>
                <a:lnTo>
                  <a:pt x="1601" y="180"/>
                </a:lnTo>
                <a:lnTo>
                  <a:pt x="1511" y="129"/>
                </a:lnTo>
                <a:lnTo>
                  <a:pt x="1422" y="77"/>
                </a:lnTo>
                <a:lnTo>
                  <a:pt x="1332" y="52"/>
                </a:lnTo>
                <a:lnTo>
                  <a:pt x="1230" y="26"/>
                </a:lnTo>
                <a:lnTo>
                  <a:pt x="1127" y="13"/>
                </a:lnTo>
                <a:lnTo>
                  <a:pt x="1025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949;p38">
            <a:extLst>
              <a:ext uri="{FF2B5EF4-FFF2-40B4-BE49-F238E27FC236}">
                <a16:creationId xmlns:a16="http://schemas.microsoft.com/office/drawing/2014/main" id="{62C13548-01B5-4B2A-ADF1-61BEEAE7DFAE}"/>
              </a:ext>
            </a:extLst>
          </p:cNvPr>
          <p:cNvSpPr/>
          <p:nvPr/>
        </p:nvSpPr>
        <p:spPr>
          <a:xfrm>
            <a:off x="5156803" y="3850789"/>
            <a:ext cx="830045" cy="794692"/>
          </a:xfrm>
          <a:custGeom>
            <a:avLst/>
            <a:gdLst/>
            <a:ahLst/>
            <a:cxnLst/>
            <a:rect l="l" t="t" r="r" b="b"/>
            <a:pathLst>
              <a:path w="5188" h="5188" extrusionOk="0">
                <a:moveTo>
                  <a:pt x="2601" y="1"/>
                </a:moveTo>
                <a:lnTo>
                  <a:pt x="2332" y="13"/>
                </a:lnTo>
                <a:lnTo>
                  <a:pt x="2076" y="52"/>
                </a:lnTo>
                <a:lnTo>
                  <a:pt x="1832" y="116"/>
                </a:lnTo>
                <a:lnTo>
                  <a:pt x="1589" y="205"/>
                </a:lnTo>
                <a:lnTo>
                  <a:pt x="1358" y="321"/>
                </a:lnTo>
                <a:lnTo>
                  <a:pt x="1153" y="449"/>
                </a:lnTo>
                <a:lnTo>
                  <a:pt x="948" y="590"/>
                </a:lnTo>
                <a:lnTo>
                  <a:pt x="769" y="769"/>
                </a:lnTo>
                <a:lnTo>
                  <a:pt x="603" y="948"/>
                </a:lnTo>
                <a:lnTo>
                  <a:pt x="449" y="1140"/>
                </a:lnTo>
                <a:lnTo>
                  <a:pt x="321" y="1358"/>
                </a:lnTo>
                <a:lnTo>
                  <a:pt x="206" y="1589"/>
                </a:lnTo>
                <a:lnTo>
                  <a:pt x="129" y="1819"/>
                </a:lnTo>
                <a:lnTo>
                  <a:pt x="65" y="2075"/>
                </a:lnTo>
                <a:lnTo>
                  <a:pt x="13" y="2332"/>
                </a:lnTo>
                <a:lnTo>
                  <a:pt x="1" y="2601"/>
                </a:lnTo>
                <a:lnTo>
                  <a:pt x="13" y="2857"/>
                </a:lnTo>
                <a:lnTo>
                  <a:pt x="65" y="3126"/>
                </a:lnTo>
                <a:lnTo>
                  <a:pt x="129" y="3369"/>
                </a:lnTo>
                <a:lnTo>
                  <a:pt x="206" y="3612"/>
                </a:lnTo>
                <a:lnTo>
                  <a:pt x="321" y="3830"/>
                </a:lnTo>
                <a:lnTo>
                  <a:pt x="449" y="4048"/>
                </a:lnTo>
                <a:lnTo>
                  <a:pt x="603" y="4253"/>
                </a:lnTo>
                <a:lnTo>
                  <a:pt x="769" y="4432"/>
                </a:lnTo>
                <a:lnTo>
                  <a:pt x="948" y="4599"/>
                </a:lnTo>
                <a:lnTo>
                  <a:pt x="1153" y="4752"/>
                </a:lnTo>
                <a:lnTo>
                  <a:pt x="1358" y="4880"/>
                </a:lnTo>
                <a:lnTo>
                  <a:pt x="1589" y="4983"/>
                </a:lnTo>
                <a:lnTo>
                  <a:pt x="1832" y="5072"/>
                </a:lnTo>
                <a:lnTo>
                  <a:pt x="2076" y="5137"/>
                </a:lnTo>
                <a:lnTo>
                  <a:pt x="2332" y="5175"/>
                </a:lnTo>
                <a:lnTo>
                  <a:pt x="2601" y="5188"/>
                </a:lnTo>
                <a:lnTo>
                  <a:pt x="2870" y="5175"/>
                </a:lnTo>
                <a:lnTo>
                  <a:pt x="3126" y="5137"/>
                </a:lnTo>
                <a:lnTo>
                  <a:pt x="3369" y="5072"/>
                </a:lnTo>
                <a:lnTo>
                  <a:pt x="3613" y="4983"/>
                </a:lnTo>
                <a:lnTo>
                  <a:pt x="3830" y="4880"/>
                </a:lnTo>
                <a:lnTo>
                  <a:pt x="4048" y="4752"/>
                </a:lnTo>
                <a:lnTo>
                  <a:pt x="4253" y="4599"/>
                </a:lnTo>
                <a:lnTo>
                  <a:pt x="4432" y="4432"/>
                </a:lnTo>
                <a:lnTo>
                  <a:pt x="4599" y="4253"/>
                </a:lnTo>
                <a:lnTo>
                  <a:pt x="4752" y="4048"/>
                </a:lnTo>
                <a:lnTo>
                  <a:pt x="4880" y="3830"/>
                </a:lnTo>
                <a:lnTo>
                  <a:pt x="4996" y="3612"/>
                </a:lnTo>
                <a:lnTo>
                  <a:pt x="5073" y="3369"/>
                </a:lnTo>
                <a:lnTo>
                  <a:pt x="5137" y="3126"/>
                </a:lnTo>
                <a:lnTo>
                  <a:pt x="5175" y="2857"/>
                </a:lnTo>
                <a:lnTo>
                  <a:pt x="5188" y="2601"/>
                </a:lnTo>
                <a:lnTo>
                  <a:pt x="5175" y="2332"/>
                </a:lnTo>
                <a:lnTo>
                  <a:pt x="5137" y="2075"/>
                </a:lnTo>
                <a:lnTo>
                  <a:pt x="5073" y="1819"/>
                </a:lnTo>
                <a:lnTo>
                  <a:pt x="4996" y="1589"/>
                </a:lnTo>
                <a:lnTo>
                  <a:pt x="4880" y="1358"/>
                </a:lnTo>
                <a:lnTo>
                  <a:pt x="4752" y="1140"/>
                </a:lnTo>
                <a:lnTo>
                  <a:pt x="4599" y="948"/>
                </a:lnTo>
                <a:lnTo>
                  <a:pt x="4432" y="769"/>
                </a:lnTo>
                <a:lnTo>
                  <a:pt x="4253" y="590"/>
                </a:lnTo>
                <a:lnTo>
                  <a:pt x="4048" y="449"/>
                </a:lnTo>
                <a:lnTo>
                  <a:pt x="3830" y="321"/>
                </a:lnTo>
                <a:lnTo>
                  <a:pt x="3613" y="205"/>
                </a:lnTo>
                <a:lnTo>
                  <a:pt x="3369" y="116"/>
                </a:lnTo>
                <a:lnTo>
                  <a:pt x="3126" y="52"/>
                </a:lnTo>
                <a:lnTo>
                  <a:pt x="2870" y="13"/>
                </a:lnTo>
                <a:lnTo>
                  <a:pt x="2601" y="1"/>
                </a:lnTo>
                <a:close/>
              </a:path>
            </a:pathLst>
          </a:custGeom>
          <a:solidFill>
            <a:srgbClr val="1FC5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950;p38">
            <a:extLst>
              <a:ext uri="{FF2B5EF4-FFF2-40B4-BE49-F238E27FC236}">
                <a16:creationId xmlns:a16="http://schemas.microsoft.com/office/drawing/2014/main" id="{9A94874A-188A-4828-9262-11FF75E9B769}"/>
              </a:ext>
            </a:extLst>
          </p:cNvPr>
          <p:cNvSpPr/>
          <p:nvPr/>
        </p:nvSpPr>
        <p:spPr>
          <a:xfrm>
            <a:off x="5423186" y="4105828"/>
            <a:ext cx="299348" cy="284606"/>
          </a:xfrm>
          <a:custGeom>
            <a:avLst/>
            <a:gdLst/>
            <a:ahLst/>
            <a:cxnLst/>
            <a:rect l="l" t="t" r="r" b="b"/>
            <a:pathLst>
              <a:path w="1871" h="1858" extrusionOk="0">
                <a:moveTo>
                  <a:pt x="846" y="1"/>
                </a:moveTo>
                <a:lnTo>
                  <a:pt x="744" y="26"/>
                </a:lnTo>
                <a:lnTo>
                  <a:pt x="654" y="39"/>
                </a:lnTo>
                <a:lnTo>
                  <a:pt x="577" y="77"/>
                </a:lnTo>
                <a:lnTo>
                  <a:pt x="487" y="116"/>
                </a:lnTo>
                <a:lnTo>
                  <a:pt x="411" y="154"/>
                </a:lnTo>
                <a:lnTo>
                  <a:pt x="347" y="218"/>
                </a:lnTo>
                <a:lnTo>
                  <a:pt x="282" y="270"/>
                </a:lnTo>
                <a:lnTo>
                  <a:pt x="218" y="334"/>
                </a:lnTo>
                <a:lnTo>
                  <a:pt x="167" y="410"/>
                </a:lnTo>
                <a:lnTo>
                  <a:pt x="116" y="487"/>
                </a:lnTo>
                <a:lnTo>
                  <a:pt x="78" y="564"/>
                </a:lnTo>
                <a:lnTo>
                  <a:pt x="52" y="654"/>
                </a:lnTo>
                <a:lnTo>
                  <a:pt x="26" y="743"/>
                </a:lnTo>
                <a:lnTo>
                  <a:pt x="14" y="833"/>
                </a:lnTo>
                <a:lnTo>
                  <a:pt x="1" y="936"/>
                </a:lnTo>
                <a:lnTo>
                  <a:pt x="14" y="1025"/>
                </a:lnTo>
                <a:lnTo>
                  <a:pt x="26" y="1115"/>
                </a:lnTo>
                <a:lnTo>
                  <a:pt x="52" y="1205"/>
                </a:lnTo>
                <a:lnTo>
                  <a:pt x="78" y="1294"/>
                </a:lnTo>
                <a:lnTo>
                  <a:pt x="116" y="1371"/>
                </a:lnTo>
                <a:lnTo>
                  <a:pt x="167" y="1448"/>
                </a:lnTo>
                <a:lnTo>
                  <a:pt x="218" y="1525"/>
                </a:lnTo>
                <a:lnTo>
                  <a:pt x="282" y="1589"/>
                </a:lnTo>
                <a:lnTo>
                  <a:pt x="347" y="1653"/>
                </a:lnTo>
                <a:lnTo>
                  <a:pt x="411" y="1704"/>
                </a:lnTo>
                <a:lnTo>
                  <a:pt x="487" y="1755"/>
                </a:lnTo>
                <a:lnTo>
                  <a:pt x="577" y="1794"/>
                </a:lnTo>
                <a:lnTo>
                  <a:pt x="654" y="1819"/>
                </a:lnTo>
                <a:lnTo>
                  <a:pt x="744" y="1845"/>
                </a:lnTo>
                <a:lnTo>
                  <a:pt x="846" y="1858"/>
                </a:lnTo>
                <a:lnTo>
                  <a:pt x="1025" y="1858"/>
                </a:lnTo>
                <a:lnTo>
                  <a:pt x="1128" y="1845"/>
                </a:lnTo>
                <a:lnTo>
                  <a:pt x="1217" y="1819"/>
                </a:lnTo>
                <a:lnTo>
                  <a:pt x="1294" y="1794"/>
                </a:lnTo>
                <a:lnTo>
                  <a:pt x="1384" y="1755"/>
                </a:lnTo>
                <a:lnTo>
                  <a:pt x="1461" y="1704"/>
                </a:lnTo>
                <a:lnTo>
                  <a:pt x="1525" y="1653"/>
                </a:lnTo>
                <a:lnTo>
                  <a:pt x="1589" y="1589"/>
                </a:lnTo>
                <a:lnTo>
                  <a:pt x="1653" y="1525"/>
                </a:lnTo>
                <a:lnTo>
                  <a:pt x="1704" y="1448"/>
                </a:lnTo>
                <a:lnTo>
                  <a:pt x="1755" y="1371"/>
                </a:lnTo>
                <a:lnTo>
                  <a:pt x="1794" y="1294"/>
                </a:lnTo>
                <a:lnTo>
                  <a:pt x="1819" y="1205"/>
                </a:lnTo>
                <a:lnTo>
                  <a:pt x="1845" y="1115"/>
                </a:lnTo>
                <a:lnTo>
                  <a:pt x="1858" y="1025"/>
                </a:lnTo>
                <a:lnTo>
                  <a:pt x="1871" y="936"/>
                </a:lnTo>
                <a:lnTo>
                  <a:pt x="1858" y="833"/>
                </a:lnTo>
                <a:lnTo>
                  <a:pt x="1845" y="743"/>
                </a:lnTo>
                <a:lnTo>
                  <a:pt x="1819" y="654"/>
                </a:lnTo>
                <a:lnTo>
                  <a:pt x="1794" y="564"/>
                </a:lnTo>
                <a:lnTo>
                  <a:pt x="1755" y="487"/>
                </a:lnTo>
                <a:lnTo>
                  <a:pt x="1704" y="410"/>
                </a:lnTo>
                <a:lnTo>
                  <a:pt x="1653" y="334"/>
                </a:lnTo>
                <a:lnTo>
                  <a:pt x="1589" y="270"/>
                </a:lnTo>
                <a:lnTo>
                  <a:pt x="1525" y="218"/>
                </a:lnTo>
                <a:lnTo>
                  <a:pt x="1461" y="154"/>
                </a:lnTo>
                <a:lnTo>
                  <a:pt x="1384" y="116"/>
                </a:lnTo>
                <a:lnTo>
                  <a:pt x="1294" y="77"/>
                </a:lnTo>
                <a:lnTo>
                  <a:pt x="1217" y="39"/>
                </a:lnTo>
                <a:lnTo>
                  <a:pt x="1128" y="26"/>
                </a:lnTo>
                <a:lnTo>
                  <a:pt x="1025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951;p38">
            <a:extLst>
              <a:ext uri="{FF2B5EF4-FFF2-40B4-BE49-F238E27FC236}">
                <a16:creationId xmlns:a16="http://schemas.microsoft.com/office/drawing/2014/main" id="{EC7A64D5-4807-4878-8715-1DCE52958AA5}"/>
              </a:ext>
            </a:extLst>
          </p:cNvPr>
          <p:cNvSpPr/>
          <p:nvPr/>
        </p:nvSpPr>
        <p:spPr>
          <a:xfrm>
            <a:off x="1517489" y="6024521"/>
            <a:ext cx="6262466" cy="2073893"/>
          </a:xfrm>
          <a:custGeom>
            <a:avLst/>
            <a:gdLst/>
            <a:ahLst/>
            <a:cxnLst/>
            <a:rect l="l" t="t" r="r" b="b"/>
            <a:pathLst>
              <a:path w="39142" h="13539" extrusionOk="0">
                <a:moveTo>
                  <a:pt x="3638" y="1"/>
                </a:moveTo>
                <a:lnTo>
                  <a:pt x="3446" y="14"/>
                </a:lnTo>
                <a:lnTo>
                  <a:pt x="3267" y="26"/>
                </a:lnTo>
                <a:lnTo>
                  <a:pt x="3088" y="52"/>
                </a:lnTo>
                <a:lnTo>
                  <a:pt x="2908" y="78"/>
                </a:lnTo>
                <a:lnTo>
                  <a:pt x="2729" y="116"/>
                </a:lnTo>
                <a:lnTo>
                  <a:pt x="2563" y="167"/>
                </a:lnTo>
                <a:lnTo>
                  <a:pt x="2383" y="231"/>
                </a:lnTo>
                <a:lnTo>
                  <a:pt x="2230" y="295"/>
                </a:lnTo>
                <a:lnTo>
                  <a:pt x="2063" y="359"/>
                </a:lnTo>
                <a:lnTo>
                  <a:pt x="1909" y="449"/>
                </a:lnTo>
                <a:lnTo>
                  <a:pt x="1756" y="526"/>
                </a:lnTo>
                <a:lnTo>
                  <a:pt x="1602" y="628"/>
                </a:lnTo>
                <a:lnTo>
                  <a:pt x="1461" y="731"/>
                </a:lnTo>
                <a:lnTo>
                  <a:pt x="1333" y="833"/>
                </a:lnTo>
                <a:lnTo>
                  <a:pt x="1192" y="948"/>
                </a:lnTo>
                <a:lnTo>
                  <a:pt x="1064" y="1064"/>
                </a:lnTo>
                <a:lnTo>
                  <a:pt x="949" y="1192"/>
                </a:lnTo>
                <a:lnTo>
                  <a:pt x="833" y="1333"/>
                </a:lnTo>
                <a:lnTo>
                  <a:pt x="731" y="1461"/>
                </a:lnTo>
                <a:lnTo>
                  <a:pt x="629" y="1602"/>
                </a:lnTo>
                <a:lnTo>
                  <a:pt x="526" y="1755"/>
                </a:lnTo>
                <a:lnTo>
                  <a:pt x="449" y="1909"/>
                </a:lnTo>
                <a:lnTo>
                  <a:pt x="360" y="2063"/>
                </a:lnTo>
                <a:lnTo>
                  <a:pt x="296" y="2229"/>
                </a:lnTo>
                <a:lnTo>
                  <a:pt x="231" y="2396"/>
                </a:lnTo>
                <a:lnTo>
                  <a:pt x="167" y="2562"/>
                </a:lnTo>
                <a:lnTo>
                  <a:pt x="116" y="2729"/>
                </a:lnTo>
                <a:lnTo>
                  <a:pt x="78" y="2908"/>
                </a:lnTo>
                <a:lnTo>
                  <a:pt x="52" y="3087"/>
                </a:lnTo>
                <a:lnTo>
                  <a:pt x="27" y="3267"/>
                </a:lnTo>
                <a:lnTo>
                  <a:pt x="14" y="3459"/>
                </a:lnTo>
                <a:lnTo>
                  <a:pt x="1" y="3638"/>
                </a:lnTo>
                <a:lnTo>
                  <a:pt x="1" y="9901"/>
                </a:lnTo>
                <a:lnTo>
                  <a:pt x="14" y="10093"/>
                </a:lnTo>
                <a:lnTo>
                  <a:pt x="27" y="10273"/>
                </a:lnTo>
                <a:lnTo>
                  <a:pt x="52" y="10465"/>
                </a:lnTo>
                <a:lnTo>
                  <a:pt x="78" y="10644"/>
                </a:lnTo>
                <a:lnTo>
                  <a:pt x="116" y="10811"/>
                </a:lnTo>
                <a:lnTo>
                  <a:pt x="167" y="10990"/>
                </a:lnTo>
                <a:lnTo>
                  <a:pt x="231" y="11156"/>
                </a:lnTo>
                <a:lnTo>
                  <a:pt x="296" y="11323"/>
                </a:lnTo>
                <a:lnTo>
                  <a:pt x="360" y="11477"/>
                </a:lnTo>
                <a:lnTo>
                  <a:pt x="449" y="11643"/>
                </a:lnTo>
                <a:lnTo>
                  <a:pt x="526" y="11797"/>
                </a:lnTo>
                <a:lnTo>
                  <a:pt x="629" y="11938"/>
                </a:lnTo>
                <a:lnTo>
                  <a:pt x="731" y="12079"/>
                </a:lnTo>
                <a:lnTo>
                  <a:pt x="833" y="12219"/>
                </a:lnTo>
                <a:lnTo>
                  <a:pt x="949" y="12348"/>
                </a:lnTo>
                <a:lnTo>
                  <a:pt x="1064" y="12476"/>
                </a:lnTo>
                <a:lnTo>
                  <a:pt x="1192" y="12591"/>
                </a:lnTo>
                <a:lnTo>
                  <a:pt x="1333" y="12706"/>
                </a:lnTo>
                <a:lnTo>
                  <a:pt x="1461" y="12821"/>
                </a:lnTo>
                <a:lnTo>
                  <a:pt x="1602" y="12924"/>
                </a:lnTo>
                <a:lnTo>
                  <a:pt x="1756" y="13014"/>
                </a:lnTo>
                <a:lnTo>
                  <a:pt x="1909" y="13103"/>
                </a:lnTo>
                <a:lnTo>
                  <a:pt x="2063" y="13180"/>
                </a:lnTo>
                <a:lnTo>
                  <a:pt x="2230" y="13257"/>
                </a:lnTo>
                <a:lnTo>
                  <a:pt x="2383" y="13321"/>
                </a:lnTo>
                <a:lnTo>
                  <a:pt x="2563" y="13372"/>
                </a:lnTo>
                <a:lnTo>
                  <a:pt x="2729" y="13423"/>
                </a:lnTo>
                <a:lnTo>
                  <a:pt x="2908" y="13462"/>
                </a:lnTo>
                <a:lnTo>
                  <a:pt x="3088" y="13500"/>
                </a:lnTo>
                <a:lnTo>
                  <a:pt x="3267" y="13526"/>
                </a:lnTo>
                <a:lnTo>
                  <a:pt x="3446" y="13539"/>
                </a:lnTo>
                <a:lnTo>
                  <a:pt x="35696" y="13539"/>
                </a:lnTo>
                <a:lnTo>
                  <a:pt x="35889" y="13526"/>
                </a:lnTo>
                <a:lnTo>
                  <a:pt x="36068" y="13500"/>
                </a:lnTo>
                <a:lnTo>
                  <a:pt x="36247" y="13462"/>
                </a:lnTo>
                <a:lnTo>
                  <a:pt x="36414" y="13423"/>
                </a:lnTo>
                <a:lnTo>
                  <a:pt x="36593" y="13372"/>
                </a:lnTo>
                <a:lnTo>
                  <a:pt x="36759" y="13321"/>
                </a:lnTo>
                <a:lnTo>
                  <a:pt x="36926" y="13257"/>
                </a:lnTo>
                <a:lnTo>
                  <a:pt x="37092" y="13180"/>
                </a:lnTo>
                <a:lnTo>
                  <a:pt x="37246" y="13103"/>
                </a:lnTo>
                <a:lnTo>
                  <a:pt x="37400" y="13014"/>
                </a:lnTo>
                <a:lnTo>
                  <a:pt x="37541" y="12924"/>
                </a:lnTo>
                <a:lnTo>
                  <a:pt x="37682" y="12821"/>
                </a:lnTo>
                <a:lnTo>
                  <a:pt x="37823" y="12706"/>
                </a:lnTo>
                <a:lnTo>
                  <a:pt x="37951" y="12591"/>
                </a:lnTo>
                <a:lnTo>
                  <a:pt x="38079" y="12476"/>
                </a:lnTo>
                <a:lnTo>
                  <a:pt x="38207" y="12348"/>
                </a:lnTo>
                <a:lnTo>
                  <a:pt x="38322" y="12219"/>
                </a:lnTo>
                <a:lnTo>
                  <a:pt x="38424" y="12079"/>
                </a:lnTo>
                <a:lnTo>
                  <a:pt x="38527" y="11938"/>
                </a:lnTo>
                <a:lnTo>
                  <a:pt x="38617" y="11797"/>
                </a:lnTo>
                <a:lnTo>
                  <a:pt x="38706" y="11643"/>
                </a:lnTo>
                <a:lnTo>
                  <a:pt x="38783" y="11477"/>
                </a:lnTo>
                <a:lnTo>
                  <a:pt x="38860" y="11323"/>
                </a:lnTo>
                <a:lnTo>
                  <a:pt x="38924" y="11156"/>
                </a:lnTo>
                <a:lnTo>
                  <a:pt x="38988" y="10990"/>
                </a:lnTo>
                <a:lnTo>
                  <a:pt x="39026" y="10811"/>
                </a:lnTo>
                <a:lnTo>
                  <a:pt x="39078" y="10644"/>
                </a:lnTo>
                <a:lnTo>
                  <a:pt x="39103" y="10465"/>
                </a:lnTo>
                <a:lnTo>
                  <a:pt x="39129" y="10273"/>
                </a:lnTo>
                <a:lnTo>
                  <a:pt x="39142" y="10093"/>
                </a:lnTo>
                <a:lnTo>
                  <a:pt x="39142" y="9901"/>
                </a:lnTo>
                <a:lnTo>
                  <a:pt x="39142" y="3638"/>
                </a:lnTo>
                <a:lnTo>
                  <a:pt x="39142" y="3459"/>
                </a:lnTo>
                <a:lnTo>
                  <a:pt x="39129" y="3267"/>
                </a:lnTo>
                <a:lnTo>
                  <a:pt x="39103" y="3087"/>
                </a:lnTo>
                <a:lnTo>
                  <a:pt x="39078" y="2908"/>
                </a:lnTo>
                <a:lnTo>
                  <a:pt x="39026" y="2729"/>
                </a:lnTo>
                <a:lnTo>
                  <a:pt x="38988" y="2562"/>
                </a:lnTo>
                <a:lnTo>
                  <a:pt x="38924" y="2396"/>
                </a:lnTo>
                <a:lnTo>
                  <a:pt x="38860" y="2229"/>
                </a:lnTo>
                <a:lnTo>
                  <a:pt x="38783" y="2063"/>
                </a:lnTo>
                <a:lnTo>
                  <a:pt x="38706" y="1909"/>
                </a:lnTo>
                <a:lnTo>
                  <a:pt x="38617" y="1755"/>
                </a:lnTo>
                <a:lnTo>
                  <a:pt x="38527" y="1602"/>
                </a:lnTo>
                <a:lnTo>
                  <a:pt x="38424" y="1461"/>
                </a:lnTo>
                <a:lnTo>
                  <a:pt x="38322" y="1333"/>
                </a:lnTo>
                <a:lnTo>
                  <a:pt x="38207" y="1192"/>
                </a:lnTo>
                <a:lnTo>
                  <a:pt x="38079" y="1064"/>
                </a:lnTo>
                <a:lnTo>
                  <a:pt x="37951" y="948"/>
                </a:lnTo>
                <a:lnTo>
                  <a:pt x="37823" y="833"/>
                </a:lnTo>
                <a:lnTo>
                  <a:pt x="37682" y="731"/>
                </a:lnTo>
                <a:lnTo>
                  <a:pt x="37541" y="628"/>
                </a:lnTo>
                <a:lnTo>
                  <a:pt x="37400" y="526"/>
                </a:lnTo>
                <a:lnTo>
                  <a:pt x="37246" y="449"/>
                </a:lnTo>
                <a:lnTo>
                  <a:pt x="37092" y="359"/>
                </a:lnTo>
                <a:lnTo>
                  <a:pt x="36926" y="295"/>
                </a:lnTo>
                <a:lnTo>
                  <a:pt x="36759" y="231"/>
                </a:lnTo>
                <a:lnTo>
                  <a:pt x="36593" y="167"/>
                </a:lnTo>
                <a:lnTo>
                  <a:pt x="36414" y="116"/>
                </a:lnTo>
                <a:lnTo>
                  <a:pt x="36247" y="78"/>
                </a:lnTo>
                <a:lnTo>
                  <a:pt x="36068" y="52"/>
                </a:lnTo>
                <a:lnTo>
                  <a:pt x="35889" y="26"/>
                </a:lnTo>
                <a:lnTo>
                  <a:pt x="35696" y="14"/>
                </a:lnTo>
                <a:lnTo>
                  <a:pt x="35517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52;p38">
            <a:extLst>
              <a:ext uri="{FF2B5EF4-FFF2-40B4-BE49-F238E27FC236}">
                <a16:creationId xmlns:a16="http://schemas.microsoft.com/office/drawing/2014/main" id="{21380963-4ED2-4209-8004-65AA1757BFD3}"/>
              </a:ext>
            </a:extLst>
          </p:cNvPr>
          <p:cNvSpPr/>
          <p:nvPr/>
        </p:nvSpPr>
        <p:spPr>
          <a:xfrm>
            <a:off x="2333121" y="5039749"/>
            <a:ext cx="4633414" cy="398420"/>
          </a:xfrm>
          <a:custGeom>
            <a:avLst/>
            <a:gdLst/>
            <a:ahLst/>
            <a:cxnLst/>
            <a:rect l="l" t="t" r="r" b="b"/>
            <a:pathLst>
              <a:path w="28960" h="2601" extrusionOk="0">
                <a:moveTo>
                  <a:pt x="0" y="0"/>
                </a:moveTo>
                <a:lnTo>
                  <a:pt x="0" y="2600"/>
                </a:lnTo>
                <a:lnTo>
                  <a:pt x="28959" y="2600"/>
                </a:lnTo>
                <a:lnTo>
                  <a:pt x="2895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953;p38">
            <a:extLst>
              <a:ext uri="{FF2B5EF4-FFF2-40B4-BE49-F238E27FC236}">
                <a16:creationId xmlns:a16="http://schemas.microsoft.com/office/drawing/2014/main" id="{EA8FDDED-BFC3-4DFC-AC03-D95CF3842CA2}"/>
              </a:ext>
            </a:extLst>
          </p:cNvPr>
          <p:cNvSpPr/>
          <p:nvPr/>
        </p:nvSpPr>
        <p:spPr>
          <a:xfrm>
            <a:off x="7779694" y="12057238"/>
            <a:ext cx="451021" cy="1249942"/>
          </a:xfrm>
          <a:custGeom>
            <a:avLst/>
            <a:gdLst/>
            <a:ahLst/>
            <a:cxnLst/>
            <a:rect l="l" t="t" r="r" b="b"/>
            <a:pathLst>
              <a:path w="2819" h="8160" extrusionOk="0">
                <a:moveTo>
                  <a:pt x="1" y="1"/>
                </a:moveTo>
                <a:lnTo>
                  <a:pt x="1" y="8160"/>
                </a:lnTo>
                <a:lnTo>
                  <a:pt x="2818" y="8160"/>
                </a:lnTo>
                <a:lnTo>
                  <a:pt x="2818" y="2806"/>
                </a:lnTo>
                <a:lnTo>
                  <a:pt x="2806" y="2524"/>
                </a:lnTo>
                <a:lnTo>
                  <a:pt x="2767" y="2242"/>
                </a:lnTo>
                <a:lnTo>
                  <a:pt x="2690" y="1973"/>
                </a:lnTo>
                <a:lnTo>
                  <a:pt x="2601" y="1717"/>
                </a:lnTo>
                <a:lnTo>
                  <a:pt x="2473" y="1474"/>
                </a:lnTo>
                <a:lnTo>
                  <a:pt x="2332" y="1243"/>
                </a:lnTo>
                <a:lnTo>
                  <a:pt x="2178" y="1026"/>
                </a:lnTo>
                <a:lnTo>
                  <a:pt x="1999" y="821"/>
                </a:lnTo>
                <a:lnTo>
                  <a:pt x="1794" y="641"/>
                </a:lnTo>
                <a:lnTo>
                  <a:pt x="1576" y="475"/>
                </a:lnTo>
                <a:lnTo>
                  <a:pt x="1346" y="334"/>
                </a:lnTo>
                <a:lnTo>
                  <a:pt x="1102" y="219"/>
                </a:lnTo>
                <a:lnTo>
                  <a:pt x="846" y="129"/>
                </a:lnTo>
                <a:lnTo>
                  <a:pt x="577" y="52"/>
                </a:lnTo>
                <a:lnTo>
                  <a:pt x="295" y="14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954;p38">
            <a:extLst>
              <a:ext uri="{FF2B5EF4-FFF2-40B4-BE49-F238E27FC236}">
                <a16:creationId xmlns:a16="http://schemas.microsoft.com/office/drawing/2014/main" id="{195C4693-5D51-42A6-A0A6-F4E7D2906F2E}"/>
              </a:ext>
            </a:extLst>
          </p:cNvPr>
          <p:cNvSpPr/>
          <p:nvPr/>
        </p:nvSpPr>
        <p:spPr>
          <a:xfrm>
            <a:off x="1068873" y="12057238"/>
            <a:ext cx="448782" cy="1249942"/>
          </a:xfrm>
          <a:custGeom>
            <a:avLst/>
            <a:gdLst/>
            <a:ahLst/>
            <a:cxnLst/>
            <a:rect l="l" t="t" r="r" b="b"/>
            <a:pathLst>
              <a:path w="2805" h="8160" extrusionOk="0">
                <a:moveTo>
                  <a:pt x="2805" y="1"/>
                </a:moveTo>
                <a:lnTo>
                  <a:pt x="2523" y="14"/>
                </a:lnTo>
                <a:lnTo>
                  <a:pt x="2241" y="52"/>
                </a:lnTo>
                <a:lnTo>
                  <a:pt x="1972" y="129"/>
                </a:lnTo>
                <a:lnTo>
                  <a:pt x="1716" y="219"/>
                </a:lnTo>
                <a:lnTo>
                  <a:pt x="1473" y="334"/>
                </a:lnTo>
                <a:lnTo>
                  <a:pt x="1230" y="475"/>
                </a:lnTo>
                <a:lnTo>
                  <a:pt x="1025" y="641"/>
                </a:lnTo>
                <a:lnTo>
                  <a:pt x="820" y="821"/>
                </a:lnTo>
                <a:lnTo>
                  <a:pt x="640" y="1026"/>
                </a:lnTo>
                <a:lnTo>
                  <a:pt x="474" y="1243"/>
                </a:lnTo>
                <a:lnTo>
                  <a:pt x="333" y="1474"/>
                </a:lnTo>
                <a:lnTo>
                  <a:pt x="218" y="1717"/>
                </a:lnTo>
                <a:lnTo>
                  <a:pt x="128" y="1973"/>
                </a:lnTo>
                <a:lnTo>
                  <a:pt x="51" y="2242"/>
                </a:lnTo>
                <a:lnTo>
                  <a:pt x="13" y="2524"/>
                </a:lnTo>
                <a:lnTo>
                  <a:pt x="0" y="2806"/>
                </a:lnTo>
                <a:lnTo>
                  <a:pt x="0" y="8160"/>
                </a:lnTo>
                <a:lnTo>
                  <a:pt x="2805" y="8160"/>
                </a:lnTo>
                <a:lnTo>
                  <a:pt x="2805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955;p38">
            <a:extLst>
              <a:ext uri="{FF2B5EF4-FFF2-40B4-BE49-F238E27FC236}">
                <a16:creationId xmlns:a16="http://schemas.microsoft.com/office/drawing/2014/main" id="{FCFA7778-BB62-43BB-9389-35BA92248AF8}"/>
              </a:ext>
            </a:extLst>
          </p:cNvPr>
          <p:cNvSpPr/>
          <p:nvPr/>
        </p:nvSpPr>
        <p:spPr>
          <a:xfrm>
            <a:off x="2087215" y="5251593"/>
            <a:ext cx="5125073" cy="4822539"/>
          </a:xfrm>
          <a:custGeom>
            <a:avLst/>
            <a:gdLst/>
            <a:ahLst/>
            <a:cxnLst/>
            <a:rect l="l" t="t" r="r" b="b"/>
            <a:pathLst>
              <a:path w="32033" h="31483" extrusionOk="0">
                <a:moveTo>
                  <a:pt x="1" y="0"/>
                </a:moveTo>
                <a:lnTo>
                  <a:pt x="1" y="24425"/>
                </a:lnTo>
                <a:lnTo>
                  <a:pt x="13" y="24796"/>
                </a:lnTo>
                <a:lnTo>
                  <a:pt x="39" y="25155"/>
                </a:lnTo>
                <a:lnTo>
                  <a:pt x="77" y="25501"/>
                </a:lnTo>
                <a:lnTo>
                  <a:pt x="141" y="25847"/>
                </a:lnTo>
                <a:lnTo>
                  <a:pt x="218" y="26193"/>
                </a:lnTo>
                <a:lnTo>
                  <a:pt x="321" y="26526"/>
                </a:lnTo>
                <a:lnTo>
                  <a:pt x="423" y="26859"/>
                </a:lnTo>
                <a:lnTo>
                  <a:pt x="551" y="27179"/>
                </a:lnTo>
                <a:lnTo>
                  <a:pt x="692" y="27486"/>
                </a:lnTo>
                <a:lnTo>
                  <a:pt x="846" y="27794"/>
                </a:lnTo>
                <a:lnTo>
                  <a:pt x="1025" y="28088"/>
                </a:lnTo>
                <a:lnTo>
                  <a:pt x="1204" y="28370"/>
                </a:lnTo>
                <a:lnTo>
                  <a:pt x="1397" y="28652"/>
                </a:lnTo>
                <a:lnTo>
                  <a:pt x="1614" y="28921"/>
                </a:lnTo>
                <a:lnTo>
                  <a:pt x="1832" y="29177"/>
                </a:lnTo>
                <a:lnTo>
                  <a:pt x="2063" y="29420"/>
                </a:lnTo>
                <a:lnTo>
                  <a:pt x="2306" y="29651"/>
                </a:lnTo>
                <a:lnTo>
                  <a:pt x="2562" y="29881"/>
                </a:lnTo>
                <a:lnTo>
                  <a:pt x="2831" y="30086"/>
                </a:lnTo>
                <a:lnTo>
                  <a:pt x="3113" y="30278"/>
                </a:lnTo>
                <a:lnTo>
                  <a:pt x="3395" y="30470"/>
                </a:lnTo>
                <a:lnTo>
                  <a:pt x="3689" y="30637"/>
                </a:lnTo>
                <a:lnTo>
                  <a:pt x="3997" y="30791"/>
                </a:lnTo>
                <a:lnTo>
                  <a:pt x="4304" y="30931"/>
                </a:lnTo>
                <a:lnTo>
                  <a:pt x="4624" y="31060"/>
                </a:lnTo>
                <a:lnTo>
                  <a:pt x="4957" y="31175"/>
                </a:lnTo>
                <a:lnTo>
                  <a:pt x="5290" y="31264"/>
                </a:lnTo>
                <a:lnTo>
                  <a:pt x="5636" y="31341"/>
                </a:lnTo>
                <a:lnTo>
                  <a:pt x="5982" y="31405"/>
                </a:lnTo>
                <a:lnTo>
                  <a:pt x="6340" y="31444"/>
                </a:lnTo>
                <a:lnTo>
                  <a:pt x="6686" y="31482"/>
                </a:lnTo>
                <a:lnTo>
                  <a:pt x="25334" y="31482"/>
                </a:lnTo>
                <a:lnTo>
                  <a:pt x="25693" y="31444"/>
                </a:lnTo>
                <a:lnTo>
                  <a:pt x="26052" y="31405"/>
                </a:lnTo>
                <a:lnTo>
                  <a:pt x="26398" y="31341"/>
                </a:lnTo>
                <a:lnTo>
                  <a:pt x="26731" y="31264"/>
                </a:lnTo>
                <a:lnTo>
                  <a:pt x="27076" y="31175"/>
                </a:lnTo>
                <a:lnTo>
                  <a:pt x="27397" y="31060"/>
                </a:lnTo>
                <a:lnTo>
                  <a:pt x="27717" y="30931"/>
                </a:lnTo>
                <a:lnTo>
                  <a:pt x="28037" y="30791"/>
                </a:lnTo>
                <a:lnTo>
                  <a:pt x="28331" y="30637"/>
                </a:lnTo>
                <a:lnTo>
                  <a:pt x="28626" y="30470"/>
                </a:lnTo>
                <a:lnTo>
                  <a:pt x="28921" y="30278"/>
                </a:lnTo>
                <a:lnTo>
                  <a:pt x="29190" y="30086"/>
                </a:lnTo>
                <a:lnTo>
                  <a:pt x="29459" y="29881"/>
                </a:lnTo>
                <a:lnTo>
                  <a:pt x="29715" y="29651"/>
                </a:lnTo>
                <a:lnTo>
                  <a:pt x="29958" y="29420"/>
                </a:lnTo>
                <a:lnTo>
                  <a:pt x="30201" y="29177"/>
                </a:lnTo>
                <a:lnTo>
                  <a:pt x="30419" y="28921"/>
                </a:lnTo>
                <a:lnTo>
                  <a:pt x="30624" y="28652"/>
                </a:lnTo>
                <a:lnTo>
                  <a:pt x="30829" y="28370"/>
                </a:lnTo>
                <a:lnTo>
                  <a:pt x="31008" y="28088"/>
                </a:lnTo>
                <a:lnTo>
                  <a:pt x="31175" y="27794"/>
                </a:lnTo>
                <a:lnTo>
                  <a:pt x="31329" y="27486"/>
                </a:lnTo>
                <a:lnTo>
                  <a:pt x="31469" y="27179"/>
                </a:lnTo>
                <a:lnTo>
                  <a:pt x="31597" y="26859"/>
                </a:lnTo>
                <a:lnTo>
                  <a:pt x="31713" y="26526"/>
                </a:lnTo>
                <a:lnTo>
                  <a:pt x="31802" y="26193"/>
                </a:lnTo>
                <a:lnTo>
                  <a:pt x="31892" y="25847"/>
                </a:lnTo>
                <a:lnTo>
                  <a:pt x="31943" y="25501"/>
                </a:lnTo>
                <a:lnTo>
                  <a:pt x="31995" y="25155"/>
                </a:lnTo>
                <a:lnTo>
                  <a:pt x="32020" y="24796"/>
                </a:lnTo>
                <a:lnTo>
                  <a:pt x="32033" y="24425"/>
                </a:lnTo>
                <a:lnTo>
                  <a:pt x="32033" y="0"/>
                </a:lnTo>
                <a:close/>
              </a:path>
            </a:pathLst>
          </a:custGeom>
          <a:solidFill>
            <a:srgbClr val="79B0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956;p38">
            <a:extLst>
              <a:ext uri="{FF2B5EF4-FFF2-40B4-BE49-F238E27FC236}">
                <a16:creationId xmlns:a16="http://schemas.microsoft.com/office/drawing/2014/main" id="{2FFD0AD3-9AE5-4C5F-BC0A-E3BC0123833E}"/>
              </a:ext>
            </a:extLst>
          </p:cNvPr>
          <p:cNvSpPr/>
          <p:nvPr/>
        </p:nvSpPr>
        <p:spPr>
          <a:xfrm>
            <a:off x="2947807" y="6518977"/>
            <a:ext cx="1133395" cy="1086958"/>
          </a:xfrm>
          <a:custGeom>
            <a:avLst/>
            <a:gdLst/>
            <a:ahLst/>
            <a:cxnLst/>
            <a:rect l="l" t="t" r="r" b="b"/>
            <a:pathLst>
              <a:path w="7084" h="7096" extrusionOk="0">
                <a:moveTo>
                  <a:pt x="3356" y="0"/>
                </a:moveTo>
                <a:lnTo>
                  <a:pt x="3177" y="13"/>
                </a:lnTo>
                <a:lnTo>
                  <a:pt x="2998" y="39"/>
                </a:lnTo>
                <a:lnTo>
                  <a:pt x="2831" y="64"/>
                </a:lnTo>
                <a:lnTo>
                  <a:pt x="2652" y="116"/>
                </a:lnTo>
                <a:lnTo>
                  <a:pt x="2486" y="154"/>
                </a:lnTo>
                <a:lnTo>
                  <a:pt x="2319" y="218"/>
                </a:lnTo>
                <a:lnTo>
                  <a:pt x="2165" y="282"/>
                </a:lnTo>
                <a:lnTo>
                  <a:pt x="1999" y="346"/>
                </a:lnTo>
                <a:lnTo>
                  <a:pt x="1845" y="423"/>
                </a:lnTo>
                <a:lnTo>
                  <a:pt x="1704" y="513"/>
                </a:lnTo>
                <a:lnTo>
                  <a:pt x="1563" y="602"/>
                </a:lnTo>
                <a:lnTo>
                  <a:pt x="1422" y="705"/>
                </a:lnTo>
                <a:lnTo>
                  <a:pt x="1282" y="807"/>
                </a:lnTo>
                <a:lnTo>
                  <a:pt x="1154" y="922"/>
                </a:lnTo>
                <a:lnTo>
                  <a:pt x="1038" y="1038"/>
                </a:lnTo>
                <a:lnTo>
                  <a:pt x="910" y="1166"/>
                </a:lnTo>
                <a:lnTo>
                  <a:pt x="808" y="1294"/>
                </a:lnTo>
                <a:lnTo>
                  <a:pt x="705" y="1422"/>
                </a:lnTo>
                <a:lnTo>
                  <a:pt x="603" y="1563"/>
                </a:lnTo>
                <a:lnTo>
                  <a:pt x="513" y="1704"/>
                </a:lnTo>
                <a:lnTo>
                  <a:pt x="423" y="1857"/>
                </a:lnTo>
                <a:lnTo>
                  <a:pt x="347" y="2011"/>
                </a:lnTo>
                <a:lnTo>
                  <a:pt x="270" y="2165"/>
                </a:lnTo>
                <a:lnTo>
                  <a:pt x="206" y="2331"/>
                </a:lnTo>
                <a:lnTo>
                  <a:pt x="155" y="2485"/>
                </a:lnTo>
                <a:lnTo>
                  <a:pt x="103" y="2664"/>
                </a:lnTo>
                <a:lnTo>
                  <a:pt x="65" y="2831"/>
                </a:lnTo>
                <a:lnTo>
                  <a:pt x="39" y="3010"/>
                </a:lnTo>
                <a:lnTo>
                  <a:pt x="14" y="3177"/>
                </a:lnTo>
                <a:lnTo>
                  <a:pt x="1" y="3356"/>
                </a:lnTo>
                <a:lnTo>
                  <a:pt x="1" y="3548"/>
                </a:lnTo>
                <a:lnTo>
                  <a:pt x="1" y="3727"/>
                </a:lnTo>
                <a:lnTo>
                  <a:pt x="14" y="3907"/>
                </a:lnTo>
                <a:lnTo>
                  <a:pt x="39" y="4086"/>
                </a:lnTo>
                <a:lnTo>
                  <a:pt x="65" y="4265"/>
                </a:lnTo>
                <a:lnTo>
                  <a:pt x="103" y="4432"/>
                </a:lnTo>
                <a:lnTo>
                  <a:pt x="155" y="4598"/>
                </a:lnTo>
                <a:lnTo>
                  <a:pt x="206" y="4765"/>
                </a:lnTo>
                <a:lnTo>
                  <a:pt x="270" y="4931"/>
                </a:lnTo>
                <a:lnTo>
                  <a:pt x="347" y="5085"/>
                </a:lnTo>
                <a:lnTo>
                  <a:pt x="423" y="5239"/>
                </a:lnTo>
                <a:lnTo>
                  <a:pt x="513" y="5380"/>
                </a:lnTo>
                <a:lnTo>
                  <a:pt x="603" y="5533"/>
                </a:lnTo>
                <a:lnTo>
                  <a:pt x="705" y="5661"/>
                </a:lnTo>
                <a:lnTo>
                  <a:pt x="808" y="5802"/>
                </a:lnTo>
                <a:lnTo>
                  <a:pt x="910" y="5930"/>
                </a:lnTo>
                <a:lnTo>
                  <a:pt x="1038" y="6058"/>
                </a:lnTo>
                <a:lnTo>
                  <a:pt x="1154" y="6174"/>
                </a:lnTo>
                <a:lnTo>
                  <a:pt x="1282" y="6276"/>
                </a:lnTo>
                <a:lnTo>
                  <a:pt x="1422" y="6391"/>
                </a:lnTo>
                <a:lnTo>
                  <a:pt x="1563" y="6481"/>
                </a:lnTo>
                <a:lnTo>
                  <a:pt x="1704" y="6584"/>
                </a:lnTo>
                <a:lnTo>
                  <a:pt x="1845" y="6660"/>
                </a:lnTo>
                <a:lnTo>
                  <a:pt x="1999" y="6737"/>
                </a:lnTo>
                <a:lnTo>
                  <a:pt x="2165" y="6814"/>
                </a:lnTo>
                <a:lnTo>
                  <a:pt x="2319" y="6878"/>
                </a:lnTo>
                <a:lnTo>
                  <a:pt x="2486" y="6929"/>
                </a:lnTo>
                <a:lnTo>
                  <a:pt x="2652" y="6981"/>
                </a:lnTo>
                <a:lnTo>
                  <a:pt x="2831" y="7019"/>
                </a:lnTo>
                <a:lnTo>
                  <a:pt x="2998" y="7045"/>
                </a:lnTo>
                <a:lnTo>
                  <a:pt x="3177" y="7070"/>
                </a:lnTo>
                <a:lnTo>
                  <a:pt x="3356" y="7083"/>
                </a:lnTo>
                <a:lnTo>
                  <a:pt x="3536" y="7096"/>
                </a:lnTo>
                <a:lnTo>
                  <a:pt x="3728" y="7083"/>
                </a:lnTo>
                <a:lnTo>
                  <a:pt x="3907" y="7070"/>
                </a:lnTo>
                <a:lnTo>
                  <a:pt x="4087" y="7045"/>
                </a:lnTo>
                <a:lnTo>
                  <a:pt x="4253" y="7019"/>
                </a:lnTo>
                <a:lnTo>
                  <a:pt x="4432" y="6981"/>
                </a:lnTo>
                <a:lnTo>
                  <a:pt x="4599" y="6929"/>
                </a:lnTo>
                <a:lnTo>
                  <a:pt x="4765" y="6878"/>
                </a:lnTo>
                <a:lnTo>
                  <a:pt x="4919" y="6814"/>
                </a:lnTo>
                <a:lnTo>
                  <a:pt x="5086" y="6737"/>
                </a:lnTo>
                <a:lnTo>
                  <a:pt x="5226" y="6660"/>
                </a:lnTo>
                <a:lnTo>
                  <a:pt x="5380" y="6584"/>
                </a:lnTo>
                <a:lnTo>
                  <a:pt x="5521" y="6481"/>
                </a:lnTo>
                <a:lnTo>
                  <a:pt x="5662" y="6391"/>
                </a:lnTo>
                <a:lnTo>
                  <a:pt x="5803" y="6276"/>
                </a:lnTo>
                <a:lnTo>
                  <a:pt x="5931" y="6174"/>
                </a:lnTo>
                <a:lnTo>
                  <a:pt x="6046" y="6058"/>
                </a:lnTo>
                <a:lnTo>
                  <a:pt x="6161" y="5930"/>
                </a:lnTo>
                <a:lnTo>
                  <a:pt x="6277" y="5802"/>
                </a:lnTo>
                <a:lnTo>
                  <a:pt x="6379" y="5661"/>
                </a:lnTo>
                <a:lnTo>
                  <a:pt x="6482" y="5533"/>
                </a:lnTo>
                <a:lnTo>
                  <a:pt x="6571" y="5380"/>
                </a:lnTo>
                <a:lnTo>
                  <a:pt x="6661" y="5239"/>
                </a:lnTo>
                <a:lnTo>
                  <a:pt x="6738" y="5085"/>
                </a:lnTo>
                <a:lnTo>
                  <a:pt x="6815" y="4931"/>
                </a:lnTo>
                <a:lnTo>
                  <a:pt x="6879" y="4765"/>
                </a:lnTo>
                <a:lnTo>
                  <a:pt x="6930" y="4598"/>
                </a:lnTo>
                <a:lnTo>
                  <a:pt x="6981" y="4432"/>
                </a:lnTo>
                <a:lnTo>
                  <a:pt x="7020" y="4265"/>
                </a:lnTo>
                <a:lnTo>
                  <a:pt x="7045" y="4086"/>
                </a:lnTo>
                <a:lnTo>
                  <a:pt x="7071" y="3907"/>
                </a:lnTo>
                <a:lnTo>
                  <a:pt x="7084" y="3727"/>
                </a:lnTo>
                <a:lnTo>
                  <a:pt x="7084" y="3548"/>
                </a:lnTo>
                <a:lnTo>
                  <a:pt x="7084" y="3356"/>
                </a:lnTo>
                <a:lnTo>
                  <a:pt x="7071" y="3177"/>
                </a:lnTo>
                <a:lnTo>
                  <a:pt x="7045" y="3010"/>
                </a:lnTo>
                <a:lnTo>
                  <a:pt x="7020" y="2831"/>
                </a:lnTo>
                <a:lnTo>
                  <a:pt x="6981" y="2664"/>
                </a:lnTo>
                <a:lnTo>
                  <a:pt x="6930" y="2485"/>
                </a:lnTo>
                <a:lnTo>
                  <a:pt x="6879" y="2331"/>
                </a:lnTo>
                <a:lnTo>
                  <a:pt x="6815" y="2165"/>
                </a:lnTo>
                <a:lnTo>
                  <a:pt x="6738" y="2011"/>
                </a:lnTo>
                <a:lnTo>
                  <a:pt x="6661" y="1857"/>
                </a:lnTo>
                <a:lnTo>
                  <a:pt x="6571" y="1704"/>
                </a:lnTo>
                <a:lnTo>
                  <a:pt x="6482" y="1563"/>
                </a:lnTo>
                <a:lnTo>
                  <a:pt x="6379" y="1422"/>
                </a:lnTo>
                <a:lnTo>
                  <a:pt x="6277" y="1294"/>
                </a:lnTo>
                <a:lnTo>
                  <a:pt x="6161" y="1166"/>
                </a:lnTo>
                <a:lnTo>
                  <a:pt x="6046" y="1038"/>
                </a:lnTo>
                <a:lnTo>
                  <a:pt x="5931" y="922"/>
                </a:lnTo>
                <a:lnTo>
                  <a:pt x="5803" y="807"/>
                </a:lnTo>
                <a:lnTo>
                  <a:pt x="5662" y="705"/>
                </a:lnTo>
                <a:lnTo>
                  <a:pt x="5521" y="602"/>
                </a:lnTo>
                <a:lnTo>
                  <a:pt x="5380" y="513"/>
                </a:lnTo>
                <a:lnTo>
                  <a:pt x="5226" y="423"/>
                </a:lnTo>
                <a:lnTo>
                  <a:pt x="5086" y="346"/>
                </a:lnTo>
                <a:lnTo>
                  <a:pt x="4919" y="282"/>
                </a:lnTo>
                <a:lnTo>
                  <a:pt x="4765" y="218"/>
                </a:lnTo>
                <a:lnTo>
                  <a:pt x="4599" y="154"/>
                </a:lnTo>
                <a:lnTo>
                  <a:pt x="4432" y="116"/>
                </a:lnTo>
                <a:lnTo>
                  <a:pt x="4253" y="64"/>
                </a:lnTo>
                <a:lnTo>
                  <a:pt x="4087" y="39"/>
                </a:lnTo>
                <a:lnTo>
                  <a:pt x="3907" y="13"/>
                </a:lnTo>
                <a:lnTo>
                  <a:pt x="3728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957;p38">
            <a:extLst>
              <a:ext uri="{FF2B5EF4-FFF2-40B4-BE49-F238E27FC236}">
                <a16:creationId xmlns:a16="http://schemas.microsoft.com/office/drawing/2014/main" id="{3DCE6665-129B-44A6-B3E9-4F402C2E76A8}"/>
              </a:ext>
            </a:extLst>
          </p:cNvPr>
          <p:cNvSpPr/>
          <p:nvPr/>
        </p:nvSpPr>
        <p:spPr>
          <a:xfrm>
            <a:off x="3126195" y="6689614"/>
            <a:ext cx="776769" cy="745676"/>
          </a:xfrm>
          <a:custGeom>
            <a:avLst/>
            <a:gdLst/>
            <a:ahLst/>
            <a:cxnLst/>
            <a:rect l="l" t="t" r="r" b="b"/>
            <a:pathLst>
              <a:path w="4855" h="4868" extrusionOk="0">
                <a:moveTo>
                  <a:pt x="2421" y="1"/>
                </a:moveTo>
                <a:lnTo>
                  <a:pt x="2177" y="13"/>
                </a:lnTo>
                <a:lnTo>
                  <a:pt x="1934" y="52"/>
                </a:lnTo>
                <a:lnTo>
                  <a:pt x="1704" y="103"/>
                </a:lnTo>
                <a:lnTo>
                  <a:pt x="1486" y="193"/>
                </a:lnTo>
                <a:lnTo>
                  <a:pt x="1268" y="295"/>
                </a:lnTo>
                <a:lnTo>
                  <a:pt x="1063" y="410"/>
                </a:lnTo>
                <a:lnTo>
                  <a:pt x="884" y="551"/>
                </a:lnTo>
                <a:lnTo>
                  <a:pt x="705" y="705"/>
                </a:lnTo>
                <a:lnTo>
                  <a:pt x="551" y="884"/>
                </a:lnTo>
                <a:lnTo>
                  <a:pt x="410" y="1076"/>
                </a:lnTo>
                <a:lnTo>
                  <a:pt x="282" y="1269"/>
                </a:lnTo>
                <a:lnTo>
                  <a:pt x="179" y="1486"/>
                </a:lnTo>
                <a:lnTo>
                  <a:pt x="103" y="1704"/>
                </a:lnTo>
                <a:lnTo>
                  <a:pt x="39" y="1935"/>
                </a:lnTo>
                <a:lnTo>
                  <a:pt x="13" y="2178"/>
                </a:lnTo>
                <a:lnTo>
                  <a:pt x="0" y="2434"/>
                </a:lnTo>
                <a:lnTo>
                  <a:pt x="13" y="2677"/>
                </a:lnTo>
                <a:lnTo>
                  <a:pt x="39" y="2921"/>
                </a:lnTo>
                <a:lnTo>
                  <a:pt x="103" y="3151"/>
                </a:lnTo>
                <a:lnTo>
                  <a:pt x="179" y="3382"/>
                </a:lnTo>
                <a:lnTo>
                  <a:pt x="282" y="3587"/>
                </a:lnTo>
                <a:lnTo>
                  <a:pt x="410" y="3792"/>
                </a:lnTo>
                <a:lnTo>
                  <a:pt x="551" y="3984"/>
                </a:lnTo>
                <a:lnTo>
                  <a:pt x="705" y="4150"/>
                </a:lnTo>
                <a:lnTo>
                  <a:pt x="884" y="4304"/>
                </a:lnTo>
                <a:lnTo>
                  <a:pt x="1063" y="4445"/>
                </a:lnTo>
                <a:lnTo>
                  <a:pt x="1268" y="4573"/>
                </a:lnTo>
                <a:lnTo>
                  <a:pt x="1486" y="4675"/>
                </a:lnTo>
                <a:lnTo>
                  <a:pt x="1704" y="4752"/>
                </a:lnTo>
                <a:lnTo>
                  <a:pt x="1934" y="4816"/>
                </a:lnTo>
                <a:lnTo>
                  <a:pt x="2177" y="4855"/>
                </a:lnTo>
                <a:lnTo>
                  <a:pt x="2421" y="4868"/>
                </a:lnTo>
                <a:lnTo>
                  <a:pt x="2677" y="4855"/>
                </a:lnTo>
                <a:lnTo>
                  <a:pt x="2920" y="4816"/>
                </a:lnTo>
                <a:lnTo>
                  <a:pt x="3151" y="4752"/>
                </a:lnTo>
                <a:lnTo>
                  <a:pt x="3369" y="4675"/>
                </a:lnTo>
                <a:lnTo>
                  <a:pt x="3586" y="4573"/>
                </a:lnTo>
                <a:lnTo>
                  <a:pt x="3791" y="4445"/>
                </a:lnTo>
                <a:lnTo>
                  <a:pt x="3971" y="4304"/>
                </a:lnTo>
                <a:lnTo>
                  <a:pt x="4150" y="4150"/>
                </a:lnTo>
                <a:lnTo>
                  <a:pt x="4304" y="3984"/>
                </a:lnTo>
                <a:lnTo>
                  <a:pt x="4444" y="3792"/>
                </a:lnTo>
                <a:lnTo>
                  <a:pt x="4560" y="3587"/>
                </a:lnTo>
                <a:lnTo>
                  <a:pt x="4662" y="3382"/>
                </a:lnTo>
                <a:lnTo>
                  <a:pt x="4752" y="3151"/>
                </a:lnTo>
                <a:lnTo>
                  <a:pt x="4803" y="2921"/>
                </a:lnTo>
                <a:lnTo>
                  <a:pt x="4841" y="2677"/>
                </a:lnTo>
                <a:lnTo>
                  <a:pt x="4854" y="2434"/>
                </a:lnTo>
                <a:lnTo>
                  <a:pt x="4841" y="2178"/>
                </a:lnTo>
                <a:lnTo>
                  <a:pt x="4803" y="1935"/>
                </a:lnTo>
                <a:lnTo>
                  <a:pt x="4752" y="1704"/>
                </a:lnTo>
                <a:lnTo>
                  <a:pt x="4662" y="1486"/>
                </a:lnTo>
                <a:lnTo>
                  <a:pt x="4560" y="1269"/>
                </a:lnTo>
                <a:lnTo>
                  <a:pt x="4444" y="1076"/>
                </a:lnTo>
                <a:lnTo>
                  <a:pt x="4304" y="884"/>
                </a:lnTo>
                <a:lnTo>
                  <a:pt x="4150" y="705"/>
                </a:lnTo>
                <a:lnTo>
                  <a:pt x="3971" y="551"/>
                </a:lnTo>
                <a:lnTo>
                  <a:pt x="3791" y="410"/>
                </a:lnTo>
                <a:lnTo>
                  <a:pt x="3586" y="295"/>
                </a:lnTo>
                <a:lnTo>
                  <a:pt x="3369" y="193"/>
                </a:lnTo>
                <a:lnTo>
                  <a:pt x="3151" y="103"/>
                </a:lnTo>
                <a:lnTo>
                  <a:pt x="2920" y="52"/>
                </a:lnTo>
                <a:lnTo>
                  <a:pt x="2677" y="13"/>
                </a:lnTo>
                <a:lnTo>
                  <a:pt x="2421" y="1"/>
                </a:lnTo>
                <a:close/>
              </a:path>
            </a:pathLst>
          </a:cu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958;p38">
            <a:extLst>
              <a:ext uri="{FF2B5EF4-FFF2-40B4-BE49-F238E27FC236}">
                <a16:creationId xmlns:a16="http://schemas.microsoft.com/office/drawing/2014/main" id="{285F3862-85CA-44C3-9B5B-C106F0D25CB7}"/>
              </a:ext>
            </a:extLst>
          </p:cNvPr>
          <p:cNvSpPr/>
          <p:nvPr/>
        </p:nvSpPr>
        <p:spPr>
          <a:xfrm>
            <a:off x="5216318" y="6518980"/>
            <a:ext cx="1135313" cy="1086958"/>
          </a:xfrm>
          <a:custGeom>
            <a:avLst/>
            <a:gdLst/>
            <a:ahLst/>
            <a:cxnLst/>
            <a:rect l="l" t="t" r="r" b="b"/>
            <a:pathLst>
              <a:path w="7096" h="7096" extrusionOk="0">
                <a:moveTo>
                  <a:pt x="3369" y="0"/>
                </a:moveTo>
                <a:lnTo>
                  <a:pt x="3189" y="13"/>
                </a:lnTo>
                <a:lnTo>
                  <a:pt x="3010" y="39"/>
                </a:lnTo>
                <a:lnTo>
                  <a:pt x="2831" y="64"/>
                </a:lnTo>
                <a:lnTo>
                  <a:pt x="2664" y="116"/>
                </a:lnTo>
                <a:lnTo>
                  <a:pt x="2498" y="154"/>
                </a:lnTo>
                <a:lnTo>
                  <a:pt x="2331" y="218"/>
                </a:lnTo>
                <a:lnTo>
                  <a:pt x="2165" y="282"/>
                </a:lnTo>
                <a:lnTo>
                  <a:pt x="2011" y="346"/>
                </a:lnTo>
                <a:lnTo>
                  <a:pt x="1857" y="423"/>
                </a:lnTo>
                <a:lnTo>
                  <a:pt x="1716" y="513"/>
                </a:lnTo>
                <a:lnTo>
                  <a:pt x="1563" y="602"/>
                </a:lnTo>
                <a:lnTo>
                  <a:pt x="1422" y="705"/>
                </a:lnTo>
                <a:lnTo>
                  <a:pt x="1294" y="807"/>
                </a:lnTo>
                <a:lnTo>
                  <a:pt x="1166" y="922"/>
                </a:lnTo>
                <a:lnTo>
                  <a:pt x="1038" y="1038"/>
                </a:lnTo>
                <a:lnTo>
                  <a:pt x="922" y="1166"/>
                </a:lnTo>
                <a:lnTo>
                  <a:pt x="807" y="1294"/>
                </a:lnTo>
                <a:lnTo>
                  <a:pt x="705" y="1422"/>
                </a:lnTo>
                <a:lnTo>
                  <a:pt x="615" y="1563"/>
                </a:lnTo>
                <a:lnTo>
                  <a:pt x="512" y="1704"/>
                </a:lnTo>
                <a:lnTo>
                  <a:pt x="436" y="1857"/>
                </a:lnTo>
                <a:lnTo>
                  <a:pt x="359" y="2011"/>
                </a:lnTo>
                <a:lnTo>
                  <a:pt x="282" y="2165"/>
                </a:lnTo>
                <a:lnTo>
                  <a:pt x="218" y="2331"/>
                </a:lnTo>
                <a:lnTo>
                  <a:pt x="167" y="2485"/>
                </a:lnTo>
                <a:lnTo>
                  <a:pt x="115" y="2664"/>
                </a:lnTo>
                <a:lnTo>
                  <a:pt x="77" y="2831"/>
                </a:lnTo>
                <a:lnTo>
                  <a:pt x="39" y="3010"/>
                </a:lnTo>
                <a:lnTo>
                  <a:pt x="26" y="3177"/>
                </a:lnTo>
                <a:lnTo>
                  <a:pt x="13" y="3356"/>
                </a:lnTo>
                <a:lnTo>
                  <a:pt x="0" y="3548"/>
                </a:lnTo>
                <a:lnTo>
                  <a:pt x="13" y="3727"/>
                </a:lnTo>
                <a:lnTo>
                  <a:pt x="26" y="3907"/>
                </a:lnTo>
                <a:lnTo>
                  <a:pt x="39" y="4086"/>
                </a:lnTo>
                <a:lnTo>
                  <a:pt x="77" y="4265"/>
                </a:lnTo>
                <a:lnTo>
                  <a:pt x="115" y="4432"/>
                </a:lnTo>
                <a:lnTo>
                  <a:pt x="167" y="4598"/>
                </a:lnTo>
                <a:lnTo>
                  <a:pt x="218" y="4765"/>
                </a:lnTo>
                <a:lnTo>
                  <a:pt x="282" y="4931"/>
                </a:lnTo>
                <a:lnTo>
                  <a:pt x="359" y="5085"/>
                </a:lnTo>
                <a:lnTo>
                  <a:pt x="436" y="5239"/>
                </a:lnTo>
                <a:lnTo>
                  <a:pt x="512" y="5380"/>
                </a:lnTo>
                <a:lnTo>
                  <a:pt x="615" y="5533"/>
                </a:lnTo>
                <a:lnTo>
                  <a:pt x="705" y="5661"/>
                </a:lnTo>
                <a:lnTo>
                  <a:pt x="807" y="5802"/>
                </a:lnTo>
                <a:lnTo>
                  <a:pt x="922" y="5930"/>
                </a:lnTo>
                <a:lnTo>
                  <a:pt x="1038" y="6058"/>
                </a:lnTo>
                <a:lnTo>
                  <a:pt x="1166" y="6174"/>
                </a:lnTo>
                <a:lnTo>
                  <a:pt x="1294" y="6276"/>
                </a:lnTo>
                <a:lnTo>
                  <a:pt x="1422" y="6391"/>
                </a:lnTo>
                <a:lnTo>
                  <a:pt x="1563" y="6481"/>
                </a:lnTo>
                <a:lnTo>
                  <a:pt x="1716" y="6584"/>
                </a:lnTo>
                <a:lnTo>
                  <a:pt x="1857" y="6660"/>
                </a:lnTo>
                <a:lnTo>
                  <a:pt x="2011" y="6737"/>
                </a:lnTo>
                <a:lnTo>
                  <a:pt x="2165" y="6814"/>
                </a:lnTo>
                <a:lnTo>
                  <a:pt x="2331" y="6878"/>
                </a:lnTo>
                <a:lnTo>
                  <a:pt x="2498" y="6929"/>
                </a:lnTo>
                <a:lnTo>
                  <a:pt x="2664" y="6981"/>
                </a:lnTo>
                <a:lnTo>
                  <a:pt x="2831" y="7019"/>
                </a:lnTo>
                <a:lnTo>
                  <a:pt x="3010" y="7045"/>
                </a:lnTo>
                <a:lnTo>
                  <a:pt x="3189" y="7070"/>
                </a:lnTo>
                <a:lnTo>
                  <a:pt x="3369" y="7083"/>
                </a:lnTo>
                <a:lnTo>
                  <a:pt x="3548" y="7096"/>
                </a:lnTo>
                <a:lnTo>
                  <a:pt x="3727" y="7083"/>
                </a:lnTo>
                <a:lnTo>
                  <a:pt x="3919" y="7070"/>
                </a:lnTo>
                <a:lnTo>
                  <a:pt x="4086" y="7045"/>
                </a:lnTo>
                <a:lnTo>
                  <a:pt x="4265" y="7019"/>
                </a:lnTo>
                <a:lnTo>
                  <a:pt x="4432" y="6981"/>
                </a:lnTo>
                <a:lnTo>
                  <a:pt x="4611" y="6929"/>
                </a:lnTo>
                <a:lnTo>
                  <a:pt x="4765" y="6878"/>
                </a:lnTo>
                <a:lnTo>
                  <a:pt x="4931" y="6814"/>
                </a:lnTo>
                <a:lnTo>
                  <a:pt x="5085" y="6737"/>
                </a:lnTo>
                <a:lnTo>
                  <a:pt x="5239" y="6660"/>
                </a:lnTo>
                <a:lnTo>
                  <a:pt x="5392" y="6584"/>
                </a:lnTo>
                <a:lnTo>
                  <a:pt x="5533" y="6481"/>
                </a:lnTo>
                <a:lnTo>
                  <a:pt x="5674" y="6391"/>
                </a:lnTo>
                <a:lnTo>
                  <a:pt x="5802" y="6276"/>
                </a:lnTo>
                <a:lnTo>
                  <a:pt x="5930" y="6174"/>
                </a:lnTo>
                <a:lnTo>
                  <a:pt x="6058" y="6058"/>
                </a:lnTo>
                <a:lnTo>
                  <a:pt x="6173" y="5930"/>
                </a:lnTo>
                <a:lnTo>
                  <a:pt x="6289" y="5802"/>
                </a:lnTo>
                <a:lnTo>
                  <a:pt x="6391" y="5661"/>
                </a:lnTo>
                <a:lnTo>
                  <a:pt x="6494" y="5533"/>
                </a:lnTo>
                <a:lnTo>
                  <a:pt x="6583" y="5380"/>
                </a:lnTo>
                <a:lnTo>
                  <a:pt x="6673" y="5239"/>
                </a:lnTo>
                <a:lnTo>
                  <a:pt x="6750" y="5085"/>
                </a:lnTo>
                <a:lnTo>
                  <a:pt x="6814" y="4931"/>
                </a:lnTo>
                <a:lnTo>
                  <a:pt x="6878" y="4765"/>
                </a:lnTo>
                <a:lnTo>
                  <a:pt x="6942" y="4598"/>
                </a:lnTo>
                <a:lnTo>
                  <a:pt x="6980" y="4432"/>
                </a:lnTo>
                <a:lnTo>
                  <a:pt x="7019" y="4265"/>
                </a:lnTo>
                <a:lnTo>
                  <a:pt x="7057" y="4086"/>
                </a:lnTo>
                <a:lnTo>
                  <a:pt x="7083" y="3907"/>
                </a:lnTo>
                <a:lnTo>
                  <a:pt x="7096" y="3727"/>
                </a:lnTo>
                <a:lnTo>
                  <a:pt x="7096" y="3548"/>
                </a:lnTo>
                <a:lnTo>
                  <a:pt x="7096" y="3356"/>
                </a:lnTo>
                <a:lnTo>
                  <a:pt x="7083" y="3177"/>
                </a:lnTo>
                <a:lnTo>
                  <a:pt x="7057" y="3010"/>
                </a:lnTo>
                <a:lnTo>
                  <a:pt x="7019" y="2831"/>
                </a:lnTo>
                <a:lnTo>
                  <a:pt x="6980" y="2664"/>
                </a:lnTo>
                <a:lnTo>
                  <a:pt x="6942" y="2485"/>
                </a:lnTo>
                <a:lnTo>
                  <a:pt x="6878" y="2331"/>
                </a:lnTo>
                <a:lnTo>
                  <a:pt x="6814" y="2165"/>
                </a:lnTo>
                <a:lnTo>
                  <a:pt x="6750" y="2011"/>
                </a:lnTo>
                <a:lnTo>
                  <a:pt x="6673" y="1857"/>
                </a:lnTo>
                <a:lnTo>
                  <a:pt x="6583" y="1704"/>
                </a:lnTo>
                <a:lnTo>
                  <a:pt x="6494" y="1563"/>
                </a:lnTo>
                <a:lnTo>
                  <a:pt x="6391" y="1422"/>
                </a:lnTo>
                <a:lnTo>
                  <a:pt x="6289" y="1294"/>
                </a:lnTo>
                <a:lnTo>
                  <a:pt x="6173" y="1166"/>
                </a:lnTo>
                <a:lnTo>
                  <a:pt x="6058" y="1038"/>
                </a:lnTo>
                <a:lnTo>
                  <a:pt x="5930" y="922"/>
                </a:lnTo>
                <a:lnTo>
                  <a:pt x="5802" y="807"/>
                </a:lnTo>
                <a:lnTo>
                  <a:pt x="5674" y="705"/>
                </a:lnTo>
                <a:lnTo>
                  <a:pt x="5533" y="602"/>
                </a:lnTo>
                <a:lnTo>
                  <a:pt x="5392" y="513"/>
                </a:lnTo>
                <a:lnTo>
                  <a:pt x="5239" y="423"/>
                </a:lnTo>
                <a:lnTo>
                  <a:pt x="5085" y="346"/>
                </a:lnTo>
                <a:lnTo>
                  <a:pt x="4931" y="282"/>
                </a:lnTo>
                <a:lnTo>
                  <a:pt x="4765" y="218"/>
                </a:lnTo>
                <a:lnTo>
                  <a:pt x="4611" y="154"/>
                </a:lnTo>
                <a:lnTo>
                  <a:pt x="4432" y="116"/>
                </a:lnTo>
                <a:lnTo>
                  <a:pt x="4265" y="64"/>
                </a:lnTo>
                <a:lnTo>
                  <a:pt x="4086" y="39"/>
                </a:lnTo>
                <a:lnTo>
                  <a:pt x="3919" y="13"/>
                </a:lnTo>
                <a:lnTo>
                  <a:pt x="3727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959;p38">
            <a:extLst>
              <a:ext uri="{FF2B5EF4-FFF2-40B4-BE49-F238E27FC236}">
                <a16:creationId xmlns:a16="http://schemas.microsoft.com/office/drawing/2014/main" id="{7BC9C5D6-B5EE-4212-8CA6-FBB8F0B0E48D}"/>
              </a:ext>
            </a:extLst>
          </p:cNvPr>
          <p:cNvSpPr/>
          <p:nvPr/>
        </p:nvSpPr>
        <p:spPr>
          <a:xfrm>
            <a:off x="5394550" y="6689617"/>
            <a:ext cx="778849" cy="745676"/>
          </a:xfrm>
          <a:custGeom>
            <a:avLst/>
            <a:gdLst/>
            <a:ahLst/>
            <a:cxnLst/>
            <a:rect l="l" t="t" r="r" b="b"/>
            <a:pathLst>
              <a:path w="4868" h="4868" extrusionOk="0">
                <a:moveTo>
                  <a:pt x="2434" y="1"/>
                </a:moveTo>
                <a:lnTo>
                  <a:pt x="2191" y="13"/>
                </a:lnTo>
                <a:lnTo>
                  <a:pt x="1947" y="52"/>
                </a:lnTo>
                <a:lnTo>
                  <a:pt x="1717" y="103"/>
                </a:lnTo>
                <a:lnTo>
                  <a:pt x="1486" y="193"/>
                </a:lnTo>
                <a:lnTo>
                  <a:pt x="1281" y="295"/>
                </a:lnTo>
                <a:lnTo>
                  <a:pt x="1076" y="410"/>
                </a:lnTo>
                <a:lnTo>
                  <a:pt x="884" y="551"/>
                </a:lnTo>
                <a:lnTo>
                  <a:pt x="718" y="705"/>
                </a:lnTo>
                <a:lnTo>
                  <a:pt x="564" y="884"/>
                </a:lnTo>
                <a:lnTo>
                  <a:pt x="423" y="1076"/>
                </a:lnTo>
                <a:lnTo>
                  <a:pt x="295" y="1269"/>
                </a:lnTo>
                <a:lnTo>
                  <a:pt x="193" y="1486"/>
                </a:lnTo>
                <a:lnTo>
                  <a:pt x="116" y="1704"/>
                </a:lnTo>
                <a:lnTo>
                  <a:pt x="52" y="1935"/>
                </a:lnTo>
                <a:lnTo>
                  <a:pt x="13" y="2178"/>
                </a:lnTo>
                <a:lnTo>
                  <a:pt x="0" y="2434"/>
                </a:lnTo>
                <a:lnTo>
                  <a:pt x="13" y="2677"/>
                </a:lnTo>
                <a:lnTo>
                  <a:pt x="52" y="2921"/>
                </a:lnTo>
                <a:lnTo>
                  <a:pt x="116" y="3151"/>
                </a:lnTo>
                <a:lnTo>
                  <a:pt x="193" y="3382"/>
                </a:lnTo>
                <a:lnTo>
                  <a:pt x="295" y="3587"/>
                </a:lnTo>
                <a:lnTo>
                  <a:pt x="423" y="3792"/>
                </a:lnTo>
                <a:lnTo>
                  <a:pt x="564" y="3984"/>
                </a:lnTo>
                <a:lnTo>
                  <a:pt x="718" y="4150"/>
                </a:lnTo>
                <a:lnTo>
                  <a:pt x="884" y="4304"/>
                </a:lnTo>
                <a:lnTo>
                  <a:pt x="1076" y="4445"/>
                </a:lnTo>
                <a:lnTo>
                  <a:pt x="1281" y="4573"/>
                </a:lnTo>
                <a:lnTo>
                  <a:pt x="1486" y="4675"/>
                </a:lnTo>
                <a:lnTo>
                  <a:pt x="1717" y="4752"/>
                </a:lnTo>
                <a:lnTo>
                  <a:pt x="1947" y="4816"/>
                </a:lnTo>
                <a:lnTo>
                  <a:pt x="2191" y="4855"/>
                </a:lnTo>
                <a:lnTo>
                  <a:pt x="2434" y="4868"/>
                </a:lnTo>
                <a:lnTo>
                  <a:pt x="2690" y="4855"/>
                </a:lnTo>
                <a:lnTo>
                  <a:pt x="2921" y="4816"/>
                </a:lnTo>
                <a:lnTo>
                  <a:pt x="3164" y="4752"/>
                </a:lnTo>
                <a:lnTo>
                  <a:pt x="3382" y="4675"/>
                </a:lnTo>
                <a:lnTo>
                  <a:pt x="3599" y="4573"/>
                </a:lnTo>
                <a:lnTo>
                  <a:pt x="3792" y="4445"/>
                </a:lnTo>
                <a:lnTo>
                  <a:pt x="3984" y="4304"/>
                </a:lnTo>
                <a:lnTo>
                  <a:pt x="4150" y="4150"/>
                </a:lnTo>
                <a:lnTo>
                  <a:pt x="4317" y="3984"/>
                </a:lnTo>
                <a:lnTo>
                  <a:pt x="4458" y="3792"/>
                </a:lnTo>
                <a:lnTo>
                  <a:pt x="4573" y="3587"/>
                </a:lnTo>
                <a:lnTo>
                  <a:pt x="4675" y="3382"/>
                </a:lnTo>
                <a:lnTo>
                  <a:pt x="4765" y="3151"/>
                </a:lnTo>
                <a:lnTo>
                  <a:pt x="4816" y="2921"/>
                </a:lnTo>
                <a:lnTo>
                  <a:pt x="4855" y="2677"/>
                </a:lnTo>
                <a:lnTo>
                  <a:pt x="4867" y="2434"/>
                </a:lnTo>
                <a:lnTo>
                  <a:pt x="4855" y="2178"/>
                </a:lnTo>
                <a:lnTo>
                  <a:pt x="4816" y="1935"/>
                </a:lnTo>
                <a:lnTo>
                  <a:pt x="4765" y="1704"/>
                </a:lnTo>
                <a:lnTo>
                  <a:pt x="4675" y="1486"/>
                </a:lnTo>
                <a:lnTo>
                  <a:pt x="4573" y="1269"/>
                </a:lnTo>
                <a:lnTo>
                  <a:pt x="4458" y="1076"/>
                </a:lnTo>
                <a:lnTo>
                  <a:pt x="4317" y="884"/>
                </a:lnTo>
                <a:lnTo>
                  <a:pt x="4150" y="705"/>
                </a:lnTo>
                <a:lnTo>
                  <a:pt x="3984" y="551"/>
                </a:lnTo>
                <a:lnTo>
                  <a:pt x="3792" y="410"/>
                </a:lnTo>
                <a:lnTo>
                  <a:pt x="3599" y="295"/>
                </a:lnTo>
                <a:lnTo>
                  <a:pt x="3382" y="193"/>
                </a:lnTo>
                <a:lnTo>
                  <a:pt x="3164" y="103"/>
                </a:lnTo>
                <a:lnTo>
                  <a:pt x="2921" y="52"/>
                </a:lnTo>
                <a:lnTo>
                  <a:pt x="2690" y="13"/>
                </a:lnTo>
                <a:lnTo>
                  <a:pt x="2434" y="1"/>
                </a:lnTo>
                <a:close/>
              </a:path>
            </a:pathLst>
          </a:cu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960;p38">
            <a:extLst>
              <a:ext uri="{FF2B5EF4-FFF2-40B4-BE49-F238E27FC236}">
                <a16:creationId xmlns:a16="http://schemas.microsoft.com/office/drawing/2014/main" id="{CE630091-4418-448F-B7E1-C72C8D3CB160}"/>
              </a:ext>
            </a:extLst>
          </p:cNvPr>
          <p:cNvSpPr/>
          <p:nvPr/>
        </p:nvSpPr>
        <p:spPr>
          <a:xfrm>
            <a:off x="3017562" y="8541679"/>
            <a:ext cx="3264509" cy="892729"/>
          </a:xfrm>
          <a:custGeom>
            <a:avLst/>
            <a:gdLst/>
            <a:ahLst/>
            <a:cxnLst/>
            <a:rect l="l" t="t" r="r" b="b"/>
            <a:pathLst>
              <a:path w="20404" h="5828" extrusionOk="0">
                <a:moveTo>
                  <a:pt x="2664" y="0"/>
                </a:moveTo>
                <a:lnTo>
                  <a:pt x="2395" y="13"/>
                </a:lnTo>
                <a:lnTo>
                  <a:pt x="2126" y="51"/>
                </a:lnTo>
                <a:lnTo>
                  <a:pt x="1870" y="116"/>
                </a:lnTo>
                <a:lnTo>
                  <a:pt x="1627" y="205"/>
                </a:lnTo>
                <a:lnTo>
                  <a:pt x="1396" y="320"/>
                </a:lnTo>
                <a:lnTo>
                  <a:pt x="1179" y="449"/>
                </a:lnTo>
                <a:lnTo>
                  <a:pt x="974" y="602"/>
                </a:lnTo>
                <a:lnTo>
                  <a:pt x="782" y="782"/>
                </a:lnTo>
                <a:lnTo>
                  <a:pt x="615" y="961"/>
                </a:lnTo>
                <a:lnTo>
                  <a:pt x="461" y="1166"/>
                </a:lnTo>
                <a:lnTo>
                  <a:pt x="320" y="1383"/>
                </a:lnTo>
                <a:lnTo>
                  <a:pt x="205" y="1627"/>
                </a:lnTo>
                <a:lnTo>
                  <a:pt x="116" y="1870"/>
                </a:lnTo>
                <a:lnTo>
                  <a:pt x="52" y="2126"/>
                </a:lnTo>
                <a:lnTo>
                  <a:pt x="13" y="2383"/>
                </a:lnTo>
                <a:lnTo>
                  <a:pt x="0" y="2651"/>
                </a:lnTo>
                <a:lnTo>
                  <a:pt x="0" y="3164"/>
                </a:lnTo>
                <a:lnTo>
                  <a:pt x="13" y="3433"/>
                </a:lnTo>
                <a:lnTo>
                  <a:pt x="52" y="3702"/>
                </a:lnTo>
                <a:lnTo>
                  <a:pt x="116" y="3958"/>
                </a:lnTo>
                <a:lnTo>
                  <a:pt x="205" y="4201"/>
                </a:lnTo>
                <a:lnTo>
                  <a:pt x="320" y="4432"/>
                </a:lnTo>
                <a:lnTo>
                  <a:pt x="461" y="4649"/>
                </a:lnTo>
                <a:lnTo>
                  <a:pt x="615" y="4854"/>
                </a:lnTo>
                <a:lnTo>
                  <a:pt x="782" y="5047"/>
                </a:lnTo>
                <a:lnTo>
                  <a:pt x="974" y="5213"/>
                </a:lnTo>
                <a:lnTo>
                  <a:pt x="1179" y="5367"/>
                </a:lnTo>
                <a:lnTo>
                  <a:pt x="1396" y="5508"/>
                </a:lnTo>
                <a:lnTo>
                  <a:pt x="1627" y="5610"/>
                </a:lnTo>
                <a:lnTo>
                  <a:pt x="1870" y="5700"/>
                </a:lnTo>
                <a:lnTo>
                  <a:pt x="2126" y="5764"/>
                </a:lnTo>
                <a:lnTo>
                  <a:pt x="2395" y="5815"/>
                </a:lnTo>
                <a:lnTo>
                  <a:pt x="2664" y="5828"/>
                </a:lnTo>
                <a:lnTo>
                  <a:pt x="17739" y="5828"/>
                </a:lnTo>
                <a:lnTo>
                  <a:pt x="18008" y="5815"/>
                </a:lnTo>
                <a:lnTo>
                  <a:pt x="18277" y="5764"/>
                </a:lnTo>
                <a:lnTo>
                  <a:pt x="18533" y="5700"/>
                </a:lnTo>
                <a:lnTo>
                  <a:pt x="18777" y="5610"/>
                </a:lnTo>
                <a:lnTo>
                  <a:pt x="19007" y="5508"/>
                </a:lnTo>
                <a:lnTo>
                  <a:pt x="19225" y="5367"/>
                </a:lnTo>
                <a:lnTo>
                  <a:pt x="19430" y="5213"/>
                </a:lnTo>
                <a:lnTo>
                  <a:pt x="19622" y="5047"/>
                </a:lnTo>
                <a:lnTo>
                  <a:pt x="19788" y="4854"/>
                </a:lnTo>
                <a:lnTo>
                  <a:pt x="19942" y="4649"/>
                </a:lnTo>
                <a:lnTo>
                  <a:pt x="20070" y="4432"/>
                </a:lnTo>
                <a:lnTo>
                  <a:pt x="20185" y="4201"/>
                </a:lnTo>
                <a:lnTo>
                  <a:pt x="20275" y="3958"/>
                </a:lnTo>
                <a:lnTo>
                  <a:pt x="20339" y="3702"/>
                </a:lnTo>
                <a:lnTo>
                  <a:pt x="20378" y="3433"/>
                </a:lnTo>
                <a:lnTo>
                  <a:pt x="20403" y="3164"/>
                </a:lnTo>
                <a:lnTo>
                  <a:pt x="20403" y="2651"/>
                </a:lnTo>
                <a:lnTo>
                  <a:pt x="20378" y="2383"/>
                </a:lnTo>
                <a:lnTo>
                  <a:pt x="20339" y="2126"/>
                </a:lnTo>
                <a:lnTo>
                  <a:pt x="20275" y="1870"/>
                </a:lnTo>
                <a:lnTo>
                  <a:pt x="20185" y="1627"/>
                </a:lnTo>
                <a:lnTo>
                  <a:pt x="20070" y="1383"/>
                </a:lnTo>
                <a:lnTo>
                  <a:pt x="19942" y="1166"/>
                </a:lnTo>
                <a:lnTo>
                  <a:pt x="19788" y="961"/>
                </a:lnTo>
                <a:lnTo>
                  <a:pt x="19622" y="782"/>
                </a:lnTo>
                <a:lnTo>
                  <a:pt x="19430" y="602"/>
                </a:lnTo>
                <a:lnTo>
                  <a:pt x="19225" y="449"/>
                </a:lnTo>
                <a:lnTo>
                  <a:pt x="19007" y="320"/>
                </a:lnTo>
                <a:lnTo>
                  <a:pt x="18777" y="205"/>
                </a:lnTo>
                <a:lnTo>
                  <a:pt x="18533" y="116"/>
                </a:lnTo>
                <a:lnTo>
                  <a:pt x="18277" y="51"/>
                </a:lnTo>
                <a:lnTo>
                  <a:pt x="18008" y="13"/>
                </a:lnTo>
                <a:lnTo>
                  <a:pt x="1773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961;p38">
            <a:extLst>
              <a:ext uri="{FF2B5EF4-FFF2-40B4-BE49-F238E27FC236}">
                <a16:creationId xmlns:a16="http://schemas.microsoft.com/office/drawing/2014/main" id="{EB59DD1A-25B1-4635-9CD9-4E493BDBEA3D}"/>
              </a:ext>
            </a:extLst>
          </p:cNvPr>
          <p:cNvSpPr/>
          <p:nvPr/>
        </p:nvSpPr>
        <p:spPr>
          <a:xfrm>
            <a:off x="3189712" y="8708336"/>
            <a:ext cx="2918122" cy="559409"/>
          </a:xfrm>
          <a:custGeom>
            <a:avLst/>
            <a:gdLst/>
            <a:ahLst/>
            <a:cxnLst/>
            <a:rect l="l" t="t" r="r" b="b"/>
            <a:pathLst>
              <a:path w="18239" h="3652" extrusionOk="0">
                <a:moveTo>
                  <a:pt x="1640" y="1"/>
                </a:moveTo>
                <a:lnTo>
                  <a:pt x="1460" y="39"/>
                </a:lnTo>
                <a:lnTo>
                  <a:pt x="1281" y="78"/>
                </a:lnTo>
                <a:lnTo>
                  <a:pt x="1114" y="142"/>
                </a:lnTo>
                <a:lnTo>
                  <a:pt x="961" y="219"/>
                </a:lnTo>
                <a:lnTo>
                  <a:pt x="807" y="308"/>
                </a:lnTo>
                <a:lnTo>
                  <a:pt x="666" y="411"/>
                </a:lnTo>
                <a:lnTo>
                  <a:pt x="538" y="526"/>
                </a:lnTo>
                <a:lnTo>
                  <a:pt x="423" y="667"/>
                </a:lnTo>
                <a:lnTo>
                  <a:pt x="320" y="795"/>
                </a:lnTo>
                <a:lnTo>
                  <a:pt x="218" y="949"/>
                </a:lnTo>
                <a:lnTo>
                  <a:pt x="141" y="1115"/>
                </a:lnTo>
                <a:lnTo>
                  <a:pt x="90" y="1282"/>
                </a:lnTo>
                <a:lnTo>
                  <a:pt x="39" y="1448"/>
                </a:lnTo>
                <a:lnTo>
                  <a:pt x="13" y="1640"/>
                </a:lnTo>
                <a:lnTo>
                  <a:pt x="0" y="1820"/>
                </a:lnTo>
                <a:lnTo>
                  <a:pt x="13" y="2012"/>
                </a:lnTo>
                <a:lnTo>
                  <a:pt x="39" y="2191"/>
                </a:lnTo>
                <a:lnTo>
                  <a:pt x="90" y="2358"/>
                </a:lnTo>
                <a:lnTo>
                  <a:pt x="141" y="2537"/>
                </a:lnTo>
                <a:lnTo>
                  <a:pt x="218" y="2691"/>
                </a:lnTo>
                <a:lnTo>
                  <a:pt x="320" y="2844"/>
                </a:lnTo>
                <a:lnTo>
                  <a:pt x="423" y="2985"/>
                </a:lnTo>
                <a:lnTo>
                  <a:pt x="538" y="3113"/>
                </a:lnTo>
                <a:lnTo>
                  <a:pt x="666" y="3228"/>
                </a:lnTo>
                <a:lnTo>
                  <a:pt x="807" y="3331"/>
                </a:lnTo>
                <a:lnTo>
                  <a:pt x="961" y="3421"/>
                </a:lnTo>
                <a:lnTo>
                  <a:pt x="1114" y="3497"/>
                </a:lnTo>
                <a:lnTo>
                  <a:pt x="1281" y="3561"/>
                </a:lnTo>
                <a:lnTo>
                  <a:pt x="1460" y="3613"/>
                </a:lnTo>
                <a:lnTo>
                  <a:pt x="1640" y="3638"/>
                </a:lnTo>
                <a:lnTo>
                  <a:pt x="1832" y="3651"/>
                </a:lnTo>
                <a:lnTo>
                  <a:pt x="16420" y="3651"/>
                </a:lnTo>
                <a:lnTo>
                  <a:pt x="16612" y="3638"/>
                </a:lnTo>
                <a:lnTo>
                  <a:pt x="16791" y="3613"/>
                </a:lnTo>
                <a:lnTo>
                  <a:pt x="16958" y="3561"/>
                </a:lnTo>
                <a:lnTo>
                  <a:pt x="17124" y="3497"/>
                </a:lnTo>
                <a:lnTo>
                  <a:pt x="17291" y="3421"/>
                </a:lnTo>
                <a:lnTo>
                  <a:pt x="17444" y="3331"/>
                </a:lnTo>
                <a:lnTo>
                  <a:pt x="17585" y="3228"/>
                </a:lnTo>
                <a:lnTo>
                  <a:pt x="17713" y="3113"/>
                </a:lnTo>
                <a:lnTo>
                  <a:pt x="17829" y="2985"/>
                </a:lnTo>
                <a:lnTo>
                  <a:pt x="17931" y="2844"/>
                </a:lnTo>
                <a:lnTo>
                  <a:pt x="18021" y="2691"/>
                </a:lnTo>
                <a:lnTo>
                  <a:pt x="18098" y="2537"/>
                </a:lnTo>
                <a:lnTo>
                  <a:pt x="18162" y="2358"/>
                </a:lnTo>
                <a:lnTo>
                  <a:pt x="18213" y="2191"/>
                </a:lnTo>
                <a:lnTo>
                  <a:pt x="18239" y="2012"/>
                </a:lnTo>
                <a:lnTo>
                  <a:pt x="18239" y="1820"/>
                </a:lnTo>
                <a:lnTo>
                  <a:pt x="18239" y="1640"/>
                </a:lnTo>
                <a:lnTo>
                  <a:pt x="18213" y="1448"/>
                </a:lnTo>
                <a:lnTo>
                  <a:pt x="18162" y="1282"/>
                </a:lnTo>
                <a:lnTo>
                  <a:pt x="18098" y="1115"/>
                </a:lnTo>
                <a:lnTo>
                  <a:pt x="18021" y="949"/>
                </a:lnTo>
                <a:lnTo>
                  <a:pt x="17931" y="795"/>
                </a:lnTo>
                <a:lnTo>
                  <a:pt x="17829" y="667"/>
                </a:lnTo>
                <a:lnTo>
                  <a:pt x="17713" y="526"/>
                </a:lnTo>
                <a:lnTo>
                  <a:pt x="17585" y="411"/>
                </a:lnTo>
                <a:lnTo>
                  <a:pt x="17444" y="308"/>
                </a:lnTo>
                <a:lnTo>
                  <a:pt x="17291" y="219"/>
                </a:lnTo>
                <a:lnTo>
                  <a:pt x="17124" y="142"/>
                </a:lnTo>
                <a:lnTo>
                  <a:pt x="16958" y="78"/>
                </a:lnTo>
                <a:lnTo>
                  <a:pt x="16791" y="39"/>
                </a:lnTo>
                <a:lnTo>
                  <a:pt x="16612" y="1"/>
                </a:lnTo>
                <a:close/>
              </a:path>
            </a:pathLst>
          </a:cu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962;p38">
            <a:extLst>
              <a:ext uri="{FF2B5EF4-FFF2-40B4-BE49-F238E27FC236}">
                <a16:creationId xmlns:a16="http://schemas.microsoft.com/office/drawing/2014/main" id="{7291850E-59BB-4321-BCB6-39E0A82841EC}"/>
              </a:ext>
            </a:extLst>
          </p:cNvPr>
          <p:cNvSpPr/>
          <p:nvPr/>
        </p:nvSpPr>
        <p:spPr>
          <a:xfrm>
            <a:off x="4406924" y="8708336"/>
            <a:ext cx="485739" cy="559409"/>
          </a:xfrm>
          <a:custGeom>
            <a:avLst/>
            <a:gdLst/>
            <a:ahLst/>
            <a:cxnLst/>
            <a:rect l="l" t="t" r="r" b="b"/>
            <a:pathLst>
              <a:path w="3036" h="3652" extrusionOk="0">
                <a:moveTo>
                  <a:pt x="0" y="1"/>
                </a:moveTo>
                <a:lnTo>
                  <a:pt x="0" y="3651"/>
                </a:lnTo>
                <a:lnTo>
                  <a:pt x="3035" y="3651"/>
                </a:lnTo>
                <a:lnTo>
                  <a:pt x="3035" y="1"/>
                </a:lnTo>
                <a:close/>
              </a:path>
            </a:pathLst>
          </a:custGeom>
          <a:solidFill>
            <a:srgbClr val="EFEFE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963;p38">
            <a:extLst>
              <a:ext uri="{FF2B5EF4-FFF2-40B4-BE49-F238E27FC236}">
                <a16:creationId xmlns:a16="http://schemas.microsoft.com/office/drawing/2014/main" id="{DEA355A2-943F-4DEC-8B43-095F4AB1C71A}"/>
              </a:ext>
            </a:extLst>
          </p:cNvPr>
          <p:cNvSpPr/>
          <p:nvPr/>
        </p:nvSpPr>
        <p:spPr>
          <a:xfrm>
            <a:off x="3433540" y="8708336"/>
            <a:ext cx="485739" cy="559409"/>
          </a:xfrm>
          <a:custGeom>
            <a:avLst/>
            <a:gdLst/>
            <a:ahLst/>
            <a:cxnLst/>
            <a:rect l="l" t="t" r="r" b="b"/>
            <a:pathLst>
              <a:path w="3036" h="3652" extrusionOk="0">
                <a:moveTo>
                  <a:pt x="0" y="1"/>
                </a:moveTo>
                <a:lnTo>
                  <a:pt x="0" y="3651"/>
                </a:lnTo>
                <a:lnTo>
                  <a:pt x="3036" y="3651"/>
                </a:lnTo>
                <a:lnTo>
                  <a:pt x="3036" y="1"/>
                </a:lnTo>
                <a:close/>
              </a:path>
            </a:pathLst>
          </a:custGeom>
          <a:solidFill>
            <a:srgbClr val="EFEFE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964;p38">
            <a:extLst>
              <a:ext uri="{FF2B5EF4-FFF2-40B4-BE49-F238E27FC236}">
                <a16:creationId xmlns:a16="http://schemas.microsoft.com/office/drawing/2014/main" id="{8A883C75-56EC-459F-8988-76D58F6D5BA7}"/>
              </a:ext>
            </a:extLst>
          </p:cNvPr>
          <p:cNvSpPr/>
          <p:nvPr/>
        </p:nvSpPr>
        <p:spPr>
          <a:xfrm>
            <a:off x="5378068" y="8708333"/>
            <a:ext cx="487979" cy="559409"/>
          </a:xfrm>
          <a:custGeom>
            <a:avLst/>
            <a:gdLst/>
            <a:ahLst/>
            <a:cxnLst/>
            <a:rect l="l" t="t" r="r" b="b"/>
            <a:pathLst>
              <a:path w="3050" h="3652" extrusionOk="0">
                <a:moveTo>
                  <a:pt x="1" y="1"/>
                </a:moveTo>
                <a:lnTo>
                  <a:pt x="1" y="3651"/>
                </a:lnTo>
                <a:lnTo>
                  <a:pt x="3049" y="3651"/>
                </a:lnTo>
                <a:lnTo>
                  <a:pt x="3049" y="1"/>
                </a:lnTo>
                <a:close/>
              </a:path>
            </a:pathLst>
          </a:custGeom>
          <a:solidFill>
            <a:srgbClr val="EFEFE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965;p38">
            <a:extLst>
              <a:ext uri="{FF2B5EF4-FFF2-40B4-BE49-F238E27FC236}">
                <a16:creationId xmlns:a16="http://schemas.microsoft.com/office/drawing/2014/main" id="{EE5BB635-CCFD-4795-9274-0D5ADECAEB9D}"/>
              </a:ext>
            </a:extLst>
          </p:cNvPr>
          <p:cNvSpPr/>
          <p:nvPr/>
        </p:nvSpPr>
        <p:spPr>
          <a:xfrm>
            <a:off x="3677366" y="10073906"/>
            <a:ext cx="1944882" cy="253206"/>
          </a:xfrm>
          <a:custGeom>
            <a:avLst/>
            <a:gdLst/>
            <a:ahLst/>
            <a:cxnLst/>
            <a:rect l="l" t="t" r="r" b="b"/>
            <a:pathLst>
              <a:path w="12156" h="1653" extrusionOk="0">
                <a:moveTo>
                  <a:pt x="0" y="0"/>
                </a:moveTo>
                <a:lnTo>
                  <a:pt x="0" y="167"/>
                </a:lnTo>
                <a:lnTo>
                  <a:pt x="26" y="333"/>
                </a:lnTo>
                <a:lnTo>
                  <a:pt x="64" y="487"/>
                </a:lnTo>
                <a:lnTo>
                  <a:pt x="128" y="641"/>
                </a:lnTo>
                <a:lnTo>
                  <a:pt x="193" y="781"/>
                </a:lnTo>
                <a:lnTo>
                  <a:pt x="269" y="922"/>
                </a:lnTo>
                <a:lnTo>
                  <a:pt x="372" y="1050"/>
                </a:lnTo>
                <a:lnTo>
                  <a:pt x="474" y="1166"/>
                </a:lnTo>
                <a:lnTo>
                  <a:pt x="590" y="1268"/>
                </a:lnTo>
                <a:lnTo>
                  <a:pt x="718" y="1371"/>
                </a:lnTo>
                <a:lnTo>
                  <a:pt x="859" y="1447"/>
                </a:lnTo>
                <a:lnTo>
                  <a:pt x="999" y="1512"/>
                </a:lnTo>
                <a:lnTo>
                  <a:pt x="1153" y="1576"/>
                </a:lnTo>
                <a:lnTo>
                  <a:pt x="1307" y="1614"/>
                </a:lnTo>
                <a:lnTo>
                  <a:pt x="1473" y="1640"/>
                </a:lnTo>
                <a:lnTo>
                  <a:pt x="1640" y="1652"/>
                </a:lnTo>
                <a:lnTo>
                  <a:pt x="10516" y="1652"/>
                </a:lnTo>
                <a:lnTo>
                  <a:pt x="10682" y="1640"/>
                </a:lnTo>
                <a:lnTo>
                  <a:pt x="10849" y="1614"/>
                </a:lnTo>
                <a:lnTo>
                  <a:pt x="11002" y="1576"/>
                </a:lnTo>
                <a:lnTo>
                  <a:pt x="11156" y="1512"/>
                </a:lnTo>
                <a:lnTo>
                  <a:pt x="11297" y="1447"/>
                </a:lnTo>
                <a:lnTo>
                  <a:pt x="11438" y="1371"/>
                </a:lnTo>
                <a:lnTo>
                  <a:pt x="11553" y="1268"/>
                </a:lnTo>
                <a:lnTo>
                  <a:pt x="11681" y="1166"/>
                </a:lnTo>
                <a:lnTo>
                  <a:pt x="11784" y="1050"/>
                </a:lnTo>
                <a:lnTo>
                  <a:pt x="11873" y="922"/>
                </a:lnTo>
                <a:lnTo>
                  <a:pt x="11963" y="781"/>
                </a:lnTo>
                <a:lnTo>
                  <a:pt x="12027" y="641"/>
                </a:lnTo>
                <a:lnTo>
                  <a:pt x="12078" y="487"/>
                </a:lnTo>
                <a:lnTo>
                  <a:pt x="12117" y="333"/>
                </a:lnTo>
                <a:lnTo>
                  <a:pt x="12142" y="167"/>
                </a:lnTo>
                <a:lnTo>
                  <a:pt x="12155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966;p38">
            <a:extLst>
              <a:ext uri="{FF2B5EF4-FFF2-40B4-BE49-F238E27FC236}">
                <a16:creationId xmlns:a16="http://schemas.microsoft.com/office/drawing/2014/main" id="{BE8F431C-675A-49A2-A14D-B8A21F7B534A}"/>
              </a:ext>
            </a:extLst>
          </p:cNvPr>
          <p:cNvSpPr/>
          <p:nvPr/>
        </p:nvSpPr>
        <p:spPr>
          <a:xfrm>
            <a:off x="4091264" y="10326957"/>
            <a:ext cx="1116914" cy="837890"/>
          </a:xfrm>
          <a:custGeom>
            <a:avLst/>
            <a:gdLst/>
            <a:ahLst/>
            <a:cxnLst/>
            <a:rect l="l" t="t" r="r" b="b"/>
            <a:pathLst>
              <a:path w="6981" h="5470" extrusionOk="0">
                <a:moveTo>
                  <a:pt x="1" y="0"/>
                </a:moveTo>
                <a:lnTo>
                  <a:pt x="1" y="5469"/>
                </a:lnTo>
                <a:lnTo>
                  <a:pt x="6981" y="5469"/>
                </a:lnTo>
                <a:lnTo>
                  <a:pt x="6981" y="0"/>
                </a:lnTo>
                <a:close/>
              </a:path>
            </a:pathLst>
          </a:custGeom>
          <a:solidFill>
            <a:srgbClr val="79B0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967;p38">
            <a:extLst>
              <a:ext uri="{FF2B5EF4-FFF2-40B4-BE49-F238E27FC236}">
                <a16:creationId xmlns:a16="http://schemas.microsoft.com/office/drawing/2014/main" id="{051F1967-F874-4FB6-987D-3C6B5170FCBB}"/>
              </a:ext>
            </a:extLst>
          </p:cNvPr>
          <p:cNvSpPr/>
          <p:nvPr/>
        </p:nvSpPr>
        <p:spPr>
          <a:xfrm>
            <a:off x="4091264" y="10605585"/>
            <a:ext cx="1116914" cy="278634"/>
          </a:xfrm>
          <a:custGeom>
            <a:avLst/>
            <a:gdLst/>
            <a:ahLst/>
            <a:cxnLst/>
            <a:rect l="l" t="t" r="r" b="b"/>
            <a:pathLst>
              <a:path w="6981" h="1819" extrusionOk="0">
                <a:moveTo>
                  <a:pt x="1" y="0"/>
                </a:moveTo>
                <a:lnTo>
                  <a:pt x="1" y="1819"/>
                </a:lnTo>
                <a:lnTo>
                  <a:pt x="6981" y="1819"/>
                </a:lnTo>
                <a:lnTo>
                  <a:pt x="6981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968;p38">
            <a:extLst>
              <a:ext uri="{FF2B5EF4-FFF2-40B4-BE49-F238E27FC236}">
                <a16:creationId xmlns:a16="http://schemas.microsoft.com/office/drawing/2014/main" id="{CD83FAEC-B6D1-4C68-B93A-2B8B5FE75D09}"/>
              </a:ext>
            </a:extLst>
          </p:cNvPr>
          <p:cNvSpPr/>
          <p:nvPr/>
        </p:nvSpPr>
        <p:spPr>
          <a:xfrm>
            <a:off x="1517489" y="11164677"/>
            <a:ext cx="6262466" cy="2142515"/>
          </a:xfrm>
          <a:custGeom>
            <a:avLst/>
            <a:gdLst/>
            <a:ahLst/>
            <a:cxnLst/>
            <a:rect l="l" t="t" r="r" b="b"/>
            <a:pathLst>
              <a:path w="39142" h="13987" extrusionOk="0">
                <a:moveTo>
                  <a:pt x="6097" y="0"/>
                </a:moveTo>
                <a:lnTo>
                  <a:pt x="5764" y="26"/>
                </a:lnTo>
                <a:lnTo>
                  <a:pt x="5444" y="77"/>
                </a:lnTo>
                <a:lnTo>
                  <a:pt x="5137" y="128"/>
                </a:lnTo>
                <a:lnTo>
                  <a:pt x="4817" y="205"/>
                </a:lnTo>
                <a:lnTo>
                  <a:pt x="4522" y="282"/>
                </a:lnTo>
                <a:lnTo>
                  <a:pt x="4215" y="385"/>
                </a:lnTo>
                <a:lnTo>
                  <a:pt x="3933" y="500"/>
                </a:lnTo>
                <a:lnTo>
                  <a:pt x="3638" y="628"/>
                </a:lnTo>
                <a:lnTo>
                  <a:pt x="3369" y="769"/>
                </a:lnTo>
                <a:lnTo>
                  <a:pt x="3100" y="923"/>
                </a:lnTo>
                <a:lnTo>
                  <a:pt x="2831" y="1089"/>
                </a:lnTo>
                <a:lnTo>
                  <a:pt x="2588" y="1268"/>
                </a:lnTo>
                <a:lnTo>
                  <a:pt x="2345" y="1460"/>
                </a:lnTo>
                <a:lnTo>
                  <a:pt x="2114" y="1665"/>
                </a:lnTo>
                <a:lnTo>
                  <a:pt x="1884" y="1883"/>
                </a:lnTo>
                <a:lnTo>
                  <a:pt x="1679" y="2101"/>
                </a:lnTo>
                <a:lnTo>
                  <a:pt x="1474" y="2331"/>
                </a:lnTo>
                <a:lnTo>
                  <a:pt x="1282" y="2575"/>
                </a:lnTo>
                <a:lnTo>
                  <a:pt x="1102" y="2831"/>
                </a:lnTo>
                <a:lnTo>
                  <a:pt x="936" y="3087"/>
                </a:lnTo>
                <a:lnTo>
                  <a:pt x="782" y="3356"/>
                </a:lnTo>
                <a:lnTo>
                  <a:pt x="641" y="3638"/>
                </a:lnTo>
                <a:lnTo>
                  <a:pt x="513" y="3920"/>
                </a:lnTo>
                <a:lnTo>
                  <a:pt x="398" y="4214"/>
                </a:lnTo>
                <a:lnTo>
                  <a:pt x="296" y="4509"/>
                </a:lnTo>
                <a:lnTo>
                  <a:pt x="206" y="4816"/>
                </a:lnTo>
                <a:lnTo>
                  <a:pt x="129" y="5124"/>
                </a:lnTo>
                <a:lnTo>
                  <a:pt x="78" y="5444"/>
                </a:lnTo>
                <a:lnTo>
                  <a:pt x="39" y="5764"/>
                </a:lnTo>
                <a:lnTo>
                  <a:pt x="14" y="6084"/>
                </a:lnTo>
                <a:lnTo>
                  <a:pt x="1" y="6417"/>
                </a:lnTo>
                <a:lnTo>
                  <a:pt x="1" y="13987"/>
                </a:lnTo>
                <a:lnTo>
                  <a:pt x="39142" y="13987"/>
                </a:lnTo>
                <a:lnTo>
                  <a:pt x="39142" y="6417"/>
                </a:lnTo>
                <a:lnTo>
                  <a:pt x="39142" y="6084"/>
                </a:lnTo>
                <a:lnTo>
                  <a:pt x="39116" y="5764"/>
                </a:lnTo>
                <a:lnTo>
                  <a:pt x="39078" y="5444"/>
                </a:lnTo>
                <a:lnTo>
                  <a:pt x="39014" y="5124"/>
                </a:lnTo>
                <a:lnTo>
                  <a:pt x="38950" y="4816"/>
                </a:lnTo>
                <a:lnTo>
                  <a:pt x="38860" y="4509"/>
                </a:lnTo>
                <a:lnTo>
                  <a:pt x="38758" y="4214"/>
                </a:lnTo>
                <a:lnTo>
                  <a:pt x="38642" y="3920"/>
                </a:lnTo>
                <a:lnTo>
                  <a:pt x="38514" y="3638"/>
                </a:lnTo>
                <a:lnTo>
                  <a:pt x="38373" y="3356"/>
                </a:lnTo>
                <a:lnTo>
                  <a:pt x="38220" y="3087"/>
                </a:lnTo>
                <a:lnTo>
                  <a:pt x="38053" y="2831"/>
                </a:lnTo>
                <a:lnTo>
                  <a:pt x="37874" y="2575"/>
                </a:lnTo>
                <a:lnTo>
                  <a:pt x="37682" y="2331"/>
                </a:lnTo>
                <a:lnTo>
                  <a:pt x="37477" y="2101"/>
                </a:lnTo>
                <a:lnTo>
                  <a:pt x="37272" y="1883"/>
                </a:lnTo>
                <a:lnTo>
                  <a:pt x="37041" y="1665"/>
                </a:lnTo>
                <a:lnTo>
                  <a:pt x="36811" y="1460"/>
                </a:lnTo>
                <a:lnTo>
                  <a:pt x="36567" y="1268"/>
                </a:lnTo>
                <a:lnTo>
                  <a:pt x="36311" y="1089"/>
                </a:lnTo>
                <a:lnTo>
                  <a:pt x="36055" y="923"/>
                </a:lnTo>
                <a:lnTo>
                  <a:pt x="35786" y="769"/>
                </a:lnTo>
                <a:lnTo>
                  <a:pt x="35504" y="628"/>
                </a:lnTo>
                <a:lnTo>
                  <a:pt x="35223" y="500"/>
                </a:lnTo>
                <a:lnTo>
                  <a:pt x="34928" y="385"/>
                </a:lnTo>
                <a:lnTo>
                  <a:pt x="34633" y="282"/>
                </a:lnTo>
                <a:lnTo>
                  <a:pt x="34326" y="205"/>
                </a:lnTo>
                <a:lnTo>
                  <a:pt x="34019" y="128"/>
                </a:lnTo>
                <a:lnTo>
                  <a:pt x="33698" y="77"/>
                </a:lnTo>
                <a:lnTo>
                  <a:pt x="33378" y="26"/>
                </a:lnTo>
                <a:lnTo>
                  <a:pt x="33058" y="0"/>
                </a:lnTo>
                <a:close/>
              </a:path>
            </a:pathLst>
          </a:custGeom>
          <a:solidFill>
            <a:srgbClr val="79B0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F2A720-900D-4D61-BF3A-4840F4EB2BEC}"/>
              </a:ext>
            </a:extLst>
          </p:cNvPr>
          <p:cNvGraphicFramePr>
            <a:graphicFrameLocks noGrp="1"/>
          </p:cNvGraphicFramePr>
          <p:nvPr/>
        </p:nvGraphicFramePr>
        <p:xfrm>
          <a:off x="5499851" y="5960825"/>
          <a:ext cx="2957132" cy="403488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218178082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917292473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355109374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20995543"/>
                    </a:ext>
                  </a:extLst>
                </a:gridCol>
              </a:tblGrid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-0,91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-0,36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74090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-1,16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0,64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3734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7E0491-9CD6-4D72-81E0-E956E8352434}"/>
              </a:ext>
            </a:extLst>
          </p:cNvPr>
          <p:cNvGraphicFramePr>
            <a:graphicFrameLocks noGrp="1"/>
          </p:cNvGraphicFramePr>
          <p:nvPr/>
        </p:nvGraphicFramePr>
        <p:xfrm>
          <a:off x="5752344" y="7043876"/>
          <a:ext cx="2452146" cy="1414926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2452146">
                  <a:extLst>
                    <a:ext uri="{9D8B030D-6E8A-4147-A177-3AD203B41FA5}">
                      <a16:colId xmlns:a16="http://schemas.microsoft.com/office/drawing/2014/main" val="2438741014"/>
                    </a:ext>
                  </a:extLst>
                </a:gridCol>
              </a:tblGrid>
              <a:tr h="7074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(1,0)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762922"/>
                  </a:ext>
                </a:extLst>
              </a:tr>
              <a:tr h="707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(0,1)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50349"/>
                  </a:ext>
                </a:extLst>
              </a:tr>
            </a:tbl>
          </a:graphicData>
        </a:graphic>
      </p:graphicFrame>
      <p:sp>
        <p:nvSpPr>
          <p:cNvPr id="170" name="Isosceles Triangle 169">
            <a:extLst>
              <a:ext uri="{FF2B5EF4-FFF2-40B4-BE49-F238E27FC236}">
                <a16:creationId xmlns:a16="http://schemas.microsoft.com/office/drawing/2014/main" id="{FC59F5AE-3244-495F-91D2-45D8F80BD73F}"/>
              </a:ext>
            </a:extLst>
          </p:cNvPr>
          <p:cNvSpPr/>
          <p:nvPr/>
        </p:nvSpPr>
        <p:spPr>
          <a:xfrm rot="16200000">
            <a:off x="4208773" y="4168137"/>
            <a:ext cx="1377064" cy="3955362"/>
          </a:xfrm>
          <a:prstGeom prst="triangle">
            <a:avLst>
              <a:gd name="adj" fmla="val 4858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Isosceles Triangle 170">
            <a:extLst>
              <a:ext uri="{FF2B5EF4-FFF2-40B4-BE49-F238E27FC236}">
                <a16:creationId xmlns:a16="http://schemas.microsoft.com/office/drawing/2014/main" id="{DDDD13B6-E808-43DC-836E-5D6203CF42A2}"/>
              </a:ext>
            </a:extLst>
          </p:cNvPr>
          <p:cNvSpPr/>
          <p:nvPr/>
        </p:nvSpPr>
        <p:spPr>
          <a:xfrm rot="16200000">
            <a:off x="4067512" y="3700381"/>
            <a:ext cx="1377064" cy="4892466"/>
          </a:xfrm>
          <a:prstGeom prst="triangle">
            <a:avLst>
              <a:gd name="adj" fmla="val 49798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73298485-785D-41BB-A12B-B417DEFF44C3}"/>
              </a:ext>
            </a:extLst>
          </p:cNvPr>
          <p:cNvSpPr/>
          <p:nvPr/>
        </p:nvSpPr>
        <p:spPr>
          <a:xfrm>
            <a:off x="6762533" y="6838981"/>
            <a:ext cx="454760" cy="365175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row: Down 173">
            <a:extLst>
              <a:ext uri="{FF2B5EF4-FFF2-40B4-BE49-F238E27FC236}">
                <a16:creationId xmlns:a16="http://schemas.microsoft.com/office/drawing/2014/main" id="{B39A481E-061B-4ADA-AFCF-F06C419F335A}"/>
              </a:ext>
            </a:extLst>
          </p:cNvPr>
          <p:cNvSpPr/>
          <p:nvPr/>
        </p:nvSpPr>
        <p:spPr>
          <a:xfrm>
            <a:off x="3904760" y="6346003"/>
            <a:ext cx="454760" cy="1798940"/>
          </a:xfrm>
          <a:prstGeom prst="downArrow">
            <a:avLst/>
          </a:prstGeom>
          <a:solidFill>
            <a:srgbClr val="67C662"/>
          </a:solidFill>
          <a:ln>
            <a:solidFill>
              <a:srgbClr val="259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5" name="Table 174">
            <a:extLst>
              <a:ext uri="{FF2B5EF4-FFF2-40B4-BE49-F238E27FC236}">
                <a16:creationId xmlns:a16="http://schemas.microsoft.com/office/drawing/2014/main" id="{5403FE8A-1AC2-4728-9955-999E43FD426A}"/>
              </a:ext>
            </a:extLst>
          </p:cNvPr>
          <p:cNvGraphicFramePr>
            <a:graphicFrameLocks noGrp="1"/>
          </p:cNvGraphicFramePr>
          <p:nvPr/>
        </p:nvGraphicFramePr>
        <p:xfrm>
          <a:off x="2922299" y="7042856"/>
          <a:ext cx="2452146" cy="1414926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2452146">
                  <a:extLst>
                    <a:ext uri="{9D8B030D-6E8A-4147-A177-3AD203B41FA5}">
                      <a16:colId xmlns:a16="http://schemas.microsoft.com/office/drawing/2014/main" val="2438741014"/>
                    </a:ext>
                  </a:extLst>
                </a:gridCol>
              </a:tblGrid>
              <a:tr h="7074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762922"/>
                  </a:ext>
                </a:extLst>
              </a:tr>
              <a:tr h="707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...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59B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9C8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550349"/>
                  </a:ext>
                </a:extLst>
              </a:tr>
            </a:tbl>
          </a:graphicData>
        </a:graphic>
      </p:graphicFrame>
      <p:sp>
        <p:nvSpPr>
          <p:cNvPr id="176" name="Arrow: Left-Right 175">
            <a:extLst>
              <a:ext uri="{FF2B5EF4-FFF2-40B4-BE49-F238E27FC236}">
                <a16:creationId xmlns:a16="http://schemas.microsoft.com/office/drawing/2014/main" id="{D3EFA0DA-9E5A-46AC-9BF7-B0AB2FDF8413}"/>
              </a:ext>
            </a:extLst>
          </p:cNvPr>
          <p:cNvSpPr/>
          <p:nvPr/>
        </p:nvSpPr>
        <p:spPr>
          <a:xfrm>
            <a:off x="3854898" y="7466201"/>
            <a:ext cx="3416992" cy="568236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239;p16">
            <a:extLst>
              <a:ext uri="{FF2B5EF4-FFF2-40B4-BE49-F238E27FC236}">
                <a16:creationId xmlns:a16="http://schemas.microsoft.com/office/drawing/2014/main" id="{734388FC-E540-4070-BD4A-63BAC1D9B6E3}"/>
              </a:ext>
            </a:extLst>
          </p:cNvPr>
          <p:cNvSpPr txBox="1"/>
          <p:nvPr/>
        </p:nvSpPr>
        <p:spPr>
          <a:xfrm>
            <a:off x="227326" y="8322663"/>
            <a:ext cx="3963972" cy="116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Accurentcy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" name="Google Shape;239;p16">
            <a:extLst>
              <a:ext uri="{FF2B5EF4-FFF2-40B4-BE49-F238E27FC236}">
                <a16:creationId xmlns:a16="http://schemas.microsoft.com/office/drawing/2014/main" id="{6724319B-7D62-415E-9DBB-9B11BA6B6B6F}"/>
              </a:ext>
            </a:extLst>
          </p:cNvPr>
          <p:cNvSpPr txBox="1"/>
          <p:nvPr/>
        </p:nvSpPr>
        <p:spPr>
          <a:xfrm>
            <a:off x="1456127" y="8325833"/>
            <a:ext cx="5781950" cy="116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Confusion matrix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" name="Google Shape;239;p16">
            <a:extLst>
              <a:ext uri="{FF2B5EF4-FFF2-40B4-BE49-F238E27FC236}">
                <a16:creationId xmlns:a16="http://schemas.microsoft.com/office/drawing/2014/main" id="{FD8A317D-F66D-4DA8-8B0C-7BD847E712CD}"/>
              </a:ext>
            </a:extLst>
          </p:cNvPr>
          <p:cNvSpPr txBox="1"/>
          <p:nvPr/>
        </p:nvSpPr>
        <p:spPr>
          <a:xfrm>
            <a:off x="5204828" y="8322663"/>
            <a:ext cx="1954222" cy="116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2" name="Google Shape;239;p16">
            <a:extLst>
              <a:ext uri="{FF2B5EF4-FFF2-40B4-BE49-F238E27FC236}">
                <a16:creationId xmlns:a16="http://schemas.microsoft.com/office/drawing/2014/main" id="{CDABD853-6B95-4694-AACE-3EA596D242F7}"/>
              </a:ext>
            </a:extLst>
          </p:cNvPr>
          <p:cNvSpPr txBox="1"/>
          <p:nvPr/>
        </p:nvSpPr>
        <p:spPr>
          <a:xfrm>
            <a:off x="6462665" y="8322663"/>
            <a:ext cx="1954222" cy="116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MSE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3" name="Google Shape;239;p16">
            <a:extLst>
              <a:ext uri="{FF2B5EF4-FFF2-40B4-BE49-F238E27FC236}">
                <a16:creationId xmlns:a16="http://schemas.microsoft.com/office/drawing/2014/main" id="{76D7D9B1-3639-4232-B2A8-AA3B331FB919}"/>
              </a:ext>
            </a:extLst>
          </p:cNvPr>
          <p:cNvSpPr txBox="1"/>
          <p:nvPr/>
        </p:nvSpPr>
        <p:spPr>
          <a:xfrm>
            <a:off x="7349602" y="8322663"/>
            <a:ext cx="3016188" cy="116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F1 score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269C5C-1511-435C-806B-BFC450661B8F}"/>
              </a:ext>
            </a:extLst>
          </p:cNvPr>
          <p:cNvCxnSpPr>
            <a:cxnSpLocks/>
            <a:stCxn id="176" idx="5"/>
            <a:endCxn id="189" idx="0"/>
          </p:cNvCxnSpPr>
          <p:nvPr/>
        </p:nvCxnSpPr>
        <p:spPr>
          <a:xfrm flipH="1">
            <a:off x="2209312" y="7892378"/>
            <a:ext cx="3354082" cy="43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F3EBD0-3DA2-4F01-B91A-466EE54541CF}"/>
              </a:ext>
            </a:extLst>
          </p:cNvPr>
          <p:cNvCxnSpPr>
            <a:cxnSpLocks/>
            <a:stCxn id="176" idx="5"/>
            <a:endCxn id="190" idx="0"/>
          </p:cNvCxnSpPr>
          <p:nvPr/>
        </p:nvCxnSpPr>
        <p:spPr>
          <a:xfrm flipH="1">
            <a:off x="4347102" y="7892378"/>
            <a:ext cx="1216292" cy="433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38B2EF-1669-4352-A9DB-8392A68FDC5F}"/>
              </a:ext>
            </a:extLst>
          </p:cNvPr>
          <p:cNvCxnSpPr>
            <a:stCxn id="176" idx="5"/>
            <a:endCxn id="191" idx="0"/>
          </p:cNvCxnSpPr>
          <p:nvPr/>
        </p:nvCxnSpPr>
        <p:spPr>
          <a:xfrm>
            <a:off x="5563394" y="7892378"/>
            <a:ext cx="618545" cy="43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0164CF-43EC-4A8D-A1E7-D81243502B5B}"/>
              </a:ext>
            </a:extLst>
          </p:cNvPr>
          <p:cNvCxnSpPr>
            <a:stCxn id="176" idx="5"/>
            <a:endCxn id="192" idx="0"/>
          </p:cNvCxnSpPr>
          <p:nvPr/>
        </p:nvCxnSpPr>
        <p:spPr>
          <a:xfrm>
            <a:off x="5563394" y="7892378"/>
            <a:ext cx="1876382" cy="43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394268-F9F7-4CE9-8FC2-4834A410AF98}"/>
              </a:ext>
            </a:extLst>
          </p:cNvPr>
          <p:cNvCxnSpPr>
            <a:stCxn id="176" idx="5"/>
            <a:endCxn id="193" idx="0"/>
          </p:cNvCxnSpPr>
          <p:nvPr/>
        </p:nvCxnSpPr>
        <p:spPr>
          <a:xfrm>
            <a:off x="5563394" y="7892378"/>
            <a:ext cx="3294302" cy="430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0" name="Google Shape;239;p16">
            <a:extLst>
              <a:ext uri="{FF2B5EF4-FFF2-40B4-BE49-F238E27FC236}">
                <a16:creationId xmlns:a16="http://schemas.microsoft.com/office/drawing/2014/main" id="{4B8B56FD-B301-4DA6-A635-FBEBB6677DDD}"/>
              </a:ext>
            </a:extLst>
          </p:cNvPr>
          <p:cNvSpPr txBox="1"/>
          <p:nvPr/>
        </p:nvSpPr>
        <p:spPr>
          <a:xfrm>
            <a:off x="1769754" y="1112304"/>
            <a:ext cx="106869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Loop = 10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1" name="Google Shape;239;p16">
            <a:extLst>
              <a:ext uri="{FF2B5EF4-FFF2-40B4-BE49-F238E27FC236}">
                <a16:creationId xmlns:a16="http://schemas.microsoft.com/office/drawing/2014/main" id="{7B7F2CA7-C19E-404E-857D-D3887AAEFDE4}"/>
              </a:ext>
            </a:extLst>
          </p:cNvPr>
          <p:cNvSpPr txBox="1"/>
          <p:nvPr/>
        </p:nvSpPr>
        <p:spPr>
          <a:xfrm>
            <a:off x="5533898" y="1415033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Repeat = 100</a:t>
            </a:r>
          </a:p>
        </p:txBody>
      </p:sp>
      <p:sp>
        <p:nvSpPr>
          <p:cNvPr id="72" name="Google Shape;239;p16">
            <a:extLst>
              <a:ext uri="{FF2B5EF4-FFF2-40B4-BE49-F238E27FC236}">
                <a16:creationId xmlns:a16="http://schemas.microsoft.com/office/drawing/2014/main" id="{016D4F59-A707-41FA-8B4D-04DE12FF689C}"/>
              </a:ext>
            </a:extLst>
          </p:cNvPr>
          <p:cNvSpPr txBox="1"/>
          <p:nvPr/>
        </p:nvSpPr>
        <p:spPr>
          <a:xfrm>
            <a:off x="3150758" y="1728899"/>
            <a:ext cx="111490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Divide = 3</a:t>
            </a:r>
          </a:p>
        </p:txBody>
      </p:sp>
      <p:sp>
        <p:nvSpPr>
          <p:cNvPr id="73" name="Google Shape;239;p16">
            <a:extLst>
              <a:ext uri="{FF2B5EF4-FFF2-40B4-BE49-F238E27FC236}">
                <a16:creationId xmlns:a16="http://schemas.microsoft.com/office/drawing/2014/main" id="{5D1D93E5-8131-495E-B4B7-D6ED1D57485E}"/>
              </a:ext>
            </a:extLst>
          </p:cNvPr>
          <p:cNvSpPr txBox="1"/>
          <p:nvPr/>
        </p:nvSpPr>
        <p:spPr>
          <a:xfrm>
            <a:off x="4316423" y="925517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K=6</a:t>
            </a:r>
          </a:p>
        </p:txBody>
      </p:sp>
      <p:sp>
        <p:nvSpPr>
          <p:cNvPr id="74" name="Google Shape;239;p16">
            <a:extLst>
              <a:ext uri="{FF2B5EF4-FFF2-40B4-BE49-F238E27FC236}">
                <a16:creationId xmlns:a16="http://schemas.microsoft.com/office/drawing/2014/main" id="{536FA6C7-B4BF-438B-B758-CD923D81573D}"/>
              </a:ext>
            </a:extLst>
          </p:cNvPr>
          <p:cNvSpPr txBox="1"/>
          <p:nvPr/>
        </p:nvSpPr>
        <p:spPr>
          <a:xfrm>
            <a:off x="777804" y="2988397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Focus = True</a:t>
            </a:r>
          </a:p>
        </p:txBody>
      </p:sp>
      <p:sp>
        <p:nvSpPr>
          <p:cNvPr id="75" name="Google Shape;239;p16">
            <a:extLst>
              <a:ext uri="{FF2B5EF4-FFF2-40B4-BE49-F238E27FC236}">
                <a16:creationId xmlns:a16="http://schemas.microsoft.com/office/drawing/2014/main" id="{3EF262B0-C61C-4E13-A9FE-13DB823D2B88}"/>
              </a:ext>
            </a:extLst>
          </p:cNvPr>
          <p:cNvSpPr txBox="1"/>
          <p:nvPr/>
        </p:nvSpPr>
        <p:spPr>
          <a:xfrm>
            <a:off x="7217293" y="2680554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Nayn</a:t>
            </a: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= True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5A489D6-7423-469A-AE7A-A5BB12CD4F45}"/>
              </a:ext>
            </a:extLst>
          </p:cNvPr>
          <p:cNvCxnSpPr/>
          <p:nvPr/>
        </p:nvCxnSpPr>
        <p:spPr>
          <a:xfrm>
            <a:off x="1458905" y="3320197"/>
            <a:ext cx="1542179" cy="579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120ECFE-0BF9-4CC3-89B4-822390D48F0F}"/>
              </a:ext>
            </a:extLst>
          </p:cNvPr>
          <p:cNvCxnSpPr/>
          <p:nvPr/>
        </p:nvCxnSpPr>
        <p:spPr>
          <a:xfrm>
            <a:off x="3708211" y="2060699"/>
            <a:ext cx="456161" cy="890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ACE79C-D111-45E8-9B70-66FDACF021E4}"/>
              </a:ext>
            </a:extLst>
          </p:cNvPr>
          <p:cNvCxnSpPr/>
          <p:nvPr/>
        </p:nvCxnSpPr>
        <p:spPr>
          <a:xfrm>
            <a:off x="2304102" y="1444104"/>
            <a:ext cx="696982" cy="2455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DDE91CC-5533-4D9A-BE9F-B58C8E02A5A9}"/>
              </a:ext>
            </a:extLst>
          </p:cNvPr>
          <p:cNvCxnSpPr/>
          <p:nvPr/>
        </p:nvCxnSpPr>
        <p:spPr>
          <a:xfrm flipH="1">
            <a:off x="4148372" y="1232974"/>
            <a:ext cx="402917" cy="17079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8EDD6CB-D9EE-4257-AF7D-A3940CC465C5}"/>
              </a:ext>
            </a:extLst>
          </p:cNvPr>
          <p:cNvCxnSpPr/>
          <p:nvPr/>
        </p:nvCxnSpPr>
        <p:spPr>
          <a:xfrm>
            <a:off x="6214999" y="1746833"/>
            <a:ext cx="67072" cy="2066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EFEDAF9-98CC-478C-B440-563D43D3CA79}"/>
              </a:ext>
            </a:extLst>
          </p:cNvPr>
          <p:cNvCxnSpPr>
            <a:cxnSpLocks/>
          </p:cNvCxnSpPr>
          <p:nvPr/>
        </p:nvCxnSpPr>
        <p:spPr>
          <a:xfrm flipH="1">
            <a:off x="6282071" y="3012354"/>
            <a:ext cx="1616323" cy="801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471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840448" y="-66526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7230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6: optimal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" name="Google Shape;1923;p38">
            <a:extLst>
              <a:ext uri="{FF2B5EF4-FFF2-40B4-BE49-F238E27FC236}">
                <a16:creationId xmlns:a16="http://schemas.microsoft.com/office/drawing/2014/main" id="{335FC75F-01C0-4391-A22E-568038BCAD94}"/>
              </a:ext>
            </a:extLst>
          </p:cNvPr>
          <p:cNvSpPr/>
          <p:nvPr/>
        </p:nvSpPr>
        <p:spPr>
          <a:xfrm>
            <a:off x="2548310" y="2477561"/>
            <a:ext cx="4200951" cy="4022024"/>
          </a:xfrm>
          <a:custGeom>
            <a:avLst/>
            <a:gdLst/>
            <a:ahLst/>
            <a:cxnLst/>
            <a:rect l="l" t="t" r="r" b="b"/>
            <a:pathLst>
              <a:path w="26257" h="26257" extrusionOk="0">
                <a:moveTo>
                  <a:pt x="5072" y="0"/>
                </a:moveTo>
                <a:lnTo>
                  <a:pt x="4803" y="26"/>
                </a:lnTo>
                <a:lnTo>
                  <a:pt x="4534" y="64"/>
                </a:lnTo>
                <a:lnTo>
                  <a:pt x="4278" y="102"/>
                </a:lnTo>
                <a:lnTo>
                  <a:pt x="4009" y="167"/>
                </a:lnTo>
                <a:lnTo>
                  <a:pt x="3766" y="243"/>
                </a:lnTo>
                <a:lnTo>
                  <a:pt x="3510" y="320"/>
                </a:lnTo>
                <a:lnTo>
                  <a:pt x="3266" y="423"/>
                </a:lnTo>
                <a:lnTo>
                  <a:pt x="3036" y="525"/>
                </a:lnTo>
                <a:lnTo>
                  <a:pt x="2805" y="640"/>
                </a:lnTo>
                <a:lnTo>
                  <a:pt x="2575" y="768"/>
                </a:lnTo>
                <a:lnTo>
                  <a:pt x="2357" y="909"/>
                </a:lnTo>
                <a:lnTo>
                  <a:pt x="2152" y="1063"/>
                </a:lnTo>
                <a:lnTo>
                  <a:pt x="1947" y="1217"/>
                </a:lnTo>
                <a:lnTo>
                  <a:pt x="1755" y="1383"/>
                </a:lnTo>
                <a:lnTo>
                  <a:pt x="1563" y="1563"/>
                </a:lnTo>
                <a:lnTo>
                  <a:pt x="1396" y="1755"/>
                </a:lnTo>
                <a:lnTo>
                  <a:pt x="1230" y="1947"/>
                </a:lnTo>
                <a:lnTo>
                  <a:pt x="1063" y="2152"/>
                </a:lnTo>
                <a:lnTo>
                  <a:pt x="910" y="2357"/>
                </a:lnTo>
                <a:lnTo>
                  <a:pt x="782" y="2574"/>
                </a:lnTo>
                <a:lnTo>
                  <a:pt x="653" y="2792"/>
                </a:lnTo>
                <a:lnTo>
                  <a:pt x="525" y="3023"/>
                </a:lnTo>
                <a:lnTo>
                  <a:pt x="423" y="3266"/>
                </a:lnTo>
                <a:lnTo>
                  <a:pt x="333" y="3509"/>
                </a:lnTo>
                <a:lnTo>
                  <a:pt x="244" y="3753"/>
                </a:lnTo>
                <a:lnTo>
                  <a:pt x="167" y="4009"/>
                </a:lnTo>
                <a:lnTo>
                  <a:pt x="116" y="4265"/>
                </a:lnTo>
                <a:lnTo>
                  <a:pt x="64" y="4534"/>
                </a:lnTo>
                <a:lnTo>
                  <a:pt x="26" y="4803"/>
                </a:lnTo>
                <a:lnTo>
                  <a:pt x="13" y="5072"/>
                </a:lnTo>
                <a:lnTo>
                  <a:pt x="0" y="5341"/>
                </a:lnTo>
                <a:lnTo>
                  <a:pt x="0" y="20903"/>
                </a:lnTo>
                <a:lnTo>
                  <a:pt x="13" y="21184"/>
                </a:lnTo>
                <a:lnTo>
                  <a:pt x="26" y="21453"/>
                </a:lnTo>
                <a:lnTo>
                  <a:pt x="64" y="21722"/>
                </a:lnTo>
                <a:lnTo>
                  <a:pt x="116" y="21991"/>
                </a:lnTo>
                <a:lnTo>
                  <a:pt x="167" y="22247"/>
                </a:lnTo>
                <a:lnTo>
                  <a:pt x="244" y="22503"/>
                </a:lnTo>
                <a:lnTo>
                  <a:pt x="333" y="22747"/>
                </a:lnTo>
                <a:lnTo>
                  <a:pt x="423" y="22990"/>
                </a:lnTo>
                <a:lnTo>
                  <a:pt x="525" y="23234"/>
                </a:lnTo>
                <a:lnTo>
                  <a:pt x="653" y="23464"/>
                </a:lnTo>
                <a:lnTo>
                  <a:pt x="782" y="23682"/>
                </a:lnTo>
                <a:lnTo>
                  <a:pt x="910" y="23900"/>
                </a:lnTo>
                <a:lnTo>
                  <a:pt x="1063" y="24104"/>
                </a:lnTo>
                <a:lnTo>
                  <a:pt x="1230" y="24309"/>
                </a:lnTo>
                <a:lnTo>
                  <a:pt x="1396" y="24502"/>
                </a:lnTo>
                <a:lnTo>
                  <a:pt x="1563" y="24694"/>
                </a:lnTo>
                <a:lnTo>
                  <a:pt x="1755" y="24873"/>
                </a:lnTo>
                <a:lnTo>
                  <a:pt x="1947" y="25039"/>
                </a:lnTo>
                <a:lnTo>
                  <a:pt x="2152" y="25193"/>
                </a:lnTo>
                <a:lnTo>
                  <a:pt x="2357" y="25347"/>
                </a:lnTo>
                <a:lnTo>
                  <a:pt x="2575" y="25488"/>
                </a:lnTo>
                <a:lnTo>
                  <a:pt x="2805" y="25616"/>
                </a:lnTo>
                <a:lnTo>
                  <a:pt x="3036" y="25731"/>
                </a:lnTo>
                <a:lnTo>
                  <a:pt x="3266" y="25834"/>
                </a:lnTo>
                <a:lnTo>
                  <a:pt x="3510" y="25936"/>
                </a:lnTo>
                <a:lnTo>
                  <a:pt x="3766" y="26013"/>
                </a:lnTo>
                <a:lnTo>
                  <a:pt x="4009" y="26090"/>
                </a:lnTo>
                <a:lnTo>
                  <a:pt x="4278" y="26154"/>
                </a:lnTo>
                <a:lnTo>
                  <a:pt x="4534" y="26192"/>
                </a:lnTo>
                <a:lnTo>
                  <a:pt x="4803" y="26231"/>
                </a:lnTo>
                <a:lnTo>
                  <a:pt x="5072" y="26256"/>
                </a:lnTo>
                <a:lnTo>
                  <a:pt x="21184" y="26256"/>
                </a:lnTo>
                <a:lnTo>
                  <a:pt x="21466" y="26231"/>
                </a:lnTo>
                <a:lnTo>
                  <a:pt x="21722" y="26192"/>
                </a:lnTo>
                <a:lnTo>
                  <a:pt x="21991" y="26154"/>
                </a:lnTo>
                <a:lnTo>
                  <a:pt x="22248" y="26090"/>
                </a:lnTo>
                <a:lnTo>
                  <a:pt x="22504" y="26013"/>
                </a:lnTo>
                <a:lnTo>
                  <a:pt x="22747" y="25936"/>
                </a:lnTo>
                <a:lnTo>
                  <a:pt x="22990" y="25834"/>
                </a:lnTo>
                <a:lnTo>
                  <a:pt x="23234" y="25731"/>
                </a:lnTo>
                <a:lnTo>
                  <a:pt x="23464" y="25616"/>
                </a:lnTo>
                <a:lnTo>
                  <a:pt x="23682" y="25488"/>
                </a:lnTo>
                <a:lnTo>
                  <a:pt x="23900" y="25347"/>
                </a:lnTo>
                <a:lnTo>
                  <a:pt x="24117" y="25193"/>
                </a:lnTo>
                <a:lnTo>
                  <a:pt x="24322" y="25039"/>
                </a:lnTo>
                <a:lnTo>
                  <a:pt x="24515" y="24873"/>
                </a:lnTo>
                <a:lnTo>
                  <a:pt x="24694" y="24694"/>
                </a:lnTo>
                <a:lnTo>
                  <a:pt x="24873" y="24502"/>
                </a:lnTo>
                <a:lnTo>
                  <a:pt x="25040" y="24309"/>
                </a:lnTo>
                <a:lnTo>
                  <a:pt x="25206" y="24104"/>
                </a:lnTo>
                <a:lnTo>
                  <a:pt x="25347" y="23900"/>
                </a:lnTo>
                <a:lnTo>
                  <a:pt x="25488" y="23682"/>
                </a:lnTo>
                <a:lnTo>
                  <a:pt x="25616" y="23464"/>
                </a:lnTo>
                <a:lnTo>
                  <a:pt x="25731" y="23234"/>
                </a:lnTo>
                <a:lnTo>
                  <a:pt x="25847" y="22990"/>
                </a:lnTo>
                <a:lnTo>
                  <a:pt x="25936" y="22747"/>
                </a:lnTo>
                <a:lnTo>
                  <a:pt x="26026" y="22503"/>
                </a:lnTo>
                <a:lnTo>
                  <a:pt x="26090" y="22247"/>
                </a:lnTo>
                <a:lnTo>
                  <a:pt x="26154" y="21991"/>
                </a:lnTo>
                <a:lnTo>
                  <a:pt x="26205" y="21722"/>
                </a:lnTo>
                <a:lnTo>
                  <a:pt x="26231" y="21453"/>
                </a:lnTo>
                <a:lnTo>
                  <a:pt x="26256" y="21184"/>
                </a:lnTo>
                <a:lnTo>
                  <a:pt x="26256" y="20903"/>
                </a:lnTo>
                <a:lnTo>
                  <a:pt x="26256" y="5341"/>
                </a:lnTo>
                <a:lnTo>
                  <a:pt x="26256" y="5072"/>
                </a:lnTo>
                <a:lnTo>
                  <a:pt x="26231" y="4803"/>
                </a:lnTo>
                <a:lnTo>
                  <a:pt x="26205" y="4534"/>
                </a:lnTo>
                <a:lnTo>
                  <a:pt x="26154" y="4265"/>
                </a:lnTo>
                <a:lnTo>
                  <a:pt x="26090" y="4009"/>
                </a:lnTo>
                <a:lnTo>
                  <a:pt x="26026" y="3753"/>
                </a:lnTo>
                <a:lnTo>
                  <a:pt x="25936" y="3509"/>
                </a:lnTo>
                <a:lnTo>
                  <a:pt x="25847" y="3266"/>
                </a:lnTo>
                <a:lnTo>
                  <a:pt x="25731" y="3023"/>
                </a:lnTo>
                <a:lnTo>
                  <a:pt x="25616" y="2792"/>
                </a:lnTo>
                <a:lnTo>
                  <a:pt x="25488" y="2574"/>
                </a:lnTo>
                <a:lnTo>
                  <a:pt x="25347" y="2357"/>
                </a:lnTo>
                <a:lnTo>
                  <a:pt x="25206" y="2152"/>
                </a:lnTo>
                <a:lnTo>
                  <a:pt x="25040" y="1947"/>
                </a:lnTo>
                <a:lnTo>
                  <a:pt x="24873" y="1755"/>
                </a:lnTo>
                <a:lnTo>
                  <a:pt x="24694" y="1563"/>
                </a:lnTo>
                <a:lnTo>
                  <a:pt x="24515" y="1383"/>
                </a:lnTo>
                <a:lnTo>
                  <a:pt x="24322" y="1217"/>
                </a:lnTo>
                <a:lnTo>
                  <a:pt x="24117" y="1063"/>
                </a:lnTo>
                <a:lnTo>
                  <a:pt x="23900" y="909"/>
                </a:lnTo>
                <a:lnTo>
                  <a:pt x="23682" y="768"/>
                </a:lnTo>
                <a:lnTo>
                  <a:pt x="23464" y="640"/>
                </a:lnTo>
                <a:lnTo>
                  <a:pt x="23234" y="525"/>
                </a:lnTo>
                <a:lnTo>
                  <a:pt x="22990" y="423"/>
                </a:lnTo>
                <a:lnTo>
                  <a:pt x="22747" y="320"/>
                </a:lnTo>
                <a:lnTo>
                  <a:pt x="22504" y="243"/>
                </a:lnTo>
                <a:lnTo>
                  <a:pt x="22248" y="167"/>
                </a:lnTo>
                <a:lnTo>
                  <a:pt x="21991" y="102"/>
                </a:lnTo>
                <a:lnTo>
                  <a:pt x="21722" y="64"/>
                </a:lnTo>
                <a:lnTo>
                  <a:pt x="21466" y="26"/>
                </a:lnTo>
                <a:lnTo>
                  <a:pt x="21184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924;p38">
            <a:extLst>
              <a:ext uri="{FF2B5EF4-FFF2-40B4-BE49-F238E27FC236}">
                <a16:creationId xmlns:a16="http://schemas.microsoft.com/office/drawing/2014/main" id="{52DE68B3-8F71-414F-BC11-63C0682FB069}"/>
              </a:ext>
            </a:extLst>
          </p:cNvPr>
          <p:cNvSpPr/>
          <p:nvPr/>
        </p:nvSpPr>
        <p:spPr>
          <a:xfrm>
            <a:off x="2781896" y="2701201"/>
            <a:ext cx="3735850" cy="3574741"/>
          </a:xfrm>
          <a:custGeom>
            <a:avLst/>
            <a:gdLst/>
            <a:ahLst/>
            <a:cxnLst/>
            <a:rect l="l" t="t" r="r" b="b"/>
            <a:pathLst>
              <a:path w="23350" h="23337" extrusionOk="0">
                <a:moveTo>
                  <a:pt x="4509" y="0"/>
                </a:moveTo>
                <a:lnTo>
                  <a:pt x="4265" y="26"/>
                </a:lnTo>
                <a:lnTo>
                  <a:pt x="4035" y="51"/>
                </a:lnTo>
                <a:lnTo>
                  <a:pt x="3792" y="90"/>
                </a:lnTo>
                <a:lnTo>
                  <a:pt x="3561" y="141"/>
                </a:lnTo>
                <a:lnTo>
                  <a:pt x="3343" y="205"/>
                </a:lnTo>
                <a:lnTo>
                  <a:pt x="3126" y="282"/>
                </a:lnTo>
                <a:lnTo>
                  <a:pt x="2908" y="372"/>
                </a:lnTo>
                <a:lnTo>
                  <a:pt x="2690" y="461"/>
                </a:lnTo>
                <a:lnTo>
                  <a:pt x="2485" y="564"/>
                </a:lnTo>
                <a:lnTo>
                  <a:pt x="2293" y="679"/>
                </a:lnTo>
                <a:lnTo>
                  <a:pt x="2101" y="807"/>
                </a:lnTo>
                <a:lnTo>
                  <a:pt x="1909" y="935"/>
                </a:lnTo>
                <a:lnTo>
                  <a:pt x="1729" y="1076"/>
                </a:lnTo>
                <a:lnTo>
                  <a:pt x="1563" y="1230"/>
                </a:lnTo>
                <a:lnTo>
                  <a:pt x="1396" y="1383"/>
                </a:lnTo>
                <a:lnTo>
                  <a:pt x="1230" y="1550"/>
                </a:lnTo>
                <a:lnTo>
                  <a:pt x="1089" y="1729"/>
                </a:lnTo>
                <a:lnTo>
                  <a:pt x="948" y="1909"/>
                </a:lnTo>
                <a:lnTo>
                  <a:pt x="807" y="2088"/>
                </a:lnTo>
                <a:lnTo>
                  <a:pt x="692" y="2280"/>
                </a:lnTo>
                <a:lnTo>
                  <a:pt x="577" y="2485"/>
                </a:lnTo>
                <a:lnTo>
                  <a:pt x="474" y="2690"/>
                </a:lnTo>
                <a:lnTo>
                  <a:pt x="372" y="2895"/>
                </a:lnTo>
                <a:lnTo>
                  <a:pt x="295" y="3112"/>
                </a:lnTo>
                <a:lnTo>
                  <a:pt x="218" y="3330"/>
                </a:lnTo>
                <a:lnTo>
                  <a:pt x="154" y="3561"/>
                </a:lnTo>
                <a:lnTo>
                  <a:pt x="103" y="3791"/>
                </a:lnTo>
                <a:lnTo>
                  <a:pt x="52" y="4022"/>
                </a:lnTo>
                <a:lnTo>
                  <a:pt x="26" y="4265"/>
                </a:lnTo>
                <a:lnTo>
                  <a:pt x="13" y="4509"/>
                </a:lnTo>
                <a:lnTo>
                  <a:pt x="0" y="4752"/>
                </a:lnTo>
                <a:lnTo>
                  <a:pt x="0" y="18584"/>
                </a:lnTo>
                <a:lnTo>
                  <a:pt x="13" y="18828"/>
                </a:lnTo>
                <a:lnTo>
                  <a:pt x="26" y="19071"/>
                </a:lnTo>
                <a:lnTo>
                  <a:pt x="52" y="19314"/>
                </a:lnTo>
                <a:lnTo>
                  <a:pt x="103" y="19545"/>
                </a:lnTo>
                <a:lnTo>
                  <a:pt x="154" y="19776"/>
                </a:lnTo>
                <a:lnTo>
                  <a:pt x="218" y="19993"/>
                </a:lnTo>
                <a:lnTo>
                  <a:pt x="295" y="20224"/>
                </a:lnTo>
                <a:lnTo>
                  <a:pt x="372" y="20429"/>
                </a:lnTo>
                <a:lnTo>
                  <a:pt x="474" y="20646"/>
                </a:lnTo>
                <a:lnTo>
                  <a:pt x="577" y="20851"/>
                </a:lnTo>
                <a:lnTo>
                  <a:pt x="692" y="21043"/>
                </a:lnTo>
                <a:lnTo>
                  <a:pt x="807" y="21248"/>
                </a:lnTo>
                <a:lnTo>
                  <a:pt x="948" y="21428"/>
                </a:lnTo>
                <a:lnTo>
                  <a:pt x="1089" y="21607"/>
                </a:lnTo>
                <a:lnTo>
                  <a:pt x="1230" y="21786"/>
                </a:lnTo>
                <a:lnTo>
                  <a:pt x="1396" y="21940"/>
                </a:lnTo>
                <a:lnTo>
                  <a:pt x="1563" y="22107"/>
                </a:lnTo>
                <a:lnTo>
                  <a:pt x="1729" y="22247"/>
                </a:lnTo>
                <a:lnTo>
                  <a:pt x="1909" y="22388"/>
                </a:lnTo>
                <a:lnTo>
                  <a:pt x="2101" y="22529"/>
                </a:lnTo>
                <a:lnTo>
                  <a:pt x="2293" y="22644"/>
                </a:lnTo>
                <a:lnTo>
                  <a:pt x="2485" y="22760"/>
                </a:lnTo>
                <a:lnTo>
                  <a:pt x="2690" y="22875"/>
                </a:lnTo>
                <a:lnTo>
                  <a:pt x="2908" y="22965"/>
                </a:lnTo>
                <a:lnTo>
                  <a:pt x="3126" y="23054"/>
                </a:lnTo>
                <a:lnTo>
                  <a:pt x="3343" y="23118"/>
                </a:lnTo>
                <a:lnTo>
                  <a:pt x="3561" y="23182"/>
                </a:lnTo>
                <a:lnTo>
                  <a:pt x="3792" y="23246"/>
                </a:lnTo>
                <a:lnTo>
                  <a:pt x="4035" y="23285"/>
                </a:lnTo>
                <a:lnTo>
                  <a:pt x="4265" y="23310"/>
                </a:lnTo>
                <a:lnTo>
                  <a:pt x="4509" y="23336"/>
                </a:lnTo>
                <a:lnTo>
                  <a:pt x="18828" y="23336"/>
                </a:lnTo>
                <a:lnTo>
                  <a:pt x="19071" y="23310"/>
                </a:lnTo>
                <a:lnTo>
                  <a:pt x="19315" y="23285"/>
                </a:lnTo>
                <a:lnTo>
                  <a:pt x="19545" y="23246"/>
                </a:lnTo>
                <a:lnTo>
                  <a:pt x="19776" y="23182"/>
                </a:lnTo>
                <a:lnTo>
                  <a:pt x="20006" y="23118"/>
                </a:lnTo>
                <a:lnTo>
                  <a:pt x="20224" y="23054"/>
                </a:lnTo>
                <a:lnTo>
                  <a:pt x="20442" y="22965"/>
                </a:lnTo>
                <a:lnTo>
                  <a:pt x="20647" y="22875"/>
                </a:lnTo>
                <a:lnTo>
                  <a:pt x="20852" y="22760"/>
                </a:lnTo>
                <a:lnTo>
                  <a:pt x="21056" y="22644"/>
                </a:lnTo>
                <a:lnTo>
                  <a:pt x="21249" y="22529"/>
                </a:lnTo>
                <a:lnTo>
                  <a:pt x="21428" y="22388"/>
                </a:lnTo>
                <a:lnTo>
                  <a:pt x="21607" y="22247"/>
                </a:lnTo>
                <a:lnTo>
                  <a:pt x="21787" y="22107"/>
                </a:lnTo>
                <a:lnTo>
                  <a:pt x="21953" y="21940"/>
                </a:lnTo>
                <a:lnTo>
                  <a:pt x="22107" y="21786"/>
                </a:lnTo>
                <a:lnTo>
                  <a:pt x="22260" y="21607"/>
                </a:lnTo>
                <a:lnTo>
                  <a:pt x="22401" y="21428"/>
                </a:lnTo>
                <a:lnTo>
                  <a:pt x="22529" y="21248"/>
                </a:lnTo>
                <a:lnTo>
                  <a:pt x="22657" y="21043"/>
                </a:lnTo>
                <a:lnTo>
                  <a:pt x="22773" y="20851"/>
                </a:lnTo>
                <a:lnTo>
                  <a:pt x="22875" y="20646"/>
                </a:lnTo>
                <a:lnTo>
                  <a:pt x="22965" y="20429"/>
                </a:lnTo>
                <a:lnTo>
                  <a:pt x="23055" y="20224"/>
                </a:lnTo>
                <a:lnTo>
                  <a:pt x="23131" y="19993"/>
                </a:lnTo>
                <a:lnTo>
                  <a:pt x="23195" y="19776"/>
                </a:lnTo>
                <a:lnTo>
                  <a:pt x="23247" y="19545"/>
                </a:lnTo>
                <a:lnTo>
                  <a:pt x="23285" y="19314"/>
                </a:lnTo>
                <a:lnTo>
                  <a:pt x="23323" y="19071"/>
                </a:lnTo>
                <a:lnTo>
                  <a:pt x="23336" y="18828"/>
                </a:lnTo>
                <a:lnTo>
                  <a:pt x="23349" y="18584"/>
                </a:lnTo>
                <a:lnTo>
                  <a:pt x="23349" y="4752"/>
                </a:lnTo>
                <a:lnTo>
                  <a:pt x="23336" y="4509"/>
                </a:lnTo>
                <a:lnTo>
                  <a:pt x="23323" y="4265"/>
                </a:lnTo>
                <a:lnTo>
                  <a:pt x="23285" y="4022"/>
                </a:lnTo>
                <a:lnTo>
                  <a:pt x="23247" y="3791"/>
                </a:lnTo>
                <a:lnTo>
                  <a:pt x="23195" y="3561"/>
                </a:lnTo>
                <a:lnTo>
                  <a:pt x="23131" y="3330"/>
                </a:lnTo>
                <a:lnTo>
                  <a:pt x="23055" y="3112"/>
                </a:lnTo>
                <a:lnTo>
                  <a:pt x="22965" y="2895"/>
                </a:lnTo>
                <a:lnTo>
                  <a:pt x="22875" y="2690"/>
                </a:lnTo>
                <a:lnTo>
                  <a:pt x="22773" y="2485"/>
                </a:lnTo>
                <a:lnTo>
                  <a:pt x="22657" y="2280"/>
                </a:lnTo>
                <a:lnTo>
                  <a:pt x="22529" y="2088"/>
                </a:lnTo>
                <a:lnTo>
                  <a:pt x="22401" y="1909"/>
                </a:lnTo>
                <a:lnTo>
                  <a:pt x="22260" y="1729"/>
                </a:lnTo>
                <a:lnTo>
                  <a:pt x="22107" y="1550"/>
                </a:lnTo>
                <a:lnTo>
                  <a:pt x="21953" y="1383"/>
                </a:lnTo>
                <a:lnTo>
                  <a:pt x="21787" y="1230"/>
                </a:lnTo>
                <a:lnTo>
                  <a:pt x="21607" y="1076"/>
                </a:lnTo>
                <a:lnTo>
                  <a:pt x="21428" y="935"/>
                </a:lnTo>
                <a:lnTo>
                  <a:pt x="21249" y="807"/>
                </a:lnTo>
                <a:lnTo>
                  <a:pt x="21056" y="679"/>
                </a:lnTo>
                <a:lnTo>
                  <a:pt x="20852" y="564"/>
                </a:lnTo>
                <a:lnTo>
                  <a:pt x="20647" y="461"/>
                </a:lnTo>
                <a:lnTo>
                  <a:pt x="20442" y="372"/>
                </a:lnTo>
                <a:lnTo>
                  <a:pt x="20224" y="282"/>
                </a:lnTo>
                <a:lnTo>
                  <a:pt x="20006" y="205"/>
                </a:lnTo>
                <a:lnTo>
                  <a:pt x="19776" y="141"/>
                </a:lnTo>
                <a:lnTo>
                  <a:pt x="19545" y="90"/>
                </a:lnTo>
                <a:lnTo>
                  <a:pt x="19315" y="51"/>
                </a:lnTo>
                <a:lnTo>
                  <a:pt x="19071" y="26"/>
                </a:lnTo>
                <a:lnTo>
                  <a:pt x="18828" y="0"/>
                </a:lnTo>
                <a:close/>
              </a:path>
            </a:pathLst>
          </a:cu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925;p38">
            <a:extLst>
              <a:ext uri="{FF2B5EF4-FFF2-40B4-BE49-F238E27FC236}">
                <a16:creationId xmlns:a16="http://schemas.microsoft.com/office/drawing/2014/main" id="{CFD9B80B-C423-4686-AB13-3B5EFB6A2007}"/>
              </a:ext>
            </a:extLst>
          </p:cNvPr>
          <p:cNvSpPr/>
          <p:nvPr/>
        </p:nvSpPr>
        <p:spPr>
          <a:xfrm>
            <a:off x="6056431" y="3813574"/>
            <a:ext cx="248149" cy="178608"/>
          </a:xfrm>
          <a:custGeom>
            <a:avLst/>
            <a:gdLst/>
            <a:ahLst/>
            <a:cxnLst/>
            <a:rect l="l" t="t" r="r" b="b"/>
            <a:pathLst>
              <a:path w="1551" h="1166" extrusionOk="0">
                <a:moveTo>
                  <a:pt x="1307" y="0"/>
                </a:moveTo>
                <a:lnTo>
                  <a:pt x="1268" y="13"/>
                </a:lnTo>
                <a:lnTo>
                  <a:pt x="1217" y="26"/>
                </a:lnTo>
                <a:lnTo>
                  <a:pt x="1179" y="39"/>
                </a:lnTo>
                <a:lnTo>
                  <a:pt x="116" y="730"/>
                </a:lnTo>
                <a:lnTo>
                  <a:pt x="77" y="756"/>
                </a:lnTo>
                <a:lnTo>
                  <a:pt x="39" y="794"/>
                </a:lnTo>
                <a:lnTo>
                  <a:pt x="26" y="833"/>
                </a:lnTo>
                <a:lnTo>
                  <a:pt x="0" y="871"/>
                </a:lnTo>
                <a:lnTo>
                  <a:pt x="0" y="922"/>
                </a:lnTo>
                <a:lnTo>
                  <a:pt x="0" y="974"/>
                </a:lnTo>
                <a:lnTo>
                  <a:pt x="13" y="1012"/>
                </a:lnTo>
                <a:lnTo>
                  <a:pt x="39" y="1063"/>
                </a:lnTo>
                <a:lnTo>
                  <a:pt x="77" y="1102"/>
                </a:lnTo>
                <a:lnTo>
                  <a:pt x="128" y="1140"/>
                </a:lnTo>
                <a:lnTo>
                  <a:pt x="180" y="1166"/>
                </a:lnTo>
                <a:lnTo>
                  <a:pt x="308" y="1166"/>
                </a:lnTo>
                <a:lnTo>
                  <a:pt x="372" y="1127"/>
                </a:lnTo>
                <a:lnTo>
                  <a:pt x="1435" y="448"/>
                </a:lnTo>
                <a:lnTo>
                  <a:pt x="1473" y="423"/>
                </a:lnTo>
                <a:lnTo>
                  <a:pt x="1499" y="384"/>
                </a:lnTo>
                <a:lnTo>
                  <a:pt x="1524" y="346"/>
                </a:lnTo>
                <a:lnTo>
                  <a:pt x="1537" y="295"/>
                </a:lnTo>
                <a:lnTo>
                  <a:pt x="1550" y="256"/>
                </a:lnTo>
                <a:lnTo>
                  <a:pt x="1550" y="205"/>
                </a:lnTo>
                <a:lnTo>
                  <a:pt x="1537" y="154"/>
                </a:lnTo>
                <a:lnTo>
                  <a:pt x="1512" y="115"/>
                </a:lnTo>
                <a:lnTo>
                  <a:pt x="1473" y="77"/>
                </a:lnTo>
                <a:lnTo>
                  <a:pt x="1435" y="51"/>
                </a:lnTo>
                <a:lnTo>
                  <a:pt x="1396" y="26"/>
                </a:lnTo>
                <a:lnTo>
                  <a:pt x="1358" y="13"/>
                </a:lnTo>
                <a:lnTo>
                  <a:pt x="1307" y="0"/>
                </a:lnTo>
                <a:close/>
              </a:path>
            </a:pathLst>
          </a:custGeom>
          <a:solidFill>
            <a:srgbClr val="05A8E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926;p38">
            <a:extLst>
              <a:ext uri="{FF2B5EF4-FFF2-40B4-BE49-F238E27FC236}">
                <a16:creationId xmlns:a16="http://schemas.microsoft.com/office/drawing/2014/main" id="{04C75001-8B6E-403B-A2A7-02238E9F25E1}"/>
              </a:ext>
            </a:extLst>
          </p:cNvPr>
          <p:cNvSpPr/>
          <p:nvPr/>
        </p:nvSpPr>
        <p:spPr>
          <a:xfrm>
            <a:off x="4140379" y="3615358"/>
            <a:ext cx="959321" cy="359205"/>
          </a:xfrm>
          <a:custGeom>
            <a:avLst/>
            <a:gdLst/>
            <a:ahLst/>
            <a:cxnLst/>
            <a:rect l="l" t="t" r="r" b="b"/>
            <a:pathLst>
              <a:path w="5996" h="2345" extrusionOk="0">
                <a:moveTo>
                  <a:pt x="3395" y="1"/>
                </a:moveTo>
                <a:lnTo>
                  <a:pt x="3344" y="13"/>
                </a:lnTo>
                <a:lnTo>
                  <a:pt x="3293" y="26"/>
                </a:lnTo>
                <a:lnTo>
                  <a:pt x="3254" y="52"/>
                </a:lnTo>
                <a:lnTo>
                  <a:pt x="3216" y="77"/>
                </a:lnTo>
                <a:lnTo>
                  <a:pt x="3190" y="116"/>
                </a:lnTo>
                <a:lnTo>
                  <a:pt x="3165" y="154"/>
                </a:lnTo>
                <a:lnTo>
                  <a:pt x="3152" y="193"/>
                </a:lnTo>
                <a:lnTo>
                  <a:pt x="3152" y="244"/>
                </a:lnTo>
                <a:lnTo>
                  <a:pt x="3152" y="833"/>
                </a:lnTo>
                <a:lnTo>
                  <a:pt x="2409" y="833"/>
                </a:lnTo>
                <a:lnTo>
                  <a:pt x="2358" y="846"/>
                </a:lnTo>
                <a:lnTo>
                  <a:pt x="2319" y="859"/>
                </a:lnTo>
                <a:lnTo>
                  <a:pt x="2268" y="872"/>
                </a:lnTo>
                <a:lnTo>
                  <a:pt x="2242" y="910"/>
                </a:lnTo>
                <a:lnTo>
                  <a:pt x="2204" y="948"/>
                </a:lnTo>
                <a:lnTo>
                  <a:pt x="2178" y="987"/>
                </a:lnTo>
                <a:lnTo>
                  <a:pt x="2166" y="1025"/>
                </a:lnTo>
                <a:lnTo>
                  <a:pt x="2166" y="1076"/>
                </a:lnTo>
                <a:lnTo>
                  <a:pt x="2166" y="1858"/>
                </a:lnTo>
                <a:lnTo>
                  <a:pt x="244" y="1858"/>
                </a:lnTo>
                <a:lnTo>
                  <a:pt x="193" y="1871"/>
                </a:lnTo>
                <a:lnTo>
                  <a:pt x="155" y="1883"/>
                </a:lnTo>
                <a:lnTo>
                  <a:pt x="103" y="1909"/>
                </a:lnTo>
                <a:lnTo>
                  <a:pt x="78" y="1935"/>
                </a:lnTo>
                <a:lnTo>
                  <a:pt x="39" y="1973"/>
                </a:lnTo>
                <a:lnTo>
                  <a:pt x="27" y="2011"/>
                </a:lnTo>
                <a:lnTo>
                  <a:pt x="1" y="2063"/>
                </a:lnTo>
                <a:lnTo>
                  <a:pt x="1" y="2101"/>
                </a:lnTo>
                <a:lnTo>
                  <a:pt x="1" y="2152"/>
                </a:lnTo>
                <a:lnTo>
                  <a:pt x="27" y="2204"/>
                </a:lnTo>
                <a:lnTo>
                  <a:pt x="39" y="2242"/>
                </a:lnTo>
                <a:lnTo>
                  <a:pt x="78" y="2280"/>
                </a:lnTo>
                <a:lnTo>
                  <a:pt x="103" y="2306"/>
                </a:lnTo>
                <a:lnTo>
                  <a:pt x="155" y="2332"/>
                </a:lnTo>
                <a:lnTo>
                  <a:pt x="193" y="2344"/>
                </a:lnTo>
                <a:lnTo>
                  <a:pt x="5803" y="2344"/>
                </a:lnTo>
                <a:lnTo>
                  <a:pt x="5854" y="2332"/>
                </a:lnTo>
                <a:lnTo>
                  <a:pt x="5893" y="2306"/>
                </a:lnTo>
                <a:lnTo>
                  <a:pt x="5931" y="2280"/>
                </a:lnTo>
                <a:lnTo>
                  <a:pt x="5957" y="2242"/>
                </a:lnTo>
                <a:lnTo>
                  <a:pt x="5982" y="2204"/>
                </a:lnTo>
                <a:lnTo>
                  <a:pt x="5995" y="2152"/>
                </a:lnTo>
                <a:lnTo>
                  <a:pt x="5995" y="2101"/>
                </a:lnTo>
                <a:lnTo>
                  <a:pt x="5995" y="2063"/>
                </a:lnTo>
                <a:lnTo>
                  <a:pt x="5982" y="2011"/>
                </a:lnTo>
                <a:lnTo>
                  <a:pt x="5957" y="1973"/>
                </a:lnTo>
                <a:lnTo>
                  <a:pt x="5931" y="1935"/>
                </a:lnTo>
                <a:lnTo>
                  <a:pt x="5893" y="1909"/>
                </a:lnTo>
                <a:lnTo>
                  <a:pt x="5854" y="1883"/>
                </a:lnTo>
                <a:lnTo>
                  <a:pt x="5803" y="1871"/>
                </a:lnTo>
                <a:lnTo>
                  <a:pt x="5752" y="1858"/>
                </a:lnTo>
                <a:lnTo>
                  <a:pt x="4727" y="1858"/>
                </a:lnTo>
                <a:lnTo>
                  <a:pt x="4727" y="551"/>
                </a:lnTo>
                <a:lnTo>
                  <a:pt x="4714" y="513"/>
                </a:lnTo>
                <a:lnTo>
                  <a:pt x="4701" y="462"/>
                </a:lnTo>
                <a:lnTo>
                  <a:pt x="4689" y="423"/>
                </a:lnTo>
                <a:lnTo>
                  <a:pt x="4650" y="385"/>
                </a:lnTo>
                <a:lnTo>
                  <a:pt x="4625" y="359"/>
                </a:lnTo>
                <a:lnTo>
                  <a:pt x="4573" y="334"/>
                </a:lnTo>
                <a:lnTo>
                  <a:pt x="4535" y="321"/>
                </a:lnTo>
                <a:lnTo>
                  <a:pt x="4484" y="308"/>
                </a:lnTo>
                <a:lnTo>
                  <a:pt x="4433" y="321"/>
                </a:lnTo>
                <a:lnTo>
                  <a:pt x="4394" y="334"/>
                </a:lnTo>
                <a:lnTo>
                  <a:pt x="4343" y="359"/>
                </a:lnTo>
                <a:lnTo>
                  <a:pt x="4304" y="385"/>
                </a:lnTo>
                <a:lnTo>
                  <a:pt x="4279" y="423"/>
                </a:lnTo>
                <a:lnTo>
                  <a:pt x="4253" y="462"/>
                </a:lnTo>
                <a:lnTo>
                  <a:pt x="4240" y="513"/>
                </a:lnTo>
                <a:lnTo>
                  <a:pt x="4240" y="551"/>
                </a:lnTo>
                <a:lnTo>
                  <a:pt x="4240" y="1858"/>
                </a:lnTo>
                <a:lnTo>
                  <a:pt x="2652" y="1858"/>
                </a:lnTo>
                <a:lnTo>
                  <a:pt x="2652" y="1320"/>
                </a:lnTo>
                <a:lnTo>
                  <a:pt x="3446" y="1320"/>
                </a:lnTo>
                <a:lnTo>
                  <a:pt x="3485" y="1307"/>
                </a:lnTo>
                <a:lnTo>
                  <a:pt x="3523" y="1281"/>
                </a:lnTo>
                <a:lnTo>
                  <a:pt x="3562" y="1256"/>
                </a:lnTo>
                <a:lnTo>
                  <a:pt x="3587" y="1217"/>
                </a:lnTo>
                <a:lnTo>
                  <a:pt x="3613" y="1179"/>
                </a:lnTo>
                <a:lnTo>
                  <a:pt x="3626" y="1128"/>
                </a:lnTo>
                <a:lnTo>
                  <a:pt x="3638" y="1076"/>
                </a:lnTo>
                <a:lnTo>
                  <a:pt x="3638" y="244"/>
                </a:lnTo>
                <a:lnTo>
                  <a:pt x="3626" y="193"/>
                </a:lnTo>
                <a:lnTo>
                  <a:pt x="3613" y="154"/>
                </a:lnTo>
                <a:lnTo>
                  <a:pt x="3587" y="116"/>
                </a:lnTo>
                <a:lnTo>
                  <a:pt x="3562" y="77"/>
                </a:lnTo>
                <a:lnTo>
                  <a:pt x="3523" y="52"/>
                </a:lnTo>
                <a:lnTo>
                  <a:pt x="3485" y="26"/>
                </a:lnTo>
                <a:lnTo>
                  <a:pt x="3446" y="13"/>
                </a:lnTo>
                <a:lnTo>
                  <a:pt x="3395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927;p38">
            <a:extLst>
              <a:ext uri="{FF2B5EF4-FFF2-40B4-BE49-F238E27FC236}">
                <a16:creationId xmlns:a16="http://schemas.microsoft.com/office/drawing/2014/main" id="{2E659133-20A5-4872-A288-375039E8F356}"/>
              </a:ext>
            </a:extLst>
          </p:cNvPr>
          <p:cNvSpPr/>
          <p:nvPr/>
        </p:nvSpPr>
        <p:spPr>
          <a:xfrm>
            <a:off x="4007268" y="4211832"/>
            <a:ext cx="1129234" cy="712282"/>
          </a:xfrm>
          <a:custGeom>
            <a:avLst/>
            <a:gdLst/>
            <a:ahLst/>
            <a:cxnLst/>
            <a:rect l="l" t="t" r="r" b="b"/>
            <a:pathLst>
              <a:path w="7058" h="4650" extrusionOk="0">
                <a:moveTo>
                  <a:pt x="218" y="0"/>
                </a:moveTo>
                <a:lnTo>
                  <a:pt x="167" y="13"/>
                </a:lnTo>
                <a:lnTo>
                  <a:pt x="129" y="26"/>
                </a:lnTo>
                <a:lnTo>
                  <a:pt x="90" y="51"/>
                </a:lnTo>
                <a:lnTo>
                  <a:pt x="52" y="90"/>
                </a:lnTo>
                <a:lnTo>
                  <a:pt x="26" y="128"/>
                </a:lnTo>
                <a:lnTo>
                  <a:pt x="13" y="180"/>
                </a:lnTo>
                <a:lnTo>
                  <a:pt x="0" y="218"/>
                </a:lnTo>
                <a:lnTo>
                  <a:pt x="0" y="269"/>
                </a:lnTo>
                <a:lnTo>
                  <a:pt x="13" y="320"/>
                </a:lnTo>
                <a:lnTo>
                  <a:pt x="39" y="359"/>
                </a:lnTo>
                <a:lnTo>
                  <a:pt x="65" y="397"/>
                </a:lnTo>
                <a:lnTo>
                  <a:pt x="103" y="436"/>
                </a:lnTo>
                <a:lnTo>
                  <a:pt x="1230" y="1319"/>
                </a:lnTo>
                <a:lnTo>
                  <a:pt x="1230" y="2152"/>
                </a:lnTo>
                <a:lnTo>
                  <a:pt x="1243" y="2203"/>
                </a:lnTo>
                <a:lnTo>
                  <a:pt x="1256" y="2242"/>
                </a:lnTo>
                <a:lnTo>
                  <a:pt x="1268" y="2293"/>
                </a:lnTo>
                <a:lnTo>
                  <a:pt x="1307" y="2318"/>
                </a:lnTo>
                <a:lnTo>
                  <a:pt x="1332" y="2357"/>
                </a:lnTo>
                <a:lnTo>
                  <a:pt x="1384" y="2370"/>
                </a:lnTo>
                <a:lnTo>
                  <a:pt x="1422" y="2382"/>
                </a:lnTo>
                <a:lnTo>
                  <a:pt x="1473" y="2395"/>
                </a:lnTo>
                <a:lnTo>
                  <a:pt x="5546" y="2395"/>
                </a:lnTo>
                <a:lnTo>
                  <a:pt x="5546" y="3484"/>
                </a:lnTo>
                <a:lnTo>
                  <a:pt x="4906" y="4252"/>
                </a:lnTo>
                <a:lnTo>
                  <a:pt x="4880" y="4291"/>
                </a:lnTo>
                <a:lnTo>
                  <a:pt x="4855" y="4342"/>
                </a:lnTo>
                <a:lnTo>
                  <a:pt x="4855" y="4381"/>
                </a:lnTo>
                <a:lnTo>
                  <a:pt x="4855" y="4432"/>
                </a:lnTo>
                <a:lnTo>
                  <a:pt x="4855" y="4470"/>
                </a:lnTo>
                <a:lnTo>
                  <a:pt x="4880" y="4521"/>
                </a:lnTo>
                <a:lnTo>
                  <a:pt x="4906" y="4560"/>
                </a:lnTo>
                <a:lnTo>
                  <a:pt x="4932" y="4598"/>
                </a:lnTo>
                <a:lnTo>
                  <a:pt x="4970" y="4624"/>
                </a:lnTo>
                <a:lnTo>
                  <a:pt x="5008" y="4637"/>
                </a:lnTo>
                <a:lnTo>
                  <a:pt x="5098" y="4649"/>
                </a:lnTo>
                <a:lnTo>
                  <a:pt x="5149" y="4649"/>
                </a:lnTo>
                <a:lnTo>
                  <a:pt x="5200" y="4624"/>
                </a:lnTo>
                <a:lnTo>
                  <a:pt x="5239" y="4598"/>
                </a:lnTo>
                <a:lnTo>
                  <a:pt x="5277" y="4560"/>
                </a:lnTo>
                <a:lnTo>
                  <a:pt x="5982" y="3727"/>
                </a:lnTo>
                <a:lnTo>
                  <a:pt x="6020" y="3650"/>
                </a:lnTo>
                <a:lnTo>
                  <a:pt x="6033" y="3574"/>
                </a:lnTo>
                <a:lnTo>
                  <a:pt x="6033" y="2395"/>
                </a:lnTo>
                <a:lnTo>
                  <a:pt x="6814" y="2395"/>
                </a:lnTo>
                <a:lnTo>
                  <a:pt x="6865" y="2382"/>
                </a:lnTo>
                <a:lnTo>
                  <a:pt x="6904" y="2370"/>
                </a:lnTo>
                <a:lnTo>
                  <a:pt x="6942" y="2357"/>
                </a:lnTo>
                <a:lnTo>
                  <a:pt x="6981" y="2318"/>
                </a:lnTo>
                <a:lnTo>
                  <a:pt x="7006" y="2293"/>
                </a:lnTo>
                <a:lnTo>
                  <a:pt x="7032" y="2242"/>
                </a:lnTo>
                <a:lnTo>
                  <a:pt x="7045" y="2203"/>
                </a:lnTo>
                <a:lnTo>
                  <a:pt x="7058" y="2152"/>
                </a:lnTo>
                <a:lnTo>
                  <a:pt x="7045" y="2101"/>
                </a:lnTo>
                <a:lnTo>
                  <a:pt x="7032" y="2062"/>
                </a:lnTo>
                <a:lnTo>
                  <a:pt x="7006" y="2011"/>
                </a:lnTo>
                <a:lnTo>
                  <a:pt x="6981" y="1985"/>
                </a:lnTo>
                <a:lnTo>
                  <a:pt x="6942" y="1947"/>
                </a:lnTo>
                <a:lnTo>
                  <a:pt x="6904" y="1921"/>
                </a:lnTo>
                <a:lnTo>
                  <a:pt x="6865" y="1909"/>
                </a:lnTo>
                <a:lnTo>
                  <a:pt x="3766" y="1909"/>
                </a:lnTo>
                <a:lnTo>
                  <a:pt x="3766" y="244"/>
                </a:lnTo>
                <a:lnTo>
                  <a:pt x="3766" y="192"/>
                </a:lnTo>
                <a:lnTo>
                  <a:pt x="3753" y="141"/>
                </a:lnTo>
                <a:lnTo>
                  <a:pt x="3728" y="103"/>
                </a:lnTo>
                <a:lnTo>
                  <a:pt x="3702" y="64"/>
                </a:lnTo>
                <a:lnTo>
                  <a:pt x="3664" y="39"/>
                </a:lnTo>
                <a:lnTo>
                  <a:pt x="3625" y="13"/>
                </a:lnTo>
                <a:lnTo>
                  <a:pt x="3574" y="0"/>
                </a:lnTo>
                <a:lnTo>
                  <a:pt x="3484" y="0"/>
                </a:lnTo>
                <a:lnTo>
                  <a:pt x="3433" y="13"/>
                </a:lnTo>
                <a:lnTo>
                  <a:pt x="3395" y="39"/>
                </a:lnTo>
                <a:lnTo>
                  <a:pt x="3356" y="64"/>
                </a:lnTo>
                <a:lnTo>
                  <a:pt x="3331" y="103"/>
                </a:lnTo>
                <a:lnTo>
                  <a:pt x="3305" y="141"/>
                </a:lnTo>
                <a:lnTo>
                  <a:pt x="3292" y="192"/>
                </a:lnTo>
                <a:lnTo>
                  <a:pt x="3292" y="244"/>
                </a:lnTo>
                <a:lnTo>
                  <a:pt x="3292" y="1909"/>
                </a:lnTo>
                <a:lnTo>
                  <a:pt x="1717" y="1909"/>
                </a:lnTo>
                <a:lnTo>
                  <a:pt x="1717" y="1191"/>
                </a:lnTo>
                <a:lnTo>
                  <a:pt x="1717" y="1140"/>
                </a:lnTo>
                <a:lnTo>
                  <a:pt x="1691" y="1089"/>
                </a:lnTo>
                <a:lnTo>
                  <a:pt x="1666" y="1038"/>
                </a:lnTo>
                <a:lnTo>
                  <a:pt x="1627" y="999"/>
                </a:lnTo>
                <a:lnTo>
                  <a:pt x="398" y="51"/>
                </a:lnTo>
                <a:lnTo>
                  <a:pt x="359" y="26"/>
                </a:lnTo>
                <a:lnTo>
                  <a:pt x="308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928;p38">
            <a:extLst>
              <a:ext uri="{FF2B5EF4-FFF2-40B4-BE49-F238E27FC236}">
                <a16:creationId xmlns:a16="http://schemas.microsoft.com/office/drawing/2014/main" id="{EC8C2D33-9DE1-47C6-BB90-C9533A5CD9B8}"/>
              </a:ext>
            </a:extLst>
          </p:cNvPr>
          <p:cNvSpPr/>
          <p:nvPr/>
        </p:nvSpPr>
        <p:spPr>
          <a:xfrm>
            <a:off x="5533899" y="4790531"/>
            <a:ext cx="78076" cy="308198"/>
          </a:xfrm>
          <a:custGeom>
            <a:avLst/>
            <a:gdLst/>
            <a:ahLst/>
            <a:cxnLst/>
            <a:rect l="l" t="t" r="r" b="b"/>
            <a:pathLst>
              <a:path w="488" h="2012" extrusionOk="0">
                <a:moveTo>
                  <a:pt x="244" y="1"/>
                </a:moveTo>
                <a:lnTo>
                  <a:pt x="192" y="13"/>
                </a:lnTo>
                <a:lnTo>
                  <a:pt x="154" y="26"/>
                </a:lnTo>
                <a:lnTo>
                  <a:pt x="103" y="39"/>
                </a:lnTo>
                <a:lnTo>
                  <a:pt x="77" y="77"/>
                </a:lnTo>
                <a:lnTo>
                  <a:pt x="39" y="116"/>
                </a:lnTo>
                <a:lnTo>
                  <a:pt x="13" y="154"/>
                </a:lnTo>
                <a:lnTo>
                  <a:pt x="0" y="193"/>
                </a:lnTo>
                <a:lnTo>
                  <a:pt x="0" y="244"/>
                </a:lnTo>
                <a:lnTo>
                  <a:pt x="0" y="1768"/>
                </a:lnTo>
                <a:lnTo>
                  <a:pt x="0" y="1819"/>
                </a:lnTo>
                <a:lnTo>
                  <a:pt x="13" y="1858"/>
                </a:lnTo>
                <a:lnTo>
                  <a:pt x="39" y="1909"/>
                </a:lnTo>
                <a:lnTo>
                  <a:pt x="77" y="1947"/>
                </a:lnTo>
                <a:lnTo>
                  <a:pt x="103" y="1973"/>
                </a:lnTo>
                <a:lnTo>
                  <a:pt x="154" y="1999"/>
                </a:lnTo>
                <a:lnTo>
                  <a:pt x="192" y="2011"/>
                </a:lnTo>
                <a:lnTo>
                  <a:pt x="295" y="2011"/>
                </a:lnTo>
                <a:lnTo>
                  <a:pt x="333" y="1999"/>
                </a:lnTo>
                <a:lnTo>
                  <a:pt x="385" y="1973"/>
                </a:lnTo>
                <a:lnTo>
                  <a:pt x="410" y="1947"/>
                </a:lnTo>
                <a:lnTo>
                  <a:pt x="449" y="1909"/>
                </a:lnTo>
                <a:lnTo>
                  <a:pt x="461" y="1858"/>
                </a:lnTo>
                <a:lnTo>
                  <a:pt x="487" y="1819"/>
                </a:lnTo>
                <a:lnTo>
                  <a:pt x="487" y="1768"/>
                </a:lnTo>
                <a:lnTo>
                  <a:pt x="487" y="244"/>
                </a:lnTo>
                <a:lnTo>
                  <a:pt x="487" y="193"/>
                </a:lnTo>
                <a:lnTo>
                  <a:pt x="461" y="154"/>
                </a:lnTo>
                <a:lnTo>
                  <a:pt x="449" y="116"/>
                </a:lnTo>
                <a:lnTo>
                  <a:pt x="410" y="77"/>
                </a:lnTo>
                <a:lnTo>
                  <a:pt x="385" y="39"/>
                </a:lnTo>
                <a:lnTo>
                  <a:pt x="333" y="26"/>
                </a:lnTo>
                <a:lnTo>
                  <a:pt x="295" y="13"/>
                </a:lnTo>
                <a:lnTo>
                  <a:pt x="244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929;p38">
            <a:extLst>
              <a:ext uri="{FF2B5EF4-FFF2-40B4-BE49-F238E27FC236}">
                <a16:creationId xmlns:a16="http://schemas.microsoft.com/office/drawing/2014/main" id="{98F1591E-4F8B-4297-9482-17D970776064}"/>
              </a:ext>
            </a:extLst>
          </p:cNvPr>
          <p:cNvSpPr/>
          <p:nvPr/>
        </p:nvSpPr>
        <p:spPr>
          <a:xfrm>
            <a:off x="6056431" y="4504091"/>
            <a:ext cx="215352" cy="594640"/>
          </a:xfrm>
          <a:custGeom>
            <a:avLst/>
            <a:gdLst/>
            <a:ahLst/>
            <a:cxnLst/>
            <a:rect l="l" t="t" r="r" b="b"/>
            <a:pathLst>
              <a:path w="1346" h="3882" extrusionOk="0">
                <a:moveTo>
                  <a:pt x="218" y="1"/>
                </a:moveTo>
                <a:lnTo>
                  <a:pt x="167" y="13"/>
                </a:lnTo>
                <a:lnTo>
                  <a:pt x="128" y="26"/>
                </a:lnTo>
                <a:lnTo>
                  <a:pt x="90" y="52"/>
                </a:lnTo>
                <a:lnTo>
                  <a:pt x="52" y="90"/>
                </a:lnTo>
                <a:lnTo>
                  <a:pt x="26" y="129"/>
                </a:lnTo>
                <a:lnTo>
                  <a:pt x="13" y="180"/>
                </a:lnTo>
                <a:lnTo>
                  <a:pt x="0" y="231"/>
                </a:lnTo>
                <a:lnTo>
                  <a:pt x="0" y="270"/>
                </a:lnTo>
                <a:lnTo>
                  <a:pt x="13" y="321"/>
                </a:lnTo>
                <a:lnTo>
                  <a:pt x="26" y="359"/>
                </a:lnTo>
                <a:lnTo>
                  <a:pt x="64" y="398"/>
                </a:lnTo>
                <a:lnTo>
                  <a:pt x="90" y="436"/>
                </a:lnTo>
                <a:lnTo>
                  <a:pt x="128" y="462"/>
                </a:lnTo>
                <a:lnTo>
                  <a:pt x="858" y="820"/>
                </a:lnTo>
                <a:lnTo>
                  <a:pt x="858" y="3638"/>
                </a:lnTo>
                <a:lnTo>
                  <a:pt x="858" y="3689"/>
                </a:lnTo>
                <a:lnTo>
                  <a:pt x="871" y="3728"/>
                </a:lnTo>
                <a:lnTo>
                  <a:pt x="897" y="3779"/>
                </a:lnTo>
                <a:lnTo>
                  <a:pt x="922" y="3817"/>
                </a:lnTo>
                <a:lnTo>
                  <a:pt x="961" y="3843"/>
                </a:lnTo>
                <a:lnTo>
                  <a:pt x="999" y="3869"/>
                </a:lnTo>
                <a:lnTo>
                  <a:pt x="1051" y="3881"/>
                </a:lnTo>
                <a:lnTo>
                  <a:pt x="1153" y="3881"/>
                </a:lnTo>
                <a:lnTo>
                  <a:pt x="1191" y="3869"/>
                </a:lnTo>
                <a:lnTo>
                  <a:pt x="1230" y="3843"/>
                </a:lnTo>
                <a:lnTo>
                  <a:pt x="1268" y="3817"/>
                </a:lnTo>
                <a:lnTo>
                  <a:pt x="1307" y="3779"/>
                </a:lnTo>
                <a:lnTo>
                  <a:pt x="1320" y="3728"/>
                </a:lnTo>
                <a:lnTo>
                  <a:pt x="1332" y="3689"/>
                </a:lnTo>
                <a:lnTo>
                  <a:pt x="1345" y="3638"/>
                </a:lnTo>
                <a:lnTo>
                  <a:pt x="1345" y="679"/>
                </a:lnTo>
                <a:lnTo>
                  <a:pt x="1332" y="615"/>
                </a:lnTo>
                <a:lnTo>
                  <a:pt x="1307" y="551"/>
                </a:lnTo>
                <a:lnTo>
                  <a:pt x="1268" y="500"/>
                </a:lnTo>
                <a:lnTo>
                  <a:pt x="1204" y="462"/>
                </a:lnTo>
                <a:lnTo>
                  <a:pt x="359" y="26"/>
                </a:lnTo>
                <a:lnTo>
                  <a:pt x="308" y="13"/>
                </a:lnTo>
                <a:lnTo>
                  <a:pt x="256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930;p38">
            <a:extLst>
              <a:ext uri="{FF2B5EF4-FFF2-40B4-BE49-F238E27FC236}">
                <a16:creationId xmlns:a16="http://schemas.microsoft.com/office/drawing/2014/main" id="{960327BA-EDA8-4505-994B-2E1EE6A198E3}"/>
              </a:ext>
            </a:extLst>
          </p:cNvPr>
          <p:cNvSpPr/>
          <p:nvPr/>
        </p:nvSpPr>
        <p:spPr>
          <a:xfrm>
            <a:off x="3115959" y="4196052"/>
            <a:ext cx="293107" cy="902685"/>
          </a:xfrm>
          <a:custGeom>
            <a:avLst/>
            <a:gdLst/>
            <a:ahLst/>
            <a:cxnLst/>
            <a:rect l="l" t="t" r="r" b="b"/>
            <a:pathLst>
              <a:path w="1832" h="5893" extrusionOk="0">
                <a:moveTo>
                  <a:pt x="1537" y="1"/>
                </a:moveTo>
                <a:lnTo>
                  <a:pt x="1499" y="14"/>
                </a:lnTo>
                <a:lnTo>
                  <a:pt x="1447" y="39"/>
                </a:lnTo>
                <a:lnTo>
                  <a:pt x="1422" y="78"/>
                </a:lnTo>
                <a:lnTo>
                  <a:pt x="1383" y="103"/>
                </a:lnTo>
                <a:lnTo>
                  <a:pt x="1371" y="154"/>
                </a:lnTo>
                <a:lnTo>
                  <a:pt x="1345" y="193"/>
                </a:lnTo>
                <a:lnTo>
                  <a:pt x="1345" y="244"/>
                </a:lnTo>
                <a:lnTo>
                  <a:pt x="1345" y="2012"/>
                </a:lnTo>
                <a:lnTo>
                  <a:pt x="192" y="2012"/>
                </a:lnTo>
                <a:lnTo>
                  <a:pt x="141" y="2024"/>
                </a:lnTo>
                <a:lnTo>
                  <a:pt x="103" y="2050"/>
                </a:lnTo>
                <a:lnTo>
                  <a:pt x="64" y="2088"/>
                </a:lnTo>
                <a:lnTo>
                  <a:pt x="38" y="2114"/>
                </a:lnTo>
                <a:lnTo>
                  <a:pt x="13" y="2165"/>
                </a:lnTo>
                <a:lnTo>
                  <a:pt x="0" y="2204"/>
                </a:lnTo>
                <a:lnTo>
                  <a:pt x="0" y="2255"/>
                </a:lnTo>
                <a:lnTo>
                  <a:pt x="0" y="5649"/>
                </a:lnTo>
                <a:lnTo>
                  <a:pt x="0" y="5700"/>
                </a:lnTo>
                <a:lnTo>
                  <a:pt x="13" y="5739"/>
                </a:lnTo>
                <a:lnTo>
                  <a:pt x="38" y="5790"/>
                </a:lnTo>
                <a:lnTo>
                  <a:pt x="64" y="5828"/>
                </a:lnTo>
                <a:lnTo>
                  <a:pt x="103" y="5854"/>
                </a:lnTo>
                <a:lnTo>
                  <a:pt x="141" y="5880"/>
                </a:lnTo>
                <a:lnTo>
                  <a:pt x="192" y="5892"/>
                </a:lnTo>
                <a:lnTo>
                  <a:pt x="282" y="5892"/>
                </a:lnTo>
                <a:lnTo>
                  <a:pt x="333" y="5880"/>
                </a:lnTo>
                <a:lnTo>
                  <a:pt x="371" y="5854"/>
                </a:lnTo>
                <a:lnTo>
                  <a:pt x="410" y="5828"/>
                </a:lnTo>
                <a:lnTo>
                  <a:pt x="436" y="5790"/>
                </a:lnTo>
                <a:lnTo>
                  <a:pt x="461" y="5739"/>
                </a:lnTo>
                <a:lnTo>
                  <a:pt x="474" y="5700"/>
                </a:lnTo>
                <a:lnTo>
                  <a:pt x="487" y="5649"/>
                </a:lnTo>
                <a:lnTo>
                  <a:pt x="487" y="2498"/>
                </a:lnTo>
                <a:lnTo>
                  <a:pt x="1588" y="2498"/>
                </a:lnTo>
                <a:lnTo>
                  <a:pt x="1639" y="2485"/>
                </a:lnTo>
                <a:lnTo>
                  <a:pt x="1678" y="2473"/>
                </a:lnTo>
                <a:lnTo>
                  <a:pt x="1729" y="2460"/>
                </a:lnTo>
                <a:lnTo>
                  <a:pt x="1755" y="2421"/>
                </a:lnTo>
                <a:lnTo>
                  <a:pt x="1793" y="2396"/>
                </a:lnTo>
                <a:lnTo>
                  <a:pt x="1806" y="2345"/>
                </a:lnTo>
                <a:lnTo>
                  <a:pt x="1832" y="2306"/>
                </a:lnTo>
                <a:lnTo>
                  <a:pt x="1832" y="2255"/>
                </a:lnTo>
                <a:lnTo>
                  <a:pt x="1832" y="244"/>
                </a:lnTo>
                <a:lnTo>
                  <a:pt x="1832" y="193"/>
                </a:lnTo>
                <a:lnTo>
                  <a:pt x="1806" y="154"/>
                </a:lnTo>
                <a:lnTo>
                  <a:pt x="1793" y="103"/>
                </a:lnTo>
                <a:lnTo>
                  <a:pt x="1755" y="78"/>
                </a:lnTo>
                <a:lnTo>
                  <a:pt x="1729" y="39"/>
                </a:lnTo>
                <a:lnTo>
                  <a:pt x="1678" y="14"/>
                </a:lnTo>
                <a:lnTo>
                  <a:pt x="1639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931;p38">
            <a:extLst>
              <a:ext uri="{FF2B5EF4-FFF2-40B4-BE49-F238E27FC236}">
                <a16:creationId xmlns:a16="http://schemas.microsoft.com/office/drawing/2014/main" id="{3551E112-0A40-480C-8593-A9892943E12E}"/>
              </a:ext>
            </a:extLst>
          </p:cNvPr>
          <p:cNvSpPr/>
          <p:nvPr/>
        </p:nvSpPr>
        <p:spPr>
          <a:xfrm>
            <a:off x="4818742" y="2663825"/>
            <a:ext cx="78076" cy="437631"/>
          </a:xfrm>
          <a:custGeom>
            <a:avLst/>
            <a:gdLst/>
            <a:ahLst/>
            <a:cxnLst/>
            <a:rect l="l" t="t" r="r" b="b"/>
            <a:pathLst>
              <a:path w="488" h="2857" extrusionOk="0">
                <a:moveTo>
                  <a:pt x="193" y="1"/>
                </a:moveTo>
                <a:lnTo>
                  <a:pt x="154" y="14"/>
                </a:lnTo>
                <a:lnTo>
                  <a:pt x="103" y="39"/>
                </a:lnTo>
                <a:lnTo>
                  <a:pt x="64" y="65"/>
                </a:lnTo>
                <a:lnTo>
                  <a:pt x="39" y="103"/>
                </a:lnTo>
                <a:lnTo>
                  <a:pt x="13" y="142"/>
                </a:lnTo>
                <a:lnTo>
                  <a:pt x="0" y="193"/>
                </a:lnTo>
                <a:lnTo>
                  <a:pt x="0" y="244"/>
                </a:lnTo>
                <a:lnTo>
                  <a:pt x="0" y="2614"/>
                </a:lnTo>
                <a:lnTo>
                  <a:pt x="0" y="2665"/>
                </a:lnTo>
                <a:lnTo>
                  <a:pt x="13" y="2716"/>
                </a:lnTo>
                <a:lnTo>
                  <a:pt x="39" y="2754"/>
                </a:lnTo>
                <a:lnTo>
                  <a:pt x="64" y="2793"/>
                </a:lnTo>
                <a:lnTo>
                  <a:pt x="103" y="2819"/>
                </a:lnTo>
                <a:lnTo>
                  <a:pt x="154" y="2844"/>
                </a:lnTo>
                <a:lnTo>
                  <a:pt x="193" y="2857"/>
                </a:lnTo>
                <a:lnTo>
                  <a:pt x="295" y="2857"/>
                </a:lnTo>
                <a:lnTo>
                  <a:pt x="333" y="2844"/>
                </a:lnTo>
                <a:lnTo>
                  <a:pt x="385" y="2819"/>
                </a:lnTo>
                <a:lnTo>
                  <a:pt x="410" y="2793"/>
                </a:lnTo>
                <a:lnTo>
                  <a:pt x="449" y="2754"/>
                </a:lnTo>
                <a:lnTo>
                  <a:pt x="461" y="2716"/>
                </a:lnTo>
                <a:lnTo>
                  <a:pt x="474" y="2665"/>
                </a:lnTo>
                <a:lnTo>
                  <a:pt x="487" y="2614"/>
                </a:lnTo>
                <a:lnTo>
                  <a:pt x="487" y="244"/>
                </a:lnTo>
                <a:lnTo>
                  <a:pt x="474" y="193"/>
                </a:lnTo>
                <a:lnTo>
                  <a:pt x="461" y="142"/>
                </a:lnTo>
                <a:lnTo>
                  <a:pt x="449" y="103"/>
                </a:lnTo>
                <a:lnTo>
                  <a:pt x="410" y="65"/>
                </a:lnTo>
                <a:lnTo>
                  <a:pt x="385" y="39"/>
                </a:lnTo>
                <a:lnTo>
                  <a:pt x="333" y="14"/>
                </a:lnTo>
                <a:lnTo>
                  <a:pt x="295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932;p38">
            <a:extLst>
              <a:ext uri="{FF2B5EF4-FFF2-40B4-BE49-F238E27FC236}">
                <a16:creationId xmlns:a16="http://schemas.microsoft.com/office/drawing/2014/main" id="{2C128030-55CE-4AB9-A9BB-D00A8EC89C02}"/>
              </a:ext>
            </a:extLst>
          </p:cNvPr>
          <p:cNvSpPr/>
          <p:nvPr/>
        </p:nvSpPr>
        <p:spPr>
          <a:xfrm>
            <a:off x="5533899" y="2663825"/>
            <a:ext cx="1022678" cy="1041923"/>
          </a:xfrm>
          <a:custGeom>
            <a:avLst/>
            <a:gdLst/>
            <a:ahLst/>
            <a:cxnLst/>
            <a:rect l="l" t="t" r="r" b="b"/>
            <a:pathLst>
              <a:path w="6392" h="6802" extrusionOk="0">
                <a:moveTo>
                  <a:pt x="192" y="1"/>
                </a:moveTo>
                <a:lnTo>
                  <a:pt x="154" y="14"/>
                </a:lnTo>
                <a:lnTo>
                  <a:pt x="103" y="39"/>
                </a:lnTo>
                <a:lnTo>
                  <a:pt x="77" y="65"/>
                </a:lnTo>
                <a:lnTo>
                  <a:pt x="39" y="103"/>
                </a:lnTo>
                <a:lnTo>
                  <a:pt x="13" y="142"/>
                </a:lnTo>
                <a:lnTo>
                  <a:pt x="0" y="193"/>
                </a:lnTo>
                <a:lnTo>
                  <a:pt x="0" y="244"/>
                </a:lnTo>
                <a:lnTo>
                  <a:pt x="0" y="6558"/>
                </a:lnTo>
                <a:lnTo>
                  <a:pt x="0" y="6610"/>
                </a:lnTo>
                <a:lnTo>
                  <a:pt x="13" y="6661"/>
                </a:lnTo>
                <a:lnTo>
                  <a:pt x="39" y="6699"/>
                </a:lnTo>
                <a:lnTo>
                  <a:pt x="77" y="6738"/>
                </a:lnTo>
                <a:lnTo>
                  <a:pt x="103" y="6763"/>
                </a:lnTo>
                <a:lnTo>
                  <a:pt x="154" y="6789"/>
                </a:lnTo>
                <a:lnTo>
                  <a:pt x="192" y="6802"/>
                </a:lnTo>
                <a:lnTo>
                  <a:pt x="295" y="6802"/>
                </a:lnTo>
                <a:lnTo>
                  <a:pt x="333" y="6789"/>
                </a:lnTo>
                <a:lnTo>
                  <a:pt x="385" y="6763"/>
                </a:lnTo>
                <a:lnTo>
                  <a:pt x="410" y="6738"/>
                </a:lnTo>
                <a:lnTo>
                  <a:pt x="449" y="6699"/>
                </a:lnTo>
                <a:lnTo>
                  <a:pt x="461" y="6661"/>
                </a:lnTo>
                <a:lnTo>
                  <a:pt x="487" y="6610"/>
                </a:lnTo>
                <a:lnTo>
                  <a:pt x="487" y="6558"/>
                </a:lnTo>
                <a:lnTo>
                  <a:pt x="487" y="3062"/>
                </a:lnTo>
                <a:lnTo>
                  <a:pt x="3804" y="5201"/>
                </a:lnTo>
                <a:lnTo>
                  <a:pt x="3868" y="5226"/>
                </a:lnTo>
                <a:lnTo>
                  <a:pt x="3932" y="5239"/>
                </a:lnTo>
                <a:lnTo>
                  <a:pt x="6148" y="5239"/>
                </a:lnTo>
                <a:lnTo>
                  <a:pt x="6187" y="5226"/>
                </a:lnTo>
                <a:lnTo>
                  <a:pt x="6238" y="5214"/>
                </a:lnTo>
                <a:lnTo>
                  <a:pt x="6276" y="5201"/>
                </a:lnTo>
                <a:lnTo>
                  <a:pt x="6315" y="5162"/>
                </a:lnTo>
                <a:lnTo>
                  <a:pt x="6340" y="5124"/>
                </a:lnTo>
                <a:lnTo>
                  <a:pt x="6366" y="5086"/>
                </a:lnTo>
                <a:lnTo>
                  <a:pt x="6379" y="5047"/>
                </a:lnTo>
                <a:lnTo>
                  <a:pt x="6391" y="4996"/>
                </a:lnTo>
                <a:lnTo>
                  <a:pt x="6379" y="4945"/>
                </a:lnTo>
                <a:lnTo>
                  <a:pt x="6366" y="4893"/>
                </a:lnTo>
                <a:lnTo>
                  <a:pt x="6340" y="4855"/>
                </a:lnTo>
                <a:lnTo>
                  <a:pt x="6315" y="4817"/>
                </a:lnTo>
                <a:lnTo>
                  <a:pt x="6276" y="4791"/>
                </a:lnTo>
                <a:lnTo>
                  <a:pt x="6238" y="4765"/>
                </a:lnTo>
                <a:lnTo>
                  <a:pt x="6187" y="4753"/>
                </a:lnTo>
                <a:lnTo>
                  <a:pt x="4009" y="4753"/>
                </a:lnTo>
                <a:lnTo>
                  <a:pt x="487" y="2486"/>
                </a:lnTo>
                <a:lnTo>
                  <a:pt x="487" y="244"/>
                </a:lnTo>
                <a:lnTo>
                  <a:pt x="487" y="193"/>
                </a:lnTo>
                <a:lnTo>
                  <a:pt x="461" y="142"/>
                </a:lnTo>
                <a:lnTo>
                  <a:pt x="449" y="103"/>
                </a:lnTo>
                <a:lnTo>
                  <a:pt x="410" y="65"/>
                </a:lnTo>
                <a:lnTo>
                  <a:pt x="385" y="39"/>
                </a:lnTo>
                <a:lnTo>
                  <a:pt x="333" y="14"/>
                </a:lnTo>
                <a:lnTo>
                  <a:pt x="295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933;p38">
            <a:extLst>
              <a:ext uri="{FF2B5EF4-FFF2-40B4-BE49-F238E27FC236}">
                <a16:creationId xmlns:a16="http://schemas.microsoft.com/office/drawing/2014/main" id="{2AFBEE52-C588-48E8-B2CA-177B16FE5D68}"/>
              </a:ext>
            </a:extLst>
          </p:cNvPr>
          <p:cNvSpPr/>
          <p:nvPr/>
        </p:nvSpPr>
        <p:spPr>
          <a:xfrm>
            <a:off x="3001084" y="2846255"/>
            <a:ext cx="1608735" cy="684862"/>
          </a:xfrm>
          <a:custGeom>
            <a:avLst/>
            <a:gdLst/>
            <a:ahLst/>
            <a:cxnLst/>
            <a:rect l="l" t="t" r="r" b="b"/>
            <a:pathLst>
              <a:path w="10055" h="4471" extrusionOk="0">
                <a:moveTo>
                  <a:pt x="206" y="1"/>
                </a:moveTo>
                <a:lnTo>
                  <a:pt x="155" y="14"/>
                </a:lnTo>
                <a:lnTo>
                  <a:pt x="116" y="39"/>
                </a:lnTo>
                <a:lnTo>
                  <a:pt x="78" y="65"/>
                </a:lnTo>
                <a:lnTo>
                  <a:pt x="52" y="103"/>
                </a:lnTo>
                <a:lnTo>
                  <a:pt x="26" y="142"/>
                </a:lnTo>
                <a:lnTo>
                  <a:pt x="14" y="193"/>
                </a:lnTo>
                <a:lnTo>
                  <a:pt x="1" y="231"/>
                </a:lnTo>
                <a:lnTo>
                  <a:pt x="14" y="283"/>
                </a:lnTo>
                <a:lnTo>
                  <a:pt x="26" y="321"/>
                </a:lnTo>
                <a:lnTo>
                  <a:pt x="39" y="372"/>
                </a:lnTo>
                <a:lnTo>
                  <a:pt x="65" y="411"/>
                </a:lnTo>
                <a:lnTo>
                  <a:pt x="103" y="436"/>
                </a:lnTo>
                <a:lnTo>
                  <a:pt x="4227" y="3280"/>
                </a:lnTo>
                <a:lnTo>
                  <a:pt x="4227" y="4228"/>
                </a:lnTo>
                <a:lnTo>
                  <a:pt x="4227" y="4279"/>
                </a:lnTo>
                <a:lnTo>
                  <a:pt x="4253" y="4330"/>
                </a:lnTo>
                <a:lnTo>
                  <a:pt x="4266" y="4368"/>
                </a:lnTo>
                <a:lnTo>
                  <a:pt x="4304" y="4407"/>
                </a:lnTo>
                <a:lnTo>
                  <a:pt x="4330" y="4432"/>
                </a:lnTo>
                <a:lnTo>
                  <a:pt x="4381" y="4458"/>
                </a:lnTo>
                <a:lnTo>
                  <a:pt x="4420" y="4471"/>
                </a:lnTo>
                <a:lnTo>
                  <a:pt x="4522" y="4471"/>
                </a:lnTo>
                <a:lnTo>
                  <a:pt x="4560" y="4458"/>
                </a:lnTo>
                <a:lnTo>
                  <a:pt x="4612" y="4432"/>
                </a:lnTo>
                <a:lnTo>
                  <a:pt x="4637" y="4407"/>
                </a:lnTo>
                <a:lnTo>
                  <a:pt x="4676" y="4368"/>
                </a:lnTo>
                <a:lnTo>
                  <a:pt x="4689" y="4330"/>
                </a:lnTo>
                <a:lnTo>
                  <a:pt x="4714" y="4279"/>
                </a:lnTo>
                <a:lnTo>
                  <a:pt x="4714" y="4228"/>
                </a:lnTo>
                <a:lnTo>
                  <a:pt x="4714" y="3267"/>
                </a:lnTo>
                <a:lnTo>
                  <a:pt x="5367" y="2665"/>
                </a:lnTo>
                <a:lnTo>
                  <a:pt x="9863" y="2665"/>
                </a:lnTo>
                <a:lnTo>
                  <a:pt x="9914" y="2652"/>
                </a:lnTo>
                <a:lnTo>
                  <a:pt x="9953" y="2627"/>
                </a:lnTo>
                <a:lnTo>
                  <a:pt x="9991" y="2601"/>
                </a:lnTo>
                <a:lnTo>
                  <a:pt x="10017" y="2562"/>
                </a:lnTo>
                <a:lnTo>
                  <a:pt x="10042" y="2524"/>
                </a:lnTo>
                <a:lnTo>
                  <a:pt x="10055" y="2473"/>
                </a:lnTo>
                <a:lnTo>
                  <a:pt x="10055" y="2422"/>
                </a:lnTo>
                <a:lnTo>
                  <a:pt x="10055" y="2383"/>
                </a:lnTo>
                <a:lnTo>
                  <a:pt x="10042" y="2332"/>
                </a:lnTo>
                <a:lnTo>
                  <a:pt x="10017" y="2294"/>
                </a:lnTo>
                <a:lnTo>
                  <a:pt x="9991" y="2255"/>
                </a:lnTo>
                <a:lnTo>
                  <a:pt x="9953" y="2229"/>
                </a:lnTo>
                <a:lnTo>
                  <a:pt x="9914" y="2204"/>
                </a:lnTo>
                <a:lnTo>
                  <a:pt x="9863" y="2191"/>
                </a:lnTo>
                <a:lnTo>
                  <a:pt x="9812" y="2178"/>
                </a:lnTo>
                <a:lnTo>
                  <a:pt x="7609" y="2178"/>
                </a:lnTo>
                <a:lnTo>
                  <a:pt x="7609" y="1013"/>
                </a:lnTo>
                <a:lnTo>
                  <a:pt x="7609" y="962"/>
                </a:lnTo>
                <a:lnTo>
                  <a:pt x="7583" y="923"/>
                </a:lnTo>
                <a:lnTo>
                  <a:pt x="7570" y="872"/>
                </a:lnTo>
                <a:lnTo>
                  <a:pt x="7532" y="846"/>
                </a:lnTo>
                <a:lnTo>
                  <a:pt x="7506" y="808"/>
                </a:lnTo>
                <a:lnTo>
                  <a:pt x="7455" y="795"/>
                </a:lnTo>
                <a:lnTo>
                  <a:pt x="7417" y="769"/>
                </a:lnTo>
                <a:lnTo>
                  <a:pt x="7314" y="769"/>
                </a:lnTo>
                <a:lnTo>
                  <a:pt x="7276" y="795"/>
                </a:lnTo>
                <a:lnTo>
                  <a:pt x="7224" y="808"/>
                </a:lnTo>
                <a:lnTo>
                  <a:pt x="7199" y="846"/>
                </a:lnTo>
                <a:lnTo>
                  <a:pt x="7160" y="872"/>
                </a:lnTo>
                <a:lnTo>
                  <a:pt x="7148" y="923"/>
                </a:lnTo>
                <a:lnTo>
                  <a:pt x="7122" y="962"/>
                </a:lnTo>
                <a:lnTo>
                  <a:pt x="7122" y="1013"/>
                </a:lnTo>
                <a:lnTo>
                  <a:pt x="7122" y="2178"/>
                </a:lnTo>
                <a:lnTo>
                  <a:pt x="5265" y="2178"/>
                </a:lnTo>
                <a:lnTo>
                  <a:pt x="5226" y="2191"/>
                </a:lnTo>
                <a:lnTo>
                  <a:pt x="5188" y="2204"/>
                </a:lnTo>
                <a:lnTo>
                  <a:pt x="5137" y="2217"/>
                </a:lnTo>
                <a:lnTo>
                  <a:pt x="5111" y="2242"/>
                </a:lnTo>
                <a:lnTo>
                  <a:pt x="4445" y="2844"/>
                </a:lnTo>
                <a:lnTo>
                  <a:pt x="385" y="39"/>
                </a:lnTo>
                <a:lnTo>
                  <a:pt x="347" y="14"/>
                </a:lnTo>
                <a:lnTo>
                  <a:pt x="295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934;p38">
            <a:extLst>
              <a:ext uri="{FF2B5EF4-FFF2-40B4-BE49-F238E27FC236}">
                <a16:creationId xmlns:a16="http://schemas.microsoft.com/office/drawing/2014/main" id="{27AE129B-5BEC-49D7-A8D1-2DB737022E09}"/>
              </a:ext>
            </a:extLst>
          </p:cNvPr>
          <p:cNvSpPr/>
          <p:nvPr/>
        </p:nvSpPr>
        <p:spPr>
          <a:xfrm>
            <a:off x="3001084" y="3899809"/>
            <a:ext cx="299348" cy="74751"/>
          </a:xfrm>
          <a:custGeom>
            <a:avLst/>
            <a:gdLst/>
            <a:ahLst/>
            <a:cxnLst/>
            <a:rect l="l" t="t" r="r" b="b"/>
            <a:pathLst>
              <a:path w="1871" h="488" extrusionOk="0">
                <a:moveTo>
                  <a:pt x="244" y="1"/>
                </a:moveTo>
                <a:lnTo>
                  <a:pt x="193" y="14"/>
                </a:lnTo>
                <a:lnTo>
                  <a:pt x="155" y="26"/>
                </a:lnTo>
                <a:lnTo>
                  <a:pt x="116" y="52"/>
                </a:lnTo>
                <a:lnTo>
                  <a:pt x="78" y="78"/>
                </a:lnTo>
                <a:lnTo>
                  <a:pt x="39" y="116"/>
                </a:lnTo>
                <a:lnTo>
                  <a:pt x="26" y="154"/>
                </a:lnTo>
                <a:lnTo>
                  <a:pt x="14" y="206"/>
                </a:lnTo>
                <a:lnTo>
                  <a:pt x="1" y="244"/>
                </a:lnTo>
                <a:lnTo>
                  <a:pt x="14" y="295"/>
                </a:lnTo>
                <a:lnTo>
                  <a:pt x="26" y="347"/>
                </a:lnTo>
                <a:lnTo>
                  <a:pt x="39" y="385"/>
                </a:lnTo>
                <a:lnTo>
                  <a:pt x="78" y="423"/>
                </a:lnTo>
                <a:lnTo>
                  <a:pt x="116" y="449"/>
                </a:lnTo>
                <a:lnTo>
                  <a:pt x="155" y="475"/>
                </a:lnTo>
                <a:lnTo>
                  <a:pt x="193" y="487"/>
                </a:lnTo>
                <a:lnTo>
                  <a:pt x="1679" y="487"/>
                </a:lnTo>
                <a:lnTo>
                  <a:pt x="1730" y="475"/>
                </a:lnTo>
                <a:lnTo>
                  <a:pt x="1768" y="449"/>
                </a:lnTo>
                <a:lnTo>
                  <a:pt x="1807" y="423"/>
                </a:lnTo>
                <a:lnTo>
                  <a:pt x="1832" y="385"/>
                </a:lnTo>
                <a:lnTo>
                  <a:pt x="1858" y="347"/>
                </a:lnTo>
                <a:lnTo>
                  <a:pt x="1871" y="295"/>
                </a:lnTo>
                <a:lnTo>
                  <a:pt x="1871" y="244"/>
                </a:lnTo>
                <a:lnTo>
                  <a:pt x="1871" y="206"/>
                </a:lnTo>
                <a:lnTo>
                  <a:pt x="1858" y="154"/>
                </a:lnTo>
                <a:lnTo>
                  <a:pt x="1832" y="116"/>
                </a:lnTo>
                <a:lnTo>
                  <a:pt x="1807" y="78"/>
                </a:lnTo>
                <a:lnTo>
                  <a:pt x="1768" y="52"/>
                </a:lnTo>
                <a:lnTo>
                  <a:pt x="1730" y="26"/>
                </a:lnTo>
                <a:lnTo>
                  <a:pt x="1679" y="14"/>
                </a:lnTo>
                <a:lnTo>
                  <a:pt x="1627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935;p38">
            <a:extLst>
              <a:ext uri="{FF2B5EF4-FFF2-40B4-BE49-F238E27FC236}">
                <a16:creationId xmlns:a16="http://schemas.microsoft.com/office/drawing/2014/main" id="{6B2BF834-CD36-421E-BA41-4602969A88B6}"/>
              </a:ext>
            </a:extLst>
          </p:cNvPr>
          <p:cNvSpPr/>
          <p:nvPr/>
        </p:nvSpPr>
        <p:spPr>
          <a:xfrm>
            <a:off x="3677366" y="4343251"/>
            <a:ext cx="588297" cy="755480"/>
          </a:xfrm>
          <a:custGeom>
            <a:avLst/>
            <a:gdLst/>
            <a:ahLst/>
            <a:cxnLst/>
            <a:rect l="l" t="t" r="r" b="b"/>
            <a:pathLst>
              <a:path w="3677" h="4932" extrusionOk="0">
                <a:moveTo>
                  <a:pt x="244" y="0"/>
                </a:moveTo>
                <a:lnTo>
                  <a:pt x="193" y="13"/>
                </a:lnTo>
                <a:lnTo>
                  <a:pt x="154" y="26"/>
                </a:lnTo>
                <a:lnTo>
                  <a:pt x="103" y="52"/>
                </a:lnTo>
                <a:lnTo>
                  <a:pt x="77" y="77"/>
                </a:lnTo>
                <a:lnTo>
                  <a:pt x="39" y="116"/>
                </a:lnTo>
                <a:lnTo>
                  <a:pt x="26" y="154"/>
                </a:lnTo>
                <a:lnTo>
                  <a:pt x="0" y="192"/>
                </a:lnTo>
                <a:lnTo>
                  <a:pt x="0" y="244"/>
                </a:lnTo>
                <a:lnTo>
                  <a:pt x="0" y="4688"/>
                </a:lnTo>
                <a:lnTo>
                  <a:pt x="0" y="4739"/>
                </a:lnTo>
                <a:lnTo>
                  <a:pt x="26" y="4778"/>
                </a:lnTo>
                <a:lnTo>
                  <a:pt x="39" y="4829"/>
                </a:lnTo>
                <a:lnTo>
                  <a:pt x="77" y="4867"/>
                </a:lnTo>
                <a:lnTo>
                  <a:pt x="103" y="4893"/>
                </a:lnTo>
                <a:lnTo>
                  <a:pt x="154" y="4919"/>
                </a:lnTo>
                <a:lnTo>
                  <a:pt x="193" y="4931"/>
                </a:lnTo>
                <a:lnTo>
                  <a:pt x="295" y="4931"/>
                </a:lnTo>
                <a:lnTo>
                  <a:pt x="333" y="4919"/>
                </a:lnTo>
                <a:lnTo>
                  <a:pt x="385" y="4893"/>
                </a:lnTo>
                <a:lnTo>
                  <a:pt x="410" y="4867"/>
                </a:lnTo>
                <a:lnTo>
                  <a:pt x="449" y="4829"/>
                </a:lnTo>
                <a:lnTo>
                  <a:pt x="462" y="4778"/>
                </a:lnTo>
                <a:lnTo>
                  <a:pt x="487" y="4739"/>
                </a:lnTo>
                <a:lnTo>
                  <a:pt x="487" y="4688"/>
                </a:lnTo>
                <a:lnTo>
                  <a:pt x="487" y="3228"/>
                </a:lnTo>
                <a:lnTo>
                  <a:pt x="3484" y="3228"/>
                </a:lnTo>
                <a:lnTo>
                  <a:pt x="3523" y="3215"/>
                </a:lnTo>
                <a:lnTo>
                  <a:pt x="3574" y="3190"/>
                </a:lnTo>
                <a:lnTo>
                  <a:pt x="3599" y="3164"/>
                </a:lnTo>
                <a:lnTo>
                  <a:pt x="3638" y="3125"/>
                </a:lnTo>
                <a:lnTo>
                  <a:pt x="3651" y="3087"/>
                </a:lnTo>
                <a:lnTo>
                  <a:pt x="3663" y="3036"/>
                </a:lnTo>
                <a:lnTo>
                  <a:pt x="3676" y="2997"/>
                </a:lnTo>
                <a:lnTo>
                  <a:pt x="3663" y="2946"/>
                </a:lnTo>
                <a:lnTo>
                  <a:pt x="3651" y="2895"/>
                </a:lnTo>
                <a:lnTo>
                  <a:pt x="3638" y="2856"/>
                </a:lnTo>
                <a:lnTo>
                  <a:pt x="3599" y="2818"/>
                </a:lnTo>
                <a:lnTo>
                  <a:pt x="3574" y="2792"/>
                </a:lnTo>
                <a:lnTo>
                  <a:pt x="3523" y="2767"/>
                </a:lnTo>
                <a:lnTo>
                  <a:pt x="3484" y="2754"/>
                </a:lnTo>
                <a:lnTo>
                  <a:pt x="487" y="2754"/>
                </a:lnTo>
                <a:lnTo>
                  <a:pt x="487" y="244"/>
                </a:lnTo>
                <a:lnTo>
                  <a:pt x="487" y="192"/>
                </a:lnTo>
                <a:lnTo>
                  <a:pt x="462" y="154"/>
                </a:lnTo>
                <a:lnTo>
                  <a:pt x="449" y="116"/>
                </a:lnTo>
                <a:lnTo>
                  <a:pt x="410" y="77"/>
                </a:lnTo>
                <a:lnTo>
                  <a:pt x="385" y="52"/>
                </a:lnTo>
                <a:lnTo>
                  <a:pt x="333" y="26"/>
                </a:lnTo>
                <a:lnTo>
                  <a:pt x="295" y="13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936;p38">
            <a:extLst>
              <a:ext uri="{FF2B5EF4-FFF2-40B4-BE49-F238E27FC236}">
                <a16:creationId xmlns:a16="http://schemas.microsoft.com/office/drawing/2014/main" id="{6B64252F-3885-488E-BE87-7C6FF1E96C34}"/>
              </a:ext>
            </a:extLst>
          </p:cNvPr>
          <p:cNvSpPr/>
          <p:nvPr/>
        </p:nvSpPr>
        <p:spPr>
          <a:xfrm rot="12188187">
            <a:off x="3253231" y="3493736"/>
            <a:ext cx="926362" cy="886906"/>
          </a:xfrm>
          <a:custGeom>
            <a:avLst/>
            <a:gdLst/>
            <a:ahLst/>
            <a:cxnLst/>
            <a:rect l="l" t="t" r="r" b="b"/>
            <a:pathLst>
              <a:path w="5790" h="5790" extrusionOk="0">
                <a:moveTo>
                  <a:pt x="2178" y="1"/>
                </a:moveTo>
                <a:lnTo>
                  <a:pt x="2178" y="590"/>
                </a:lnTo>
                <a:lnTo>
                  <a:pt x="1973" y="667"/>
                </a:lnTo>
                <a:lnTo>
                  <a:pt x="1768" y="756"/>
                </a:lnTo>
                <a:lnTo>
                  <a:pt x="1358" y="346"/>
                </a:lnTo>
                <a:lnTo>
                  <a:pt x="346" y="1358"/>
                </a:lnTo>
                <a:lnTo>
                  <a:pt x="756" y="1768"/>
                </a:lnTo>
                <a:lnTo>
                  <a:pt x="666" y="1973"/>
                </a:lnTo>
                <a:lnTo>
                  <a:pt x="589" y="2191"/>
                </a:lnTo>
                <a:lnTo>
                  <a:pt x="0" y="2191"/>
                </a:lnTo>
                <a:lnTo>
                  <a:pt x="0" y="3612"/>
                </a:lnTo>
                <a:lnTo>
                  <a:pt x="589" y="3612"/>
                </a:lnTo>
                <a:lnTo>
                  <a:pt x="666" y="3830"/>
                </a:lnTo>
                <a:lnTo>
                  <a:pt x="756" y="4035"/>
                </a:lnTo>
                <a:lnTo>
                  <a:pt x="346" y="4445"/>
                </a:lnTo>
                <a:lnTo>
                  <a:pt x="1358" y="5457"/>
                </a:lnTo>
                <a:lnTo>
                  <a:pt x="1768" y="5034"/>
                </a:lnTo>
                <a:lnTo>
                  <a:pt x="1973" y="5136"/>
                </a:lnTo>
                <a:lnTo>
                  <a:pt x="2178" y="5213"/>
                </a:lnTo>
                <a:lnTo>
                  <a:pt x="2178" y="5790"/>
                </a:lnTo>
                <a:lnTo>
                  <a:pt x="3612" y="5790"/>
                </a:lnTo>
                <a:lnTo>
                  <a:pt x="3612" y="5213"/>
                </a:lnTo>
                <a:lnTo>
                  <a:pt x="3817" y="5136"/>
                </a:lnTo>
                <a:lnTo>
                  <a:pt x="4022" y="5034"/>
                </a:lnTo>
                <a:lnTo>
                  <a:pt x="4432" y="5457"/>
                </a:lnTo>
                <a:lnTo>
                  <a:pt x="5444" y="4445"/>
                </a:lnTo>
                <a:lnTo>
                  <a:pt x="5034" y="4035"/>
                </a:lnTo>
                <a:lnTo>
                  <a:pt x="5123" y="3830"/>
                </a:lnTo>
                <a:lnTo>
                  <a:pt x="5200" y="3612"/>
                </a:lnTo>
                <a:lnTo>
                  <a:pt x="5789" y="3612"/>
                </a:lnTo>
                <a:lnTo>
                  <a:pt x="5789" y="2191"/>
                </a:lnTo>
                <a:lnTo>
                  <a:pt x="5200" y="2191"/>
                </a:lnTo>
                <a:lnTo>
                  <a:pt x="5123" y="1973"/>
                </a:lnTo>
                <a:lnTo>
                  <a:pt x="5034" y="1768"/>
                </a:lnTo>
                <a:lnTo>
                  <a:pt x="5444" y="1358"/>
                </a:lnTo>
                <a:lnTo>
                  <a:pt x="4432" y="346"/>
                </a:lnTo>
                <a:lnTo>
                  <a:pt x="4022" y="756"/>
                </a:lnTo>
                <a:lnTo>
                  <a:pt x="3817" y="667"/>
                </a:lnTo>
                <a:lnTo>
                  <a:pt x="3612" y="590"/>
                </a:lnTo>
                <a:lnTo>
                  <a:pt x="3612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937;p38">
            <a:extLst>
              <a:ext uri="{FF2B5EF4-FFF2-40B4-BE49-F238E27FC236}">
                <a16:creationId xmlns:a16="http://schemas.microsoft.com/office/drawing/2014/main" id="{FC970ADD-9C2E-490F-8250-BF142179FFA4}"/>
              </a:ext>
            </a:extLst>
          </p:cNvPr>
          <p:cNvSpPr/>
          <p:nvPr/>
        </p:nvSpPr>
        <p:spPr>
          <a:xfrm rot="9908073">
            <a:off x="4525638" y="3064075"/>
            <a:ext cx="664134" cy="635847"/>
          </a:xfrm>
          <a:custGeom>
            <a:avLst/>
            <a:gdLst/>
            <a:ahLst/>
            <a:cxnLst/>
            <a:rect l="l" t="t" r="r" b="b"/>
            <a:pathLst>
              <a:path w="4151" h="4151" extrusionOk="0">
                <a:moveTo>
                  <a:pt x="1743" y="1"/>
                </a:moveTo>
                <a:lnTo>
                  <a:pt x="1743" y="295"/>
                </a:lnTo>
                <a:lnTo>
                  <a:pt x="1602" y="321"/>
                </a:lnTo>
                <a:lnTo>
                  <a:pt x="1461" y="372"/>
                </a:lnTo>
                <a:lnTo>
                  <a:pt x="1320" y="116"/>
                </a:lnTo>
                <a:lnTo>
                  <a:pt x="757" y="449"/>
                </a:lnTo>
                <a:lnTo>
                  <a:pt x="897" y="705"/>
                </a:lnTo>
                <a:lnTo>
                  <a:pt x="795" y="795"/>
                </a:lnTo>
                <a:lnTo>
                  <a:pt x="692" y="910"/>
                </a:lnTo>
                <a:lnTo>
                  <a:pt x="436" y="756"/>
                </a:lnTo>
                <a:lnTo>
                  <a:pt x="116" y="1320"/>
                </a:lnTo>
                <a:lnTo>
                  <a:pt x="372" y="1473"/>
                </a:lnTo>
                <a:lnTo>
                  <a:pt x="321" y="1614"/>
                </a:lnTo>
                <a:lnTo>
                  <a:pt x="283" y="1755"/>
                </a:lnTo>
                <a:lnTo>
                  <a:pt x="1" y="1755"/>
                </a:lnTo>
                <a:lnTo>
                  <a:pt x="1" y="2408"/>
                </a:lnTo>
                <a:lnTo>
                  <a:pt x="283" y="2408"/>
                </a:lnTo>
                <a:lnTo>
                  <a:pt x="321" y="2549"/>
                </a:lnTo>
                <a:lnTo>
                  <a:pt x="372" y="2690"/>
                </a:lnTo>
                <a:lnTo>
                  <a:pt x="116" y="2831"/>
                </a:lnTo>
                <a:lnTo>
                  <a:pt x="436" y="3395"/>
                </a:lnTo>
                <a:lnTo>
                  <a:pt x="692" y="3254"/>
                </a:lnTo>
                <a:lnTo>
                  <a:pt x="795" y="3356"/>
                </a:lnTo>
                <a:lnTo>
                  <a:pt x="897" y="3459"/>
                </a:lnTo>
                <a:lnTo>
                  <a:pt x="757" y="3715"/>
                </a:lnTo>
                <a:lnTo>
                  <a:pt x="1320" y="4035"/>
                </a:lnTo>
                <a:lnTo>
                  <a:pt x="1461" y="3792"/>
                </a:lnTo>
                <a:lnTo>
                  <a:pt x="1602" y="3830"/>
                </a:lnTo>
                <a:lnTo>
                  <a:pt x="1743" y="3869"/>
                </a:lnTo>
                <a:lnTo>
                  <a:pt x="1743" y="4150"/>
                </a:lnTo>
                <a:lnTo>
                  <a:pt x="2396" y="4150"/>
                </a:lnTo>
                <a:lnTo>
                  <a:pt x="2396" y="3869"/>
                </a:lnTo>
                <a:lnTo>
                  <a:pt x="2550" y="3830"/>
                </a:lnTo>
                <a:lnTo>
                  <a:pt x="2678" y="3792"/>
                </a:lnTo>
                <a:lnTo>
                  <a:pt x="2831" y="4035"/>
                </a:lnTo>
                <a:lnTo>
                  <a:pt x="3395" y="3715"/>
                </a:lnTo>
                <a:lnTo>
                  <a:pt x="3254" y="3459"/>
                </a:lnTo>
                <a:lnTo>
                  <a:pt x="3357" y="3356"/>
                </a:lnTo>
                <a:lnTo>
                  <a:pt x="3459" y="3254"/>
                </a:lnTo>
                <a:lnTo>
                  <a:pt x="3702" y="3395"/>
                </a:lnTo>
                <a:lnTo>
                  <a:pt x="4035" y="2831"/>
                </a:lnTo>
                <a:lnTo>
                  <a:pt x="3779" y="2690"/>
                </a:lnTo>
                <a:lnTo>
                  <a:pt x="3830" y="2549"/>
                </a:lnTo>
                <a:lnTo>
                  <a:pt x="3856" y="2408"/>
                </a:lnTo>
                <a:lnTo>
                  <a:pt x="4151" y="2408"/>
                </a:lnTo>
                <a:lnTo>
                  <a:pt x="4151" y="1755"/>
                </a:lnTo>
                <a:lnTo>
                  <a:pt x="3856" y="1755"/>
                </a:lnTo>
                <a:lnTo>
                  <a:pt x="3830" y="1614"/>
                </a:lnTo>
                <a:lnTo>
                  <a:pt x="3779" y="1473"/>
                </a:lnTo>
                <a:lnTo>
                  <a:pt x="4035" y="1320"/>
                </a:lnTo>
                <a:lnTo>
                  <a:pt x="3702" y="756"/>
                </a:lnTo>
                <a:lnTo>
                  <a:pt x="3459" y="910"/>
                </a:lnTo>
                <a:lnTo>
                  <a:pt x="3357" y="795"/>
                </a:lnTo>
                <a:lnTo>
                  <a:pt x="3254" y="705"/>
                </a:lnTo>
                <a:lnTo>
                  <a:pt x="3395" y="449"/>
                </a:lnTo>
                <a:lnTo>
                  <a:pt x="2831" y="116"/>
                </a:lnTo>
                <a:lnTo>
                  <a:pt x="2678" y="372"/>
                </a:lnTo>
                <a:lnTo>
                  <a:pt x="2550" y="321"/>
                </a:lnTo>
                <a:lnTo>
                  <a:pt x="2396" y="295"/>
                </a:lnTo>
                <a:lnTo>
                  <a:pt x="2396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938;p38">
            <a:extLst>
              <a:ext uri="{FF2B5EF4-FFF2-40B4-BE49-F238E27FC236}">
                <a16:creationId xmlns:a16="http://schemas.microsoft.com/office/drawing/2014/main" id="{C0C4E7BE-CB10-43A2-8896-843499A9DDAF}"/>
              </a:ext>
            </a:extLst>
          </p:cNvPr>
          <p:cNvSpPr/>
          <p:nvPr/>
        </p:nvSpPr>
        <p:spPr>
          <a:xfrm rot="1784719">
            <a:off x="4974414" y="3668354"/>
            <a:ext cx="1196911" cy="1159564"/>
          </a:xfrm>
          <a:custGeom>
            <a:avLst/>
            <a:gdLst/>
            <a:ahLst/>
            <a:cxnLst/>
            <a:rect l="l" t="t" r="r" b="b"/>
            <a:pathLst>
              <a:path w="7481" h="7570" extrusionOk="0">
                <a:moveTo>
                  <a:pt x="2819" y="0"/>
                </a:moveTo>
                <a:lnTo>
                  <a:pt x="2819" y="679"/>
                </a:lnTo>
                <a:lnTo>
                  <a:pt x="2626" y="743"/>
                </a:lnTo>
                <a:lnTo>
                  <a:pt x="2447" y="820"/>
                </a:lnTo>
                <a:lnTo>
                  <a:pt x="2281" y="897"/>
                </a:lnTo>
                <a:lnTo>
                  <a:pt x="2114" y="987"/>
                </a:lnTo>
                <a:lnTo>
                  <a:pt x="1948" y="1076"/>
                </a:lnTo>
                <a:lnTo>
                  <a:pt x="1794" y="1192"/>
                </a:lnTo>
                <a:lnTo>
                  <a:pt x="1653" y="1307"/>
                </a:lnTo>
                <a:lnTo>
                  <a:pt x="1512" y="1435"/>
                </a:lnTo>
                <a:lnTo>
                  <a:pt x="923" y="1089"/>
                </a:lnTo>
                <a:lnTo>
                  <a:pt x="1" y="2703"/>
                </a:lnTo>
                <a:lnTo>
                  <a:pt x="577" y="3036"/>
                </a:lnTo>
                <a:lnTo>
                  <a:pt x="539" y="3215"/>
                </a:lnTo>
                <a:lnTo>
                  <a:pt x="513" y="3407"/>
                </a:lnTo>
                <a:lnTo>
                  <a:pt x="487" y="3599"/>
                </a:lnTo>
                <a:lnTo>
                  <a:pt x="487" y="3792"/>
                </a:lnTo>
                <a:lnTo>
                  <a:pt x="487" y="3984"/>
                </a:lnTo>
                <a:lnTo>
                  <a:pt x="513" y="4176"/>
                </a:lnTo>
                <a:lnTo>
                  <a:pt x="539" y="4355"/>
                </a:lnTo>
                <a:lnTo>
                  <a:pt x="577" y="4534"/>
                </a:lnTo>
                <a:lnTo>
                  <a:pt x="1" y="4880"/>
                </a:lnTo>
                <a:lnTo>
                  <a:pt x="923" y="6481"/>
                </a:lnTo>
                <a:lnTo>
                  <a:pt x="1512" y="6148"/>
                </a:lnTo>
                <a:lnTo>
                  <a:pt x="1653" y="6276"/>
                </a:lnTo>
                <a:lnTo>
                  <a:pt x="1794" y="6392"/>
                </a:lnTo>
                <a:lnTo>
                  <a:pt x="1948" y="6494"/>
                </a:lnTo>
                <a:lnTo>
                  <a:pt x="2114" y="6596"/>
                </a:lnTo>
                <a:lnTo>
                  <a:pt x="2281" y="6686"/>
                </a:lnTo>
                <a:lnTo>
                  <a:pt x="2447" y="6763"/>
                </a:lnTo>
                <a:lnTo>
                  <a:pt x="2626" y="6827"/>
                </a:lnTo>
                <a:lnTo>
                  <a:pt x="2819" y="6891"/>
                </a:lnTo>
                <a:lnTo>
                  <a:pt x="2819" y="7570"/>
                </a:lnTo>
                <a:lnTo>
                  <a:pt x="4663" y="7570"/>
                </a:lnTo>
                <a:lnTo>
                  <a:pt x="4663" y="6891"/>
                </a:lnTo>
                <a:lnTo>
                  <a:pt x="4855" y="6827"/>
                </a:lnTo>
                <a:lnTo>
                  <a:pt x="5021" y="6763"/>
                </a:lnTo>
                <a:lnTo>
                  <a:pt x="5201" y="6686"/>
                </a:lnTo>
                <a:lnTo>
                  <a:pt x="5367" y="6596"/>
                </a:lnTo>
                <a:lnTo>
                  <a:pt x="5534" y="6494"/>
                </a:lnTo>
                <a:lnTo>
                  <a:pt x="5687" y="6392"/>
                </a:lnTo>
                <a:lnTo>
                  <a:pt x="5828" y="6276"/>
                </a:lnTo>
                <a:lnTo>
                  <a:pt x="5969" y="6148"/>
                </a:lnTo>
                <a:lnTo>
                  <a:pt x="6558" y="6481"/>
                </a:lnTo>
                <a:lnTo>
                  <a:pt x="7481" y="4880"/>
                </a:lnTo>
                <a:lnTo>
                  <a:pt x="6891" y="4534"/>
                </a:lnTo>
                <a:lnTo>
                  <a:pt x="6930" y="4355"/>
                </a:lnTo>
                <a:lnTo>
                  <a:pt x="6968" y="4176"/>
                </a:lnTo>
                <a:lnTo>
                  <a:pt x="6981" y="3984"/>
                </a:lnTo>
                <a:lnTo>
                  <a:pt x="6994" y="3792"/>
                </a:lnTo>
                <a:lnTo>
                  <a:pt x="6981" y="3599"/>
                </a:lnTo>
                <a:lnTo>
                  <a:pt x="6968" y="3407"/>
                </a:lnTo>
                <a:lnTo>
                  <a:pt x="6930" y="3215"/>
                </a:lnTo>
                <a:lnTo>
                  <a:pt x="6891" y="3036"/>
                </a:lnTo>
                <a:lnTo>
                  <a:pt x="7481" y="2703"/>
                </a:lnTo>
                <a:lnTo>
                  <a:pt x="6558" y="1089"/>
                </a:lnTo>
                <a:lnTo>
                  <a:pt x="5969" y="1435"/>
                </a:lnTo>
                <a:lnTo>
                  <a:pt x="5828" y="1307"/>
                </a:lnTo>
                <a:lnTo>
                  <a:pt x="5687" y="1192"/>
                </a:lnTo>
                <a:lnTo>
                  <a:pt x="5534" y="1076"/>
                </a:lnTo>
                <a:lnTo>
                  <a:pt x="5367" y="987"/>
                </a:lnTo>
                <a:lnTo>
                  <a:pt x="5201" y="897"/>
                </a:lnTo>
                <a:lnTo>
                  <a:pt x="5021" y="820"/>
                </a:lnTo>
                <a:lnTo>
                  <a:pt x="4855" y="743"/>
                </a:lnTo>
                <a:lnTo>
                  <a:pt x="4663" y="679"/>
                </a:lnTo>
                <a:lnTo>
                  <a:pt x="4663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939;p38">
            <a:extLst>
              <a:ext uri="{FF2B5EF4-FFF2-40B4-BE49-F238E27FC236}">
                <a16:creationId xmlns:a16="http://schemas.microsoft.com/office/drawing/2014/main" id="{D0056353-2949-469C-A522-C7657D5B646C}"/>
              </a:ext>
            </a:extLst>
          </p:cNvPr>
          <p:cNvSpPr/>
          <p:nvPr/>
        </p:nvSpPr>
        <p:spPr>
          <a:xfrm>
            <a:off x="4089183" y="2915034"/>
            <a:ext cx="180472" cy="172785"/>
          </a:xfrm>
          <a:custGeom>
            <a:avLst/>
            <a:gdLst/>
            <a:ahLst/>
            <a:cxnLst/>
            <a:rect l="l" t="t" r="r" b="b"/>
            <a:pathLst>
              <a:path w="1128" h="1128" extrusionOk="0">
                <a:moveTo>
                  <a:pt x="564" y="0"/>
                </a:moveTo>
                <a:lnTo>
                  <a:pt x="449" y="13"/>
                </a:lnTo>
                <a:lnTo>
                  <a:pt x="347" y="39"/>
                </a:lnTo>
                <a:lnTo>
                  <a:pt x="244" y="90"/>
                </a:lnTo>
                <a:lnTo>
                  <a:pt x="167" y="167"/>
                </a:lnTo>
                <a:lnTo>
                  <a:pt x="90" y="244"/>
                </a:lnTo>
                <a:lnTo>
                  <a:pt x="39" y="346"/>
                </a:lnTo>
                <a:lnTo>
                  <a:pt x="14" y="448"/>
                </a:lnTo>
                <a:lnTo>
                  <a:pt x="1" y="564"/>
                </a:lnTo>
                <a:lnTo>
                  <a:pt x="14" y="679"/>
                </a:lnTo>
                <a:lnTo>
                  <a:pt x="39" y="781"/>
                </a:lnTo>
                <a:lnTo>
                  <a:pt x="90" y="884"/>
                </a:lnTo>
                <a:lnTo>
                  <a:pt x="167" y="961"/>
                </a:lnTo>
                <a:lnTo>
                  <a:pt x="244" y="1038"/>
                </a:lnTo>
                <a:lnTo>
                  <a:pt x="347" y="1089"/>
                </a:lnTo>
                <a:lnTo>
                  <a:pt x="449" y="1114"/>
                </a:lnTo>
                <a:lnTo>
                  <a:pt x="564" y="1127"/>
                </a:lnTo>
                <a:lnTo>
                  <a:pt x="680" y="1114"/>
                </a:lnTo>
                <a:lnTo>
                  <a:pt x="782" y="1089"/>
                </a:lnTo>
                <a:lnTo>
                  <a:pt x="885" y="1038"/>
                </a:lnTo>
                <a:lnTo>
                  <a:pt x="961" y="961"/>
                </a:lnTo>
                <a:lnTo>
                  <a:pt x="1038" y="884"/>
                </a:lnTo>
                <a:lnTo>
                  <a:pt x="1089" y="781"/>
                </a:lnTo>
                <a:lnTo>
                  <a:pt x="1115" y="679"/>
                </a:lnTo>
                <a:lnTo>
                  <a:pt x="1128" y="564"/>
                </a:lnTo>
                <a:lnTo>
                  <a:pt x="1115" y="448"/>
                </a:lnTo>
                <a:lnTo>
                  <a:pt x="1089" y="346"/>
                </a:lnTo>
                <a:lnTo>
                  <a:pt x="1038" y="244"/>
                </a:lnTo>
                <a:lnTo>
                  <a:pt x="961" y="167"/>
                </a:lnTo>
                <a:lnTo>
                  <a:pt x="885" y="90"/>
                </a:lnTo>
                <a:lnTo>
                  <a:pt x="782" y="39"/>
                </a:lnTo>
                <a:lnTo>
                  <a:pt x="680" y="13"/>
                </a:lnTo>
                <a:lnTo>
                  <a:pt x="564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940;p38">
            <a:extLst>
              <a:ext uri="{FF2B5EF4-FFF2-40B4-BE49-F238E27FC236}">
                <a16:creationId xmlns:a16="http://schemas.microsoft.com/office/drawing/2014/main" id="{24F2252B-7F2B-43AB-8441-9089114418CA}"/>
              </a:ext>
            </a:extLst>
          </p:cNvPr>
          <p:cNvSpPr/>
          <p:nvPr/>
        </p:nvSpPr>
        <p:spPr>
          <a:xfrm>
            <a:off x="2949888" y="3850791"/>
            <a:ext cx="180472" cy="174777"/>
          </a:xfrm>
          <a:custGeom>
            <a:avLst/>
            <a:gdLst/>
            <a:ahLst/>
            <a:cxnLst/>
            <a:rect l="l" t="t" r="r" b="b"/>
            <a:pathLst>
              <a:path w="1128" h="1141" extrusionOk="0">
                <a:moveTo>
                  <a:pt x="564" y="1"/>
                </a:moveTo>
                <a:lnTo>
                  <a:pt x="449" y="13"/>
                </a:lnTo>
                <a:lnTo>
                  <a:pt x="346" y="52"/>
                </a:lnTo>
                <a:lnTo>
                  <a:pt x="244" y="103"/>
                </a:lnTo>
                <a:lnTo>
                  <a:pt x="167" y="167"/>
                </a:lnTo>
                <a:lnTo>
                  <a:pt x="90" y="257"/>
                </a:lnTo>
                <a:lnTo>
                  <a:pt x="39" y="346"/>
                </a:lnTo>
                <a:lnTo>
                  <a:pt x="13" y="449"/>
                </a:lnTo>
                <a:lnTo>
                  <a:pt x="1" y="564"/>
                </a:lnTo>
                <a:lnTo>
                  <a:pt x="13" y="679"/>
                </a:lnTo>
                <a:lnTo>
                  <a:pt x="39" y="795"/>
                </a:lnTo>
                <a:lnTo>
                  <a:pt x="90" y="884"/>
                </a:lnTo>
                <a:lnTo>
                  <a:pt x="167" y="974"/>
                </a:lnTo>
                <a:lnTo>
                  <a:pt x="244" y="1038"/>
                </a:lnTo>
                <a:lnTo>
                  <a:pt x="346" y="1089"/>
                </a:lnTo>
                <a:lnTo>
                  <a:pt x="449" y="1128"/>
                </a:lnTo>
                <a:lnTo>
                  <a:pt x="564" y="1140"/>
                </a:lnTo>
                <a:lnTo>
                  <a:pt x="679" y="1128"/>
                </a:lnTo>
                <a:lnTo>
                  <a:pt x="782" y="1089"/>
                </a:lnTo>
                <a:lnTo>
                  <a:pt x="884" y="1038"/>
                </a:lnTo>
                <a:lnTo>
                  <a:pt x="961" y="974"/>
                </a:lnTo>
                <a:lnTo>
                  <a:pt x="1038" y="884"/>
                </a:lnTo>
                <a:lnTo>
                  <a:pt x="1089" y="795"/>
                </a:lnTo>
                <a:lnTo>
                  <a:pt x="1128" y="679"/>
                </a:lnTo>
                <a:lnTo>
                  <a:pt x="1128" y="564"/>
                </a:lnTo>
                <a:lnTo>
                  <a:pt x="1128" y="449"/>
                </a:lnTo>
                <a:lnTo>
                  <a:pt x="1089" y="346"/>
                </a:lnTo>
                <a:lnTo>
                  <a:pt x="1038" y="257"/>
                </a:lnTo>
                <a:lnTo>
                  <a:pt x="961" y="167"/>
                </a:lnTo>
                <a:lnTo>
                  <a:pt x="884" y="103"/>
                </a:lnTo>
                <a:lnTo>
                  <a:pt x="782" y="52"/>
                </a:lnTo>
                <a:lnTo>
                  <a:pt x="679" y="13"/>
                </a:lnTo>
                <a:lnTo>
                  <a:pt x="564" y="1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941;p38">
            <a:extLst>
              <a:ext uri="{FF2B5EF4-FFF2-40B4-BE49-F238E27FC236}">
                <a16:creationId xmlns:a16="http://schemas.microsoft.com/office/drawing/2014/main" id="{F2DE8F86-CBD4-48C0-A9A8-305FCE46F932}"/>
              </a:ext>
            </a:extLst>
          </p:cNvPr>
          <p:cNvSpPr/>
          <p:nvPr/>
        </p:nvSpPr>
        <p:spPr>
          <a:xfrm>
            <a:off x="4136381" y="4714093"/>
            <a:ext cx="180472" cy="174624"/>
          </a:xfrm>
          <a:custGeom>
            <a:avLst/>
            <a:gdLst/>
            <a:ahLst/>
            <a:cxnLst/>
            <a:rect l="l" t="t" r="r" b="b"/>
            <a:pathLst>
              <a:path w="1128" h="1140" extrusionOk="0">
                <a:moveTo>
                  <a:pt x="564" y="0"/>
                </a:moveTo>
                <a:lnTo>
                  <a:pt x="449" y="13"/>
                </a:lnTo>
                <a:lnTo>
                  <a:pt x="346" y="51"/>
                </a:lnTo>
                <a:lnTo>
                  <a:pt x="244" y="102"/>
                </a:lnTo>
                <a:lnTo>
                  <a:pt x="167" y="167"/>
                </a:lnTo>
                <a:lnTo>
                  <a:pt x="90" y="256"/>
                </a:lnTo>
                <a:lnTo>
                  <a:pt x="39" y="346"/>
                </a:lnTo>
                <a:lnTo>
                  <a:pt x="13" y="461"/>
                </a:lnTo>
                <a:lnTo>
                  <a:pt x="0" y="576"/>
                </a:lnTo>
                <a:lnTo>
                  <a:pt x="13" y="679"/>
                </a:lnTo>
                <a:lnTo>
                  <a:pt x="39" y="794"/>
                </a:lnTo>
                <a:lnTo>
                  <a:pt x="90" y="884"/>
                </a:lnTo>
                <a:lnTo>
                  <a:pt x="167" y="973"/>
                </a:lnTo>
                <a:lnTo>
                  <a:pt x="244" y="1037"/>
                </a:lnTo>
                <a:lnTo>
                  <a:pt x="346" y="1089"/>
                </a:lnTo>
                <a:lnTo>
                  <a:pt x="449" y="1127"/>
                </a:lnTo>
                <a:lnTo>
                  <a:pt x="564" y="1140"/>
                </a:lnTo>
                <a:lnTo>
                  <a:pt x="679" y="1127"/>
                </a:lnTo>
                <a:lnTo>
                  <a:pt x="782" y="1089"/>
                </a:lnTo>
                <a:lnTo>
                  <a:pt x="884" y="1037"/>
                </a:lnTo>
                <a:lnTo>
                  <a:pt x="961" y="973"/>
                </a:lnTo>
                <a:lnTo>
                  <a:pt x="1038" y="884"/>
                </a:lnTo>
                <a:lnTo>
                  <a:pt x="1089" y="794"/>
                </a:lnTo>
                <a:lnTo>
                  <a:pt x="1115" y="679"/>
                </a:lnTo>
                <a:lnTo>
                  <a:pt x="1127" y="576"/>
                </a:lnTo>
                <a:lnTo>
                  <a:pt x="1115" y="461"/>
                </a:lnTo>
                <a:lnTo>
                  <a:pt x="1089" y="346"/>
                </a:lnTo>
                <a:lnTo>
                  <a:pt x="1038" y="256"/>
                </a:lnTo>
                <a:lnTo>
                  <a:pt x="961" y="167"/>
                </a:lnTo>
                <a:lnTo>
                  <a:pt x="884" y="102"/>
                </a:lnTo>
                <a:lnTo>
                  <a:pt x="782" y="51"/>
                </a:lnTo>
                <a:lnTo>
                  <a:pt x="679" y="13"/>
                </a:lnTo>
                <a:lnTo>
                  <a:pt x="564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942;p38">
            <a:extLst>
              <a:ext uri="{FF2B5EF4-FFF2-40B4-BE49-F238E27FC236}">
                <a16:creationId xmlns:a16="http://schemas.microsoft.com/office/drawing/2014/main" id="{FA1137C4-CD20-4E78-A61A-A4DDE5B62D23}"/>
              </a:ext>
            </a:extLst>
          </p:cNvPr>
          <p:cNvSpPr/>
          <p:nvPr/>
        </p:nvSpPr>
        <p:spPr>
          <a:xfrm>
            <a:off x="4730585" y="4800332"/>
            <a:ext cx="182552" cy="172785"/>
          </a:xfrm>
          <a:custGeom>
            <a:avLst/>
            <a:gdLst/>
            <a:ahLst/>
            <a:cxnLst/>
            <a:rect l="l" t="t" r="r" b="b"/>
            <a:pathLst>
              <a:path w="1141" h="1128" extrusionOk="0">
                <a:moveTo>
                  <a:pt x="577" y="1"/>
                </a:moveTo>
                <a:lnTo>
                  <a:pt x="462" y="13"/>
                </a:lnTo>
                <a:lnTo>
                  <a:pt x="346" y="39"/>
                </a:lnTo>
                <a:lnTo>
                  <a:pt x="257" y="90"/>
                </a:lnTo>
                <a:lnTo>
                  <a:pt x="167" y="167"/>
                </a:lnTo>
                <a:lnTo>
                  <a:pt x="103" y="244"/>
                </a:lnTo>
                <a:lnTo>
                  <a:pt x="52" y="346"/>
                </a:lnTo>
                <a:lnTo>
                  <a:pt x="13" y="449"/>
                </a:lnTo>
                <a:lnTo>
                  <a:pt x="1" y="564"/>
                </a:lnTo>
                <a:lnTo>
                  <a:pt x="13" y="679"/>
                </a:lnTo>
                <a:lnTo>
                  <a:pt x="52" y="782"/>
                </a:lnTo>
                <a:lnTo>
                  <a:pt x="103" y="884"/>
                </a:lnTo>
                <a:lnTo>
                  <a:pt x="167" y="961"/>
                </a:lnTo>
                <a:lnTo>
                  <a:pt x="257" y="1038"/>
                </a:lnTo>
                <a:lnTo>
                  <a:pt x="346" y="1089"/>
                </a:lnTo>
                <a:lnTo>
                  <a:pt x="462" y="1128"/>
                </a:lnTo>
                <a:lnTo>
                  <a:pt x="692" y="1128"/>
                </a:lnTo>
                <a:lnTo>
                  <a:pt x="795" y="1089"/>
                </a:lnTo>
                <a:lnTo>
                  <a:pt x="884" y="1038"/>
                </a:lnTo>
                <a:lnTo>
                  <a:pt x="974" y="961"/>
                </a:lnTo>
                <a:lnTo>
                  <a:pt x="1038" y="884"/>
                </a:lnTo>
                <a:lnTo>
                  <a:pt x="1089" y="782"/>
                </a:lnTo>
                <a:lnTo>
                  <a:pt x="1128" y="679"/>
                </a:lnTo>
                <a:lnTo>
                  <a:pt x="1141" y="564"/>
                </a:lnTo>
                <a:lnTo>
                  <a:pt x="1128" y="449"/>
                </a:lnTo>
                <a:lnTo>
                  <a:pt x="1089" y="346"/>
                </a:lnTo>
                <a:lnTo>
                  <a:pt x="1038" y="244"/>
                </a:lnTo>
                <a:lnTo>
                  <a:pt x="974" y="167"/>
                </a:lnTo>
                <a:lnTo>
                  <a:pt x="884" y="90"/>
                </a:lnTo>
                <a:lnTo>
                  <a:pt x="795" y="39"/>
                </a:lnTo>
                <a:lnTo>
                  <a:pt x="692" y="13"/>
                </a:lnTo>
                <a:lnTo>
                  <a:pt x="577" y="1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943;p38">
            <a:extLst>
              <a:ext uri="{FF2B5EF4-FFF2-40B4-BE49-F238E27FC236}">
                <a16:creationId xmlns:a16="http://schemas.microsoft.com/office/drawing/2014/main" id="{1A26FA80-B10F-4835-8637-8A398125DBFF}"/>
              </a:ext>
            </a:extLst>
          </p:cNvPr>
          <p:cNvSpPr/>
          <p:nvPr/>
        </p:nvSpPr>
        <p:spPr>
          <a:xfrm>
            <a:off x="4480681" y="4160818"/>
            <a:ext cx="182393" cy="174777"/>
          </a:xfrm>
          <a:custGeom>
            <a:avLst/>
            <a:gdLst/>
            <a:ahLst/>
            <a:cxnLst/>
            <a:rect l="l" t="t" r="r" b="b"/>
            <a:pathLst>
              <a:path w="1140" h="1141" extrusionOk="0">
                <a:moveTo>
                  <a:pt x="564" y="0"/>
                </a:moveTo>
                <a:lnTo>
                  <a:pt x="461" y="13"/>
                </a:lnTo>
                <a:lnTo>
                  <a:pt x="346" y="51"/>
                </a:lnTo>
                <a:lnTo>
                  <a:pt x="256" y="103"/>
                </a:lnTo>
                <a:lnTo>
                  <a:pt x="167" y="167"/>
                </a:lnTo>
                <a:lnTo>
                  <a:pt x="103" y="256"/>
                </a:lnTo>
                <a:lnTo>
                  <a:pt x="51" y="346"/>
                </a:lnTo>
                <a:lnTo>
                  <a:pt x="13" y="461"/>
                </a:lnTo>
                <a:lnTo>
                  <a:pt x="0" y="577"/>
                </a:lnTo>
                <a:lnTo>
                  <a:pt x="13" y="692"/>
                </a:lnTo>
                <a:lnTo>
                  <a:pt x="51" y="794"/>
                </a:lnTo>
                <a:lnTo>
                  <a:pt x="103" y="884"/>
                </a:lnTo>
                <a:lnTo>
                  <a:pt x="167" y="974"/>
                </a:lnTo>
                <a:lnTo>
                  <a:pt x="256" y="1038"/>
                </a:lnTo>
                <a:lnTo>
                  <a:pt x="346" y="1102"/>
                </a:lnTo>
                <a:lnTo>
                  <a:pt x="461" y="1127"/>
                </a:lnTo>
                <a:lnTo>
                  <a:pt x="564" y="1140"/>
                </a:lnTo>
                <a:lnTo>
                  <a:pt x="679" y="1127"/>
                </a:lnTo>
                <a:lnTo>
                  <a:pt x="794" y="1102"/>
                </a:lnTo>
                <a:lnTo>
                  <a:pt x="884" y="1038"/>
                </a:lnTo>
                <a:lnTo>
                  <a:pt x="973" y="974"/>
                </a:lnTo>
                <a:lnTo>
                  <a:pt x="1038" y="884"/>
                </a:lnTo>
                <a:lnTo>
                  <a:pt x="1089" y="794"/>
                </a:lnTo>
                <a:lnTo>
                  <a:pt x="1127" y="692"/>
                </a:lnTo>
                <a:lnTo>
                  <a:pt x="1140" y="577"/>
                </a:lnTo>
                <a:lnTo>
                  <a:pt x="1127" y="461"/>
                </a:lnTo>
                <a:lnTo>
                  <a:pt x="1089" y="346"/>
                </a:lnTo>
                <a:lnTo>
                  <a:pt x="1038" y="256"/>
                </a:lnTo>
                <a:lnTo>
                  <a:pt x="973" y="167"/>
                </a:lnTo>
                <a:lnTo>
                  <a:pt x="884" y="103"/>
                </a:lnTo>
                <a:lnTo>
                  <a:pt x="794" y="51"/>
                </a:lnTo>
                <a:lnTo>
                  <a:pt x="679" y="13"/>
                </a:lnTo>
                <a:lnTo>
                  <a:pt x="564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944;p38">
            <a:extLst>
              <a:ext uri="{FF2B5EF4-FFF2-40B4-BE49-F238E27FC236}">
                <a16:creationId xmlns:a16="http://schemas.microsoft.com/office/drawing/2014/main" id="{AAB73EAC-FFC3-463D-80E8-2834315C2A05}"/>
              </a:ext>
            </a:extLst>
          </p:cNvPr>
          <p:cNvSpPr/>
          <p:nvPr/>
        </p:nvSpPr>
        <p:spPr>
          <a:xfrm>
            <a:off x="6166986" y="3764549"/>
            <a:ext cx="182552" cy="172785"/>
          </a:xfrm>
          <a:custGeom>
            <a:avLst/>
            <a:gdLst/>
            <a:ahLst/>
            <a:cxnLst/>
            <a:rect l="l" t="t" r="r" b="b"/>
            <a:pathLst>
              <a:path w="1141" h="1128" extrusionOk="0">
                <a:moveTo>
                  <a:pt x="565" y="0"/>
                </a:moveTo>
                <a:lnTo>
                  <a:pt x="462" y="13"/>
                </a:lnTo>
                <a:lnTo>
                  <a:pt x="347" y="38"/>
                </a:lnTo>
                <a:lnTo>
                  <a:pt x="257" y="90"/>
                </a:lnTo>
                <a:lnTo>
                  <a:pt x="167" y="167"/>
                </a:lnTo>
                <a:lnTo>
                  <a:pt x="103" y="243"/>
                </a:lnTo>
                <a:lnTo>
                  <a:pt x="52" y="346"/>
                </a:lnTo>
                <a:lnTo>
                  <a:pt x="14" y="448"/>
                </a:lnTo>
                <a:lnTo>
                  <a:pt x="1" y="564"/>
                </a:lnTo>
                <a:lnTo>
                  <a:pt x="14" y="679"/>
                </a:lnTo>
                <a:lnTo>
                  <a:pt x="52" y="781"/>
                </a:lnTo>
                <a:lnTo>
                  <a:pt x="103" y="884"/>
                </a:lnTo>
                <a:lnTo>
                  <a:pt x="167" y="973"/>
                </a:lnTo>
                <a:lnTo>
                  <a:pt x="257" y="1037"/>
                </a:lnTo>
                <a:lnTo>
                  <a:pt x="347" y="1089"/>
                </a:lnTo>
                <a:lnTo>
                  <a:pt x="462" y="1127"/>
                </a:lnTo>
                <a:lnTo>
                  <a:pt x="680" y="1127"/>
                </a:lnTo>
                <a:lnTo>
                  <a:pt x="795" y="1089"/>
                </a:lnTo>
                <a:lnTo>
                  <a:pt x="885" y="1037"/>
                </a:lnTo>
                <a:lnTo>
                  <a:pt x="974" y="973"/>
                </a:lnTo>
                <a:lnTo>
                  <a:pt x="1038" y="884"/>
                </a:lnTo>
                <a:lnTo>
                  <a:pt x="1090" y="781"/>
                </a:lnTo>
                <a:lnTo>
                  <a:pt x="1128" y="679"/>
                </a:lnTo>
                <a:lnTo>
                  <a:pt x="1141" y="564"/>
                </a:lnTo>
                <a:lnTo>
                  <a:pt x="1128" y="448"/>
                </a:lnTo>
                <a:lnTo>
                  <a:pt x="1090" y="346"/>
                </a:lnTo>
                <a:lnTo>
                  <a:pt x="1038" y="243"/>
                </a:lnTo>
                <a:lnTo>
                  <a:pt x="974" y="167"/>
                </a:lnTo>
                <a:lnTo>
                  <a:pt x="885" y="90"/>
                </a:lnTo>
                <a:lnTo>
                  <a:pt x="795" y="38"/>
                </a:lnTo>
                <a:lnTo>
                  <a:pt x="680" y="13"/>
                </a:lnTo>
                <a:lnTo>
                  <a:pt x="565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945;p38">
            <a:extLst>
              <a:ext uri="{FF2B5EF4-FFF2-40B4-BE49-F238E27FC236}">
                <a16:creationId xmlns:a16="http://schemas.microsoft.com/office/drawing/2014/main" id="{11CEDD64-0B69-447F-9BA3-AA441629397C}"/>
              </a:ext>
            </a:extLst>
          </p:cNvPr>
          <p:cNvSpPr/>
          <p:nvPr/>
        </p:nvSpPr>
        <p:spPr>
          <a:xfrm>
            <a:off x="3406823" y="3642778"/>
            <a:ext cx="619017" cy="590812"/>
          </a:xfrm>
          <a:custGeom>
            <a:avLst/>
            <a:gdLst/>
            <a:ahLst/>
            <a:cxnLst/>
            <a:rect l="l" t="t" r="r" b="b"/>
            <a:pathLst>
              <a:path w="3869" h="3857" extrusionOk="0">
                <a:moveTo>
                  <a:pt x="1935" y="1"/>
                </a:moveTo>
                <a:lnTo>
                  <a:pt x="1743" y="14"/>
                </a:lnTo>
                <a:lnTo>
                  <a:pt x="1551" y="39"/>
                </a:lnTo>
                <a:lnTo>
                  <a:pt x="1358" y="91"/>
                </a:lnTo>
                <a:lnTo>
                  <a:pt x="1179" y="155"/>
                </a:lnTo>
                <a:lnTo>
                  <a:pt x="1013" y="231"/>
                </a:lnTo>
                <a:lnTo>
                  <a:pt x="859" y="321"/>
                </a:lnTo>
                <a:lnTo>
                  <a:pt x="705" y="436"/>
                </a:lnTo>
                <a:lnTo>
                  <a:pt x="577" y="564"/>
                </a:lnTo>
                <a:lnTo>
                  <a:pt x="449" y="705"/>
                </a:lnTo>
                <a:lnTo>
                  <a:pt x="334" y="846"/>
                </a:lnTo>
                <a:lnTo>
                  <a:pt x="244" y="1013"/>
                </a:lnTo>
                <a:lnTo>
                  <a:pt x="154" y="1179"/>
                </a:lnTo>
                <a:lnTo>
                  <a:pt x="90" y="1359"/>
                </a:lnTo>
                <a:lnTo>
                  <a:pt x="39" y="1538"/>
                </a:lnTo>
                <a:lnTo>
                  <a:pt x="14" y="1730"/>
                </a:lnTo>
                <a:lnTo>
                  <a:pt x="1" y="1922"/>
                </a:lnTo>
                <a:lnTo>
                  <a:pt x="14" y="2127"/>
                </a:lnTo>
                <a:lnTo>
                  <a:pt x="39" y="2319"/>
                </a:lnTo>
                <a:lnTo>
                  <a:pt x="90" y="2498"/>
                </a:lnTo>
                <a:lnTo>
                  <a:pt x="154" y="2678"/>
                </a:lnTo>
                <a:lnTo>
                  <a:pt x="244" y="2844"/>
                </a:lnTo>
                <a:lnTo>
                  <a:pt x="334" y="3011"/>
                </a:lnTo>
                <a:lnTo>
                  <a:pt x="449" y="3152"/>
                </a:lnTo>
                <a:lnTo>
                  <a:pt x="577" y="3293"/>
                </a:lnTo>
                <a:lnTo>
                  <a:pt x="705" y="3421"/>
                </a:lnTo>
                <a:lnTo>
                  <a:pt x="859" y="3523"/>
                </a:lnTo>
                <a:lnTo>
                  <a:pt x="1013" y="3626"/>
                </a:lnTo>
                <a:lnTo>
                  <a:pt x="1179" y="3702"/>
                </a:lnTo>
                <a:lnTo>
                  <a:pt x="1358" y="3766"/>
                </a:lnTo>
                <a:lnTo>
                  <a:pt x="1551" y="3818"/>
                </a:lnTo>
                <a:lnTo>
                  <a:pt x="1743" y="3843"/>
                </a:lnTo>
                <a:lnTo>
                  <a:pt x="1935" y="3856"/>
                </a:lnTo>
                <a:lnTo>
                  <a:pt x="2127" y="3843"/>
                </a:lnTo>
                <a:lnTo>
                  <a:pt x="2319" y="3818"/>
                </a:lnTo>
                <a:lnTo>
                  <a:pt x="2511" y="3766"/>
                </a:lnTo>
                <a:lnTo>
                  <a:pt x="2690" y="3702"/>
                </a:lnTo>
                <a:lnTo>
                  <a:pt x="2857" y="3626"/>
                </a:lnTo>
                <a:lnTo>
                  <a:pt x="3011" y="3523"/>
                </a:lnTo>
                <a:lnTo>
                  <a:pt x="3164" y="3421"/>
                </a:lnTo>
                <a:lnTo>
                  <a:pt x="3292" y="3293"/>
                </a:lnTo>
                <a:lnTo>
                  <a:pt x="3420" y="3152"/>
                </a:lnTo>
                <a:lnTo>
                  <a:pt x="3536" y="3011"/>
                </a:lnTo>
                <a:lnTo>
                  <a:pt x="3625" y="2844"/>
                </a:lnTo>
                <a:lnTo>
                  <a:pt x="3715" y="2678"/>
                </a:lnTo>
                <a:lnTo>
                  <a:pt x="3779" y="2498"/>
                </a:lnTo>
                <a:lnTo>
                  <a:pt x="3830" y="2319"/>
                </a:lnTo>
                <a:lnTo>
                  <a:pt x="3856" y="2127"/>
                </a:lnTo>
                <a:lnTo>
                  <a:pt x="3869" y="1922"/>
                </a:lnTo>
                <a:lnTo>
                  <a:pt x="3856" y="1730"/>
                </a:lnTo>
                <a:lnTo>
                  <a:pt x="3830" y="1538"/>
                </a:lnTo>
                <a:lnTo>
                  <a:pt x="3779" y="1359"/>
                </a:lnTo>
                <a:lnTo>
                  <a:pt x="3715" y="1179"/>
                </a:lnTo>
                <a:lnTo>
                  <a:pt x="3625" y="1013"/>
                </a:lnTo>
                <a:lnTo>
                  <a:pt x="3536" y="846"/>
                </a:lnTo>
                <a:lnTo>
                  <a:pt x="3420" y="705"/>
                </a:lnTo>
                <a:lnTo>
                  <a:pt x="3292" y="564"/>
                </a:lnTo>
                <a:lnTo>
                  <a:pt x="3164" y="436"/>
                </a:lnTo>
                <a:lnTo>
                  <a:pt x="3011" y="321"/>
                </a:lnTo>
                <a:lnTo>
                  <a:pt x="2857" y="231"/>
                </a:lnTo>
                <a:lnTo>
                  <a:pt x="2690" y="155"/>
                </a:lnTo>
                <a:lnTo>
                  <a:pt x="2511" y="91"/>
                </a:lnTo>
                <a:lnTo>
                  <a:pt x="2319" y="39"/>
                </a:lnTo>
                <a:lnTo>
                  <a:pt x="2127" y="14"/>
                </a:lnTo>
                <a:lnTo>
                  <a:pt x="1935" y="1"/>
                </a:lnTo>
                <a:close/>
              </a:path>
            </a:pathLst>
          </a:custGeom>
          <a:solidFill>
            <a:srgbClr val="1FC5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946;p38">
            <a:extLst>
              <a:ext uri="{FF2B5EF4-FFF2-40B4-BE49-F238E27FC236}">
                <a16:creationId xmlns:a16="http://schemas.microsoft.com/office/drawing/2014/main" id="{1C8783F9-37AF-453F-8688-E66ED61F4131}"/>
              </a:ext>
            </a:extLst>
          </p:cNvPr>
          <p:cNvSpPr/>
          <p:nvPr/>
        </p:nvSpPr>
        <p:spPr>
          <a:xfrm>
            <a:off x="4617953" y="3154294"/>
            <a:ext cx="479660" cy="457239"/>
          </a:xfrm>
          <a:custGeom>
            <a:avLst/>
            <a:gdLst/>
            <a:ahLst/>
            <a:cxnLst/>
            <a:rect l="l" t="t" r="r" b="b"/>
            <a:pathLst>
              <a:path w="2998" h="2985" extrusionOk="0">
                <a:moveTo>
                  <a:pt x="1345" y="1"/>
                </a:moveTo>
                <a:lnTo>
                  <a:pt x="1191" y="26"/>
                </a:lnTo>
                <a:lnTo>
                  <a:pt x="1050" y="65"/>
                </a:lnTo>
                <a:lnTo>
                  <a:pt x="910" y="116"/>
                </a:lnTo>
                <a:lnTo>
                  <a:pt x="782" y="180"/>
                </a:lnTo>
                <a:lnTo>
                  <a:pt x="666" y="257"/>
                </a:lnTo>
                <a:lnTo>
                  <a:pt x="551" y="334"/>
                </a:lnTo>
                <a:lnTo>
                  <a:pt x="436" y="436"/>
                </a:lnTo>
                <a:lnTo>
                  <a:pt x="346" y="539"/>
                </a:lnTo>
                <a:lnTo>
                  <a:pt x="256" y="654"/>
                </a:lnTo>
                <a:lnTo>
                  <a:pt x="180" y="782"/>
                </a:lnTo>
                <a:lnTo>
                  <a:pt x="115" y="910"/>
                </a:lnTo>
                <a:lnTo>
                  <a:pt x="64" y="1051"/>
                </a:lnTo>
                <a:lnTo>
                  <a:pt x="26" y="1192"/>
                </a:lnTo>
                <a:lnTo>
                  <a:pt x="13" y="1333"/>
                </a:lnTo>
                <a:lnTo>
                  <a:pt x="0" y="1486"/>
                </a:lnTo>
                <a:lnTo>
                  <a:pt x="13" y="1640"/>
                </a:lnTo>
                <a:lnTo>
                  <a:pt x="26" y="1794"/>
                </a:lnTo>
                <a:lnTo>
                  <a:pt x="64" y="1935"/>
                </a:lnTo>
                <a:lnTo>
                  <a:pt x="115" y="2076"/>
                </a:lnTo>
                <a:lnTo>
                  <a:pt x="180" y="2204"/>
                </a:lnTo>
                <a:lnTo>
                  <a:pt x="256" y="2332"/>
                </a:lnTo>
                <a:lnTo>
                  <a:pt x="346" y="2447"/>
                </a:lnTo>
                <a:lnTo>
                  <a:pt x="436" y="2550"/>
                </a:lnTo>
                <a:lnTo>
                  <a:pt x="551" y="2652"/>
                </a:lnTo>
                <a:lnTo>
                  <a:pt x="666" y="2729"/>
                </a:lnTo>
                <a:lnTo>
                  <a:pt x="782" y="2806"/>
                </a:lnTo>
                <a:lnTo>
                  <a:pt x="910" y="2870"/>
                </a:lnTo>
                <a:lnTo>
                  <a:pt x="1050" y="2921"/>
                </a:lnTo>
                <a:lnTo>
                  <a:pt x="1191" y="2959"/>
                </a:lnTo>
                <a:lnTo>
                  <a:pt x="1345" y="2985"/>
                </a:lnTo>
                <a:lnTo>
                  <a:pt x="1652" y="2985"/>
                </a:lnTo>
                <a:lnTo>
                  <a:pt x="1793" y="2959"/>
                </a:lnTo>
                <a:lnTo>
                  <a:pt x="1947" y="2921"/>
                </a:lnTo>
                <a:lnTo>
                  <a:pt x="2075" y="2870"/>
                </a:lnTo>
                <a:lnTo>
                  <a:pt x="2216" y="2806"/>
                </a:lnTo>
                <a:lnTo>
                  <a:pt x="2331" y="2729"/>
                </a:lnTo>
                <a:lnTo>
                  <a:pt x="2447" y="2652"/>
                </a:lnTo>
                <a:lnTo>
                  <a:pt x="2549" y="2550"/>
                </a:lnTo>
                <a:lnTo>
                  <a:pt x="2651" y="2447"/>
                </a:lnTo>
                <a:lnTo>
                  <a:pt x="2741" y="2332"/>
                </a:lnTo>
                <a:lnTo>
                  <a:pt x="2818" y="2204"/>
                </a:lnTo>
                <a:lnTo>
                  <a:pt x="2882" y="2076"/>
                </a:lnTo>
                <a:lnTo>
                  <a:pt x="2920" y="1935"/>
                </a:lnTo>
                <a:lnTo>
                  <a:pt x="2959" y="1794"/>
                </a:lnTo>
                <a:lnTo>
                  <a:pt x="2984" y="1640"/>
                </a:lnTo>
                <a:lnTo>
                  <a:pt x="2997" y="1486"/>
                </a:lnTo>
                <a:lnTo>
                  <a:pt x="2984" y="1333"/>
                </a:lnTo>
                <a:lnTo>
                  <a:pt x="2959" y="1192"/>
                </a:lnTo>
                <a:lnTo>
                  <a:pt x="2920" y="1051"/>
                </a:lnTo>
                <a:lnTo>
                  <a:pt x="2882" y="910"/>
                </a:lnTo>
                <a:lnTo>
                  <a:pt x="2818" y="782"/>
                </a:lnTo>
                <a:lnTo>
                  <a:pt x="2741" y="654"/>
                </a:lnTo>
                <a:lnTo>
                  <a:pt x="2651" y="539"/>
                </a:lnTo>
                <a:lnTo>
                  <a:pt x="2549" y="436"/>
                </a:lnTo>
                <a:lnTo>
                  <a:pt x="2447" y="334"/>
                </a:lnTo>
                <a:lnTo>
                  <a:pt x="2331" y="257"/>
                </a:lnTo>
                <a:lnTo>
                  <a:pt x="2216" y="180"/>
                </a:lnTo>
                <a:lnTo>
                  <a:pt x="2075" y="116"/>
                </a:lnTo>
                <a:lnTo>
                  <a:pt x="1947" y="65"/>
                </a:lnTo>
                <a:lnTo>
                  <a:pt x="1793" y="26"/>
                </a:lnTo>
                <a:lnTo>
                  <a:pt x="1652" y="1"/>
                </a:lnTo>
                <a:close/>
              </a:path>
            </a:pathLst>
          </a:custGeom>
          <a:solidFill>
            <a:srgbClr val="1FC5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947;p38">
            <a:extLst>
              <a:ext uri="{FF2B5EF4-FFF2-40B4-BE49-F238E27FC236}">
                <a16:creationId xmlns:a16="http://schemas.microsoft.com/office/drawing/2014/main" id="{1BE47770-2712-4CA4-9377-F57B66CF8853}"/>
              </a:ext>
            </a:extLst>
          </p:cNvPr>
          <p:cNvSpPr/>
          <p:nvPr/>
        </p:nvSpPr>
        <p:spPr>
          <a:xfrm>
            <a:off x="4740825" y="3270096"/>
            <a:ext cx="233751" cy="223795"/>
          </a:xfrm>
          <a:custGeom>
            <a:avLst/>
            <a:gdLst/>
            <a:ahLst/>
            <a:cxnLst/>
            <a:rect l="l" t="t" r="r" b="b"/>
            <a:pathLst>
              <a:path w="1461" h="1461" extrusionOk="0">
                <a:moveTo>
                  <a:pt x="731" y="0"/>
                </a:moveTo>
                <a:lnTo>
                  <a:pt x="577" y="26"/>
                </a:lnTo>
                <a:lnTo>
                  <a:pt x="449" y="64"/>
                </a:lnTo>
                <a:lnTo>
                  <a:pt x="321" y="128"/>
                </a:lnTo>
                <a:lnTo>
                  <a:pt x="218" y="218"/>
                </a:lnTo>
                <a:lnTo>
                  <a:pt x="129" y="333"/>
                </a:lnTo>
                <a:lnTo>
                  <a:pt x="52" y="449"/>
                </a:lnTo>
                <a:lnTo>
                  <a:pt x="14" y="590"/>
                </a:lnTo>
                <a:lnTo>
                  <a:pt x="1" y="730"/>
                </a:lnTo>
                <a:lnTo>
                  <a:pt x="14" y="884"/>
                </a:lnTo>
                <a:lnTo>
                  <a:pt x="52" y="1025"/>
                </a:lnTo>
                <a:lnTo>
                  <a:pt x="129" y="1140"/>
                </a:lnTo>
                <a:lnTo>
                  <a:pt x="218" y="1256"/>
                </a:lnTo>
                <a:lnTo>
                  <a:pt x="321" y="1345"/>
                </a:lnTo>
                <a:lnTo>
                  <a:pt x="449" y="1409"/>
                </a:lnTo>
                <a:lnTo>
                  <a:pt x="577" y="1448"/>
                </a:lnTo>
                <a:lnTo>
                  <a:pt x="731" y="1461"/>
                </a:lnTo>
                <a:lnTo>
                  <a:pt x="872" y="1448"/>
                </a:lnTo>
                <a:lnTo>
                  <a:pt x="1013" y="1409"/>
                </a:lnTo>
                <a:lnTo>
                  <a:pt x="1141" y="1345"/>
                </a:lnTo>
                <a:lnTo>
                  <a:pt x="1243" y="1256"/>
                </a:lnTo>
                <a:lnTo>
                  <a:pt x="1333" y="1140"/>
                </a:lnTo>
                <a:lnTo>
                  <a:pt x="1397" y="1025"/>
                </a:lnTo>
                <a:lnTo>
                  <a:pt x="1448" y="884"/>
                </a:lnTo>
                <a:lnTo>
                  <a:pt x="1461" y="730"/>
                </a:lnTo>
                <a:lnTo>
                  <a:pt x="1448" y="590"/>
                </a:lnTo>
                <a:lnTo>
                  <a:pt x="1397" y="449"/>
                </a:lnTo>
                <a:lnTo>
                  <a:pt x="1333" y="333"/>
                </a:lnTo>
                <a:lnTo>
                  <a:pt x="1243" y="218"/>
                </a:lnTo>
                <a:lnTo>
                  <a:pt x="1141" y="128"/>
                </a:lnTo>
                <a:lnTo>
                  <a:pt x="1013" y="64"/>
                </a:lnTo>
                <a:lnTo>
                  <a:pt x="872" y="26"/>
                </a:lnTo>
                <a:lnTo>
                  <a:pt x="731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948;p38">
            <a:extLst>
              <a:ext uri="{FF2B5EF4-FFF2-40B4-BE49-F238E27FC236}">
                <a16:creationId xmlns:a16="http://schemas.microsoft.com/office/drawing/2014/main" id="{7C156463-5115-4E7D-980D-B9A20421BD03}"/>
              </a:ext>
            </a:extLst>
          </p:cNvPr>
          <p:cNvSpPr/>
          <p:nvPr/>
        </p:nvSpPr>
        <p:spPr>
          <a:xfrm>
            <a:off x="3552414" y="3780173"/>
            <a:ext cx="327987" cy="314018"/>
          </a:xfrm>
          <a:custGeom>
            <a:avLst/>
            <a:gdLst/>
            <a:ahLst/>
            <a:cxnLst/>
            <a:rect l="l" t="t" r="r" b="b"/>
            <a:pathLst>
              <a:path w="2050" h="2050" extrusionOk="0">
                <a:moveTo>
                  <a:pt x="1025" y="0"/>
                </a:moveTo>
                <a:lnTo>
                  <a:pt x="922" y="13"/>
                </a:lnTo>
                <a:lnTo>
                  <a:pt x="820" y="26"/>
                </a:lnTo>
                <a:lnTo>
                  <a:pt x="717" y="52"/>
                </a:lnTo>
                <a:lnTo>
                  <a:pt x="628" y="77"/>
                </a:lnTo>
                <a:lnTo>
                  <a:pt x="538" y="129"/>
                </a:lnTo>
                <a:lnTo>
                  <a:pt x="448" y="180"/>
                </a:lnTo>
                <a:lnTo>
                  <a:pt x="372" y="231"/>
                </a:lnTo>
                <a:lnTo>
                  <a:pt x="295" y="308"/>
                </a:lnTo>
                <a:lnTo>
                  <a:pt x="231" y="372"/>
                </a:lnTo>
                <a:lnTo>
                  <a:pt x="179" y="462"/>
                </a:lnTo>
                <a:lnTo>
                  <a:pt x="128" y="538"/>
                </a:lnTo>
                <a:lnTo>
                  <a:pt x="77" y="628"/>
                </a:lnTo>
                <a:lnTo>
                  <a:pt x="39" y="718"/>
                </a:lnTo>
                <a:lnTo>
                  <a:pt x="13" y="820"/>
                </a:lnTo>
                <a:lnTo>
                  <a:pt x="0" y="923"/>
                </a:lnTo>
                <a:lnTo>
                  <a:pt x="0" y="1025"/>
                </a:lnTo>
                <a:lnTo>
                  <a:pt x="0" y="1140"/>
                </a:lnTo>
                <a:lnTo>
                  <a:pt x="13" y="1230"/>
                </a:lnTo>
                <a:lnTo>
                  <a:pt x="39" y="1332"/>
                </a:lnTo>
                <a:lnTo>
                  <a:pt x="77" y="1435"/>
                </a:lnTo>
                <a:lnTo>
                  <a:pt x="128" y="1525"/>
                </a:lnTo>
                <a:lnTo>
                  <a:pt x="179" y="1601"/>
                </a:lnTo>
                <a:lnTo>
                  <a:pt x="231" y="1678"/>
                </a:lnTo>
                <a:lnTo>
                  <a:pt x="295" y="1755"/>
                </a:lnTo>
                <a:lnTo>
                  <a:pt x="372" y="1819"/>
                </a:lnTo>
                <a:lnTo>
                  <a:pt x="448" y="1883"/>
                </a:lnTo>
                <a:lnTo>
                  <a:pt x="538" y="1934"/>
                </a:lnTo>
                <a:lnTo>
                  <a:pt x="628" y="1973"/>
                </a:lnTo>
                <a:lnTo>
                  <a:pt x="717" y="2011"/>
                </a:lnTo>
                <a:lnTo>
                  <a:pt x="820" y="2037"/>
                </a:lnTo>
                <a:lnTo>
                  <a:pt x="922" y="2050"/>
                </a:lnTo>
                <a:lnTo>
                  <a:pt x="1127" y="2050"/>
                </a:lnTo>
                <a:lnTo>
                  <a:pt x="1230" y="2037"/>
                </a:lnTo>
                <a:lnTo>
                  <a:pt x="1332" y="2011"/>
                </a:lnTo>
                <a:lnTo>
                  <a:pt x="1422" y="1973"/>
                </a:lnTo>
                <a:lnTo>
                  <a:pt x="1511" y="1934"/>
                </a:lnTo>
                <a:lnTo>
                  <a:pt x="1601" y="1883"/>
                </a:lnTo>
                <a:lnTo>
                  <a:pt x="1678" y="1819"/>
                </a:lnTo>
                <a:lnTo>
                  <a:pt x="1755" y="1755"/>
                </a:lnTo>
                <a:lnTo>
                  <a:pt x="1819" y="1678"/>
                </a:lnTo>
                <a:lnTo>
                  <a:pt x="1870" y="1601"/>
                </a:lnTo>
                <a:lnTo>
                  <a:pt x="1921" y="1525"/>
                </a:lnTo>
                <a:lnTo>
                  <a:pt x="1973" y="1435"/>
                </a:lnTo>
                <a:lnTo>
                  <a:pt x="2011" y="1332"/>
                </a:lnTo>
                <a:lnTo>
                  <a:pt x="2037" y="1230"/>
                </a:lnTo>
                <a:lnTo>
                  <a:pt x="2049" y="1140"/>
                </a:lnTo>
                <a:lnTo>
                  <a:pt x="2049" y="1025"/>
                </a:lnTo>
                <a:lnTo>
                  <a:pt x="2049" y="923"/>
                </a:lnTo>
                <a:lnTo>
                  <a:pt x="2037" y="820"/>
                </a:lnTo>
                <a:lnTo>
                  <a:pt x="2011" y="718"/>
                </a:lnTo>
                <a:lnTo>
                  <a:pt x="1973" y="628"/>
                </a:lnTo>
                <a:lnTo>
                  <a:pt x="1921" y="538"/>
                </a:lnTo>
                <a:lnTo>
                  <a:pt x="1870" y="462"/>
                </a:lnTo>
                <a:lnTo>
                  <a:pt x="1819" y="372"/>
                </a:lnTo>
                <a:lnTo>
                  <a:pt x="1755" y="308"/>
                </a:lnTo>
                <a:lnTo>
                  <a:pt x="1678" y="231"/>
                </a:lnTo>
                <a:lnTo>
                  <a:pt x="1601" y="180"/>
                </a:lnTo>
                <a:lnTo>
                  <a:pt x="1511" y="129"/>
                </a:lnTo>
                <a:lnTo>
                  <a:pt x="1422" y="77"/>
                </a:lnTo>
                <a:lnTo>
                  <a:pt x="1332" y="52"/>
                </a:lnTo>
                <a:lnTo>
                  <a:pt x="1230" y="26"/>
                </a:lnTo>
                <a:lnTo>
                  <a:pt x="1127" y="13"/>
                </a:lnTo>
                <a:lnTo>
                  <a:pt x="1025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949;p38">
            <a:extLst>
              <a:ext uri="{FF2B5EF4-FFF2-40B4-BE49-F238E27FC236}">
                <a16:creationId xmlns:a16="http://schemas.microsoft.com/office/drawing/2014/main" id="{62C13548-01B5-4B2A-ADF1-61BEEAE7DFAE}"/>
              </a:ext>
            </a:extLst>
          </p:cNvPr>
          <p:cNvSpPr/>
          <p:nvPr/>
        </p:nvSpPr>
        <p:spPr>
          <a:xfrm>
            <a:off x="5156803" y="3850788"/>
            <a:ext cx="830045" cy="794692"/>
          </a:xfrm>
          <a:custGeom>
            <a:avLst/>
            <a:gdLst/>
            <a:ahLst/>
            <a:cxnLst/>
            <a:rect l="l" t="t" r="r" b="b"/>
            <a:pathLst>
              <a:path w="5188" h="5188" extrusionOk="0">
                <a:moveTo>
                  <a:pt x="2601" y="1"/>
                </a:moveTo>
                <a:lnTo>
                  <a:pt x="2332" y="13"/>
                </a:lnTo>
                <a:lnTo>
                  <a:pt x="2076" y="52"/>
                </a:lnTo>
                <a:lnTo>
                  <a:pt x="1832" y="116"/>
                </a:lnTo>
                <a:lnTo>
                  <a:pt x="1589" y="205"/>
                </a:lnTo>
                <a:lnTo>
                  <a:pt x="1358" y="321"/>
                </a:lnTo>
                <a:lnTo>
                  <a:pt x="1153" y="449"/>
                </a:lnTo>
                <a:lnTo>
                  <a:pt x="948" y="590"/>
                </a:lnTo>
                <a:lnTo>
                  <a:pt x="769" y="769"/>
                </a:lnTo>
                <a:lnTo>
                  <a:pt x="603" y="948"/>
                </a:lnTo>
                <a:lnTo>
                  <a:pt x="449" y="1140"/>
                </a:lnTo>
                <a:lnTo>
                  <a:pt x="321" y="1358"/>
                </a:lnTo>
                <a:lnTo>
                  <a:pt x="206" y="1589"/>
                </a:lnTo>
                <a:lnTo>
                  <a:pt x="129" y="1819"/>
                </a:lnTo>
                <a:lnTo>
                  <a:pt x="65" y="2075"/>
                </a:lnTo>
                <a:lnTo>
                  <a:pt x="13" y="2332"/>
                </a:lnTo>
                <a:lnTo>
                  <a:pt x="1" y="2601"/>
                </a:lnTo>
                <a:lnTo>
                  <a:pt x="13" y="2857"/>
                </a:lnTo>
                <a:lnTo>
                  <a:pt x="65" y="3126"/>
                </a:lnTo>
                <a:lnTo>
                  <a:pt x="129" y="3369"/>
                </a:lnTo>
                <a:lnTo>
                  <a:pt x="206" y="3612"/>
                </a:lnTo>
                <a:lnTo>
                  <a:pt x="321" y="3830"/>
                </a:lnTo>
                <a:lnTo>
                  <a:pt x="449" y="4048"/>
                </a:lnTo>
                <a:lnTo>
                  <a:pt x="603" y="4253"/>
                </a:lnTo>
                <a:lnTo>
                  <a:pt x="769" y="4432"/>
                </a:lnTo>
                <a:lnTo>
                  <a:pt x="948" y="4599"/>
                </a:lnTo>
                <a:lnTo>
                  <a:pt x="1153" y="4752"/>
                </a:lnTo>
                <a:lnTo>
                  <a:pt x="1358" y="4880"/>
                </a:lnTo>
                <a:lnTo>
                  <a:pt x="1589" y="4983"/>
                </a:lnTo>
                <a:lnTo>
                  <a:pt x="1832" y="5072"/>
                </a:lnTo>
                <a:lnTo>
                  <a:pt x="2076" y="5137"/>
                </a:lnTo>
                <a:lnTo>
                  <a:pt x="2332" y="5175"/>
                </a:lnTo>
                <a:lnTo>
                  <a:pt x="2601" y="5188"/>
                </a:lnTo>
                <a:lnTo>
                  <a:pt x="2870" y="5175"/>
                </a:lnTo>
                <a:lnTo>
                  <a:pt x="3126" y="5137"/>
                </a:lnTo>
                <a:lnTo>
                  <a:pt x="3369" y="5072"/>
                </a:lnTo>
                <a:lnTo>
                  <a:pt x="3613" y="4983"/>
                </a:lnTo>
                <a:lnTo>
                  <a:pt x="3830" y="4880"/>
                </a:lnTo>
                <a:lnTo>
                  <a:pt x="4048" y="4752"/>
                </a:lnTo>
                <a:lnTo>
                  <a:pt x="4253" y="4599"/>
                </a:lnTo>
                <a:lnTo>
                  <a:pt x="4432" y="4432"/>
                </a:lnTo>
                <a:lnTo>
                  <a:pt x="4599" y="4253"/>
                </a:lnTo>
                <a:lnTo>
                  <a:pt x="4752" y="4048"/>
                </a:lnTo>
                <a:lnTo>
                  <a:pt x="4880" y="3830"/>
                </a:lnTo>
                <a:lnTo>
                  <a:pt x="4996" y="3612"/>
                </a:lnTo>
                <a:lnTo>
                  <a:pt x="5073" y="3369"/>
                </a:lnTo>
                <a:lnTo>
                  <a:pt x="5137" y="3126"/>
                </a:lnTo>
                <a:lnTo>
                  <a:pt x="5175" y="2857"/>
                </a:lnTo>
                <a:lnTo>
                  <a:pt x="5188" y="2601"/>
                </a:lnTo>
                <a:lnTo>
                  <a:pt x="5175" y="2332"/>
                </a:lnTo>
                <a:lnTo>
                  <a:pt x="5137" y="2075"/>
                </a:lnTo>
                <a:lnTo>
                  <a:pt x="5073" y="1819"/>
                </a:lnTo>
                <a:lnTo>
                  <a:pt x="4996" y="1589"/>
                </a:lnTo>
                <a:lnTo>
                  <a:pt x="4880" y="1358"/>
                </a:lnTo>
                <a:lnTo>
                  <a:pt x="4752" y="1140"/>
                </a:lnTo>
                <a:lnTo>
                  <a:pt x="4599" y="948"/>
                </a:lnTo>
                <a:lnTo>
                  <a:pt x="4432" y="769"/>
                </a:lnTo>
                <a:lnTo>
                  <a:pt x="4253" y="590"/>
                </a:lnTo>
                <a:lnTo>
                  <a:pt x="4048" y="449"/>
                </a:lnTo>
                <a:lnTo>
                  <a:pt x="3830" y="321"/>
                </a:lnTo>
                <a:lnTo>
                  <a:pt x="3613" y="205"/>
                </a:lnTo>
                <a:lnTo>
                  <a:pt x="3369" y="116"/>
                </a:lnTo>
                <a:lnTo>
                  <a:pt x="3126" y="52"/>
                </a:lnTo>
                <a:lnTo>
                  <a:pt x="2870" y="13"/>
                </a:lnTo>
                <a:lnTo>
                  <a:pt x="2601" y="1"/>
                </a:lnTo>
                <a:close/>
              </a:path>
            </a:pathLst>
          </a:custGeom>
          <a:solidFill>
            <a:srgbClr val="1FC5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950;p38">
            <a:extLst>
              <a:ext uri="{FF2B5EF4-FFF2-40B4-BE49-F238E27FC236}">
                <a16:creationId xmlns:a16="http://schemas.microsoft.com/office/drawing/2014/main" id="{9A94874A-188A-4828-9262-11FF75E9B769}"/>
              </a:ext>
            </a:extLst>
          </p:cNvPr>
          <p:cNvSpPr/>
          <p:nvPr/>
        </p:nvSpPr>
        <p:spPr>
          <a:xfrm>
            <a:off x="5423186" y="4105827"/>
            <a:ext cx="299348" cy="284606"/>
          </a:xfrm>
          <a:custGeom>
            <a:avLst/>
            <a:gdLst/>
            <a:ahLst/>
            <a:cxnLst/>
            <a:rect l="l" t="t" r="r" b="b"/>
            <a:pathLst>
              <a:path w="1871" h="1858" extrusionOk="0">
                <a:moveTo>
                  <a:pt x="846" y="1"/>
                </a:moveTo>
                <a:lnTo>
                  <a:pt x="744" y="26"/>
                </a:lnTo>
                <a:lnTo>
                  <a:pt x="654" y="39"/>
                </a:lnTo>
                <a:lnTo>
                  <a:pt x="577" y="77"/>
                </a:lnTo>
                <a:lnTo>
                  <a:pt x="487" y="116"/>
                </a:lnTo>
                <a:lnTo>
                  <a:pt x="411" y="154"/>
                </a:lnTo>
                <a:lnTo>
                  <a:pt x="347" y="218"/>
                </a:lnTo>
                <a:lnTo>
                  <a:pt x="282" y="270"/>
                </a:lnTo>
                <a:lnTo>
                  <a:pt x="218" y="334"/>
                </a:lnTo>
                <a:lnTo>
                  <a:pt x="167" y="410"/>
                </a:lnTo>
                <a:lnTo>
                  <a:pt x="116" y="487"/>
                </a:lnTo>
                <a:lnTo>
                  <a:pt x="78" y="564"/>
                </a:lnTo>
                <a:lnTo>
                  <a:pt x="52" y="654"/>
                </a:lnTo>
                <a:lnTo>
                  <a:pt x="26" y="743"/>
                </a:lnTo>
                <a:lnTo>
                  <a:pt x="14" y="833"/>
                </a:lnTo>
                <a:lnTo>
                  <a:pt x="1" y="936"/>
                </a:lnTo>
                <a:lnTo>
                  <a:pt x="14" y="1025"/>
                </a:lnTo>
                <a:lnTo>
                  <a:pt x="26" y="1115"/>
                </a:lnTo>
                <a:lnTo>
                  <a:pt x="52" y="1205"/>
                </a:lnTo>
                <a:lnTo>
                  <a:pt x="78" y="1294"/>
                </a:lnTo>
                <a:lnTo>
                  <a:pt x="116" y="1371"/>
                </a:lnTo>
                <a:lnTo>
                  <a:pt x="167" y="1448"/>
                </a:lnTo>
                <a:lnTo>
                  <a:pt x="218" y="1525"/>
                </a:lnTo>
                <a:lnTo>
                  <a:pt x="282" y="1589"/>
                </a:lnTo>
                <a:lnTo>
                  <a:pt x="347" y="1653"/>
                </a:lnTo>
                <a:lnTo>
                  <a:pt x="411" y="1704"/>
                </a:lnTo>
                <a:lnTo>
                  <a:pt x="487" y="1755"/>
                </a:lnTo>
                <a:lnTo>
                  <a:pt x="577" y="1794"/>
                </a:lnTo>
                <a:lnTo>
                  <a:pt x="654" y="1819"/>
                </a:lnTo>
                <a:lnTo>
                  <a:pt x="744" y="1845"/>
                </a:lnTo>
                <a:lnTo>
                  <a:pt x="846" y="1858"/>
                </a:lnTo>
                <a:lnTo>
                  <a:pt x="1025" y="1858"/>
                </a:lnTo>
                <a:lnTo>
                  <a:pt x="1128" y="1845"/>
                </a:lnTo>
                <a:lnTo>
                  <a:pt x="1217" y="1819"/>
                </a:lnTo>
                <a:lnTo>
                  <a:pt x="1294" y="1794"/>
                </a:lnTo>
                <a:lnTo>
                  <a:pt x="1384" y="1755"/>
                </a:lnTo>
                <a:lnTo>
                  <a:pt x="1461" y="1704"/>
                </a:lnTo>
                <a:lnTo>
                  <a:pt x="1525" y="1653"/>
                </a:lnTo>
                <a:lnTo>
                  <a:pt x="1589" y="1589"/>
                </a:lnTo>
                <a:lnTo>
                  <a:pt x="1653" y="1525"/>
                </a:lnTo>
                <a:lnTo>
                  <a:pt x="1704" y="1448"/>
                </a:lnTo>
                <a:lnTo>
                  <a:pt x="1755" y="1371"/>
                </a:lnTo>
                <a:lnTo>
                  <a:pt x="1794" y="1294"/>
                </a:lnTo>
                <a:lnTo>
                  <a:pt x="1819" y="1205"/>
                </a:lnTo>
                <a:lnTo>
                  <a:pt x="1845" y="1115"/>
                </a:lnTo>
                <a:lnTo>
                  <a:pt x="1858" y="1025"/>
                </a:lnTo>
                <a:lnTo>
                  <a:pt x="1871" y="936"/>
                </a:lnTo>
                <a:lnTo>
                  <a:pt x="1858" y="833"/>
                </a:lnTo>
                <a:lnTo>
                  <a:pt x="1845" y="743"/>
                </a:lnTo>
                <a:lnTo>
                  <a:pt x="1819" y="654"/>
                </a:lnTo>
                <a:lnTo>
                  <a:pt x="1794" y="564"/>
                </a:lnTo>
                <a:lnTo>
                  <a:pt x="1755" y="487"/>
                </a:lnTo>
                <a:lnTo>
                  <a:pt x="1704" y="410"/>
                </a:lnTo>
                <a:lnTo>
                  <a:pt x="1653" y="334"/>
                </a:lnTo>
                <a:lnTo>
                  <a:pt x="1589" y="270"/>
                </a:lnTo>
                <a:lnTo>
                  <a:pt x="1525" y="218"/>
                </a:lnTo>
                <a:lnTo>
                  <a:pt x="1461" y="154"/>
                </a:lnTo>
                <a:lnTo>
                  <a:pt x="1384" y="116"/>
                </a:lnTo>
                <a:lnTo>
                  <a:pt x="1294" y="77"/>
                </a:lnTo>
                <a:lnTo>
                  <a:pt x="1217" y="39"/>
                </a:lnTo>
                <a:lnTo>
                  <a:pt x="1128" y="26"/>
                </a:lnTo>
                <a:lnTo>
                  <a:pt x="1025" y="1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951;p38">
            <a:extLst>
              <a:ext uri="{FF2B5EF4-FFF2-40B4-BE49-F238E27FC236}">
                <a16:creationId xmlns:a16="http://schemas.microsoft.com/office/drawing/2014/main" id="{EC7A64D5-4807-4878-8715-1DCE52958AA5}"/>
              </a:ext>
            </a:extLst>
          </p:cNvPr>
          <p:cNvSpPr/>
          <p:nvPr/>
        </p:nvSpPr>
        <p:spPr>
          <a:xfrm>
            <a:off x="1517489" y="6024520"/>
            <a:ext cx="6262466" cy="2073893"/>
          </a:xfrm>
          <a:custGeom>
            <a:avLst/>
            <a:gdLst/>
            <a:ahLst/>
            <a:cxnLst/>
            <a:rect l="l" t="t" r="r" b="b"/>
            <a:pathLst>
              <a:path w="39142" h="13539" extrusionOk="0">
                <a:moveTo>
                  <a:pt x="3638" y="1"/>
                </a:moveTo>
                <a:lnTo>
                  <a:pt x="3446" y="14"/>
                </a:lnTo>
                <a:lnTo>
                  <a:pt x="3267" y="26"/>
                </a:lnTo>
                <a:lnTo>
                  <a:pt x="3088" y="52"/>
                </a:lnTo>
                <a:lnTo>
                  <a:pt x="2908" y="78"/>
                </a:lnTo>
                <a:lnTo>
                  <a:pt x="2729" y="116"/>
                </a:lnTo>
                <a:lnTo>
                  <a:pt x="2563" y="167"/>
                </a:lnTo>
                <a:lnTo>
                  <a:pt x="2383" y="231"/>
                </a:lnTo>
                <a:lnTo>
                  <a:pt x="2230" y="295"/>
                </a:lnTo>
                <a:lnTo>
                  <a:pt x="2063" y="359"/>
                </a:lnTo>
                <a:lnTo>
                  <a:pt x="1909" y="449"/>
                </a:lnTo>
                <a:lnTo>
                  <a:pt x="1756" y="526"/>
                </a:lnTo>
                <a:lnTo>
                  <a:pt x="1602" y="628"/>
                </a:lnTo>
                <a:lnTo>
                  <a:pt x="1461" y="731"/>
                </a:lnTo>
                <a:lnTo>
                  <a:pt x="1333" y="833"/>
                </a:lnTo>
                <a:lnTo>
                  <a:pt x="1192" y="948"/>
                </a:lnTo>
                <a:lnTo>
                  <a:pt x="1064" y="1064"/>
                </a:lnTo>
                <a:lnTo>
                  <a:pt x="949" y="1192"/>
                </a:lnTo>
                <a:lnTo>
                  <a:pt x="833" y="1333"/>
                </a:lnTo>
                <a:lnTo>
                  <a:pt x="731" y="1461"/>
                </a:lnTo>
                <a:lnTo>
                  <a:pt x="629" y="1602"/>
                </a:lnTo>
                <a:lnTo>
                  <a:pt x="526" y="1755"/>
                </a:lnTo>
                <a:lnTo>
                  <a:pt x="449" y="1909"/>
                </a:lnTo>
                <a:lnTo>
                  <a:pt x="360" y="2063"/>
                </a:lnTo>
                <a:lnTo>
                  <a:pt x="296" y="2229"/>
                </a:lnTo>
                <a:lnTo>
                  <a:pt x="231" y="2396"/>
                </a:lnTo>
                <a:lnTo>
                  <a:pt x="167" y="2562"/>
                </a:lnTo>
                <a:lnTo>
                  <a:pt x="116" y="2729"/>
                </a:lnTo>
                <a:lnTo>
                  <a:pt x="78" y="2908"/>
                </a:lnTo>
                <a:lnTo>
                  <a:pt x="52" y="3087"/>
                </a:lnTo>
                <a:lnTo>
                  <a:pt x="27" y="3267"/>
                </a:lnTo>
                <a:lnTo>
                  <a:pt x="14" y="3459"/>
                </a:lnTo>
                <a:lnTo>
                  <a:pt x="1" y="3638"/>
                </a:lnTo>
                <a:lnTo>
                  <a:pt x="1" y="9901"/>
                </a:lnTo>
                <a:lnTo>
                  <a:pt x="14" y="10093"/>
                </a:lnTo>
                <a:lnTo>
                  <a:pt x="27" y="10273"/>
                </a:lnTo>
                <a:lnTo>
                  <a:pt x="52" y="10465"/>
                </a:lnTo>
                <a:lnTo>
                  <a:pt x="78" y="10644"/>
                </a:lnTo>
                <a:lnTo>
                  <a:pt x="116" y="10811"/>
                </a:lnTo>
                <a:lnTo>
                  <a:pt x="167" y="10990"/>
                </a:lnTo>
                <a:lnTo>
                  <a:pt x="231" y="11156"/>
                </a:lnTo>
                <a:lnTo>
                  <a:pt x="296" y="11323"/>
                </a:lnTo>
                <a:lnTo>
                  <a:pt x="360" y="11477"/>
                </a:lnTo>
                <a:lnTo>
                  <a:pt x="449" y="11643"/>
                </a:lnTo>
                <a:lnTo>
                  <a:pt x="526" y="11797"/>
                </a:lnTo>
                <a:lnTo>
                  <a:pt x="629" y="11938"/>
                </a:lnTo>
                <a:lnTo>
                  <a:pt x="731" y="12079"/>
                </a:lnTo>
                <a:lnTo>
                  <a:pt x="833" y="12219"/>
                </a:lnTo>
                <a:lnTo>
                  <a:pt x="949" y="12348"/>
                </a:lnTo>
                <a:lnTo>
                  <a:pt x="1064" y="12476"/>
                </a:lnTo>
                <a:lnTo>
                  <a:pt x="1192" y="12591"/>
                </a:lnTo>
                <a:lnTo>
                  <a:pt x="1333" y="12706"/>
                </a:lnTo>
                <a:lnTo>
                  <a:pt x="1461" y="12821"/>
                </a:lnTo>
                <a:lnTo>
                  <a:pt x="1602" y="12924"/>
                </a:lnTo>
                <a:lnTo>
                  <a:pt x="1756" y="13014"/>
                </a:lnTo>
                <a:lnTo>
                  <a:pt x="1909" y="13103"/>
                </a:lnTo>
                <a:lnTo>
                  <a:pt x="2063" y="13180"/>
                </a:lnTo>
                <a:lnTo>
                  <a:pt x="2230" y="13257"/>
                </a:lnTo>
                <a:lnTo>
                  <a:pt x="2383" y="13321"/>
                </a:lnTo>
                <a:lnTo>
                  <a:pt x="2563" y="13372"/>
                </a:lnTo>
                <a:lnTo>
                  <a:pt x="2729" y="13423"/>
                </a:lnTo>
                <a:lnTo>
                  <a:pt x="2908" y="13462"/>
                </a:lnTo>
                <a:lnTo>
                  <a:pt x="3088" y="13500"/>
                </a:lnTo>
                <a:lnTo>
                  <a:pt x="3267" y="13526"/>
                </a:lnTo>
                <a:lnTo>
                  <a:pt x="3446" y="13539"/>
                </a:lnTo>
                <a:lnTo>
                  <a:pt x="35696" y="13539"/>
                </a:lnTo>
                <a:lnTo>
                  <a:pt x="35889" y="13526"/>
                </a:lnTo>
                <a:lnTo>
                  <a:pt x="36068" y="13500"/>
                </a:lnTo>
                <a:lnTo>
                  <a:pt x="36247" y="13462"/>
                </a:lnTo>
                <a:lnTo>
                  <a:pt x="36414" y="13423"/>
                </a:lnTo>
                <a:lnTo>
                  <a:pt x="36593" y="13372"/>
                </a:lnTo>
                <a:lnTo>
                  <a:pt x="36759" y="13321"/>
                </a:lnTo>
                <a:lnTo>
                  <a:pt x="36926" y="13257"/>
                </a:lnTo>
                <a:lnTo>
                  <a:pt x="37092" y="13180"/>
                </a:lnTo>
                <a:lnTo>
                  <a:pt x="37246" y="13103"/>
                </a:lnTo>
                <a:lnTo>
                  <a:pt x="37400" y="13014"/>
                </a:lnTo>
                <a:lnTo>
                  <a:pt x="37541" y="12924"/>
                </a:lnTo>
                <a:lnTo>
                  <a:pt x="37682" y="12821"/>
                </a:lnTo>
                <a:lnTo>
                  <a:pt x="37823" y="12706"/>
                </a:lnTo>
                <a:lnTo>
                  <a:pt x="37951" y="12591"/>
                </a:lnTo>
                <a:lnTo>
                  <a:pt x="38079" y="12476"/>
                </a:lnTo>
                <a:lnTo>
                  <a:pt x="38207" y="12348"/>
                </a:lnTo>
                <a:lnTo>
                  <a:pt x="38322" y="12219"/>
                </a:lnTo>
                <a:lnTo>
                  <a:pt x="38424" y="12079"/>
                </a:lnTo>
                <a:lnTo>
                  <a:pt x="38527" y="11938"/>
                </a:lnTo>
                <a:lnTo>
                  <a:pt x="38617" y="11797"/>
                </a:lnTo>
                <a:lnTo>
                  <a:pt x="38706" y="11643"/>
                </a:lnTo>
                <a:lnTo>
                  <a:pt x="38783" y="11477"/>
                </a:lnTo>
                <a:lnTo>
                  <a:pt x="38860" y="11323"/>
                </a:lnTo>
                <a:lnTo>
                  <a:pt x="38924" y="11156"/>
                </a:lnTo>
                <a:lnTo>
                  <a:pt x="38988" y="10990"/>
                </a:lnTo>
                <a:lnTo>
                  <a:pt x="39026" y="10811"/>
                </a:lnTo>
                <a:lnTo>
                  <a:pt x="39078" y="10644"/>
                </a:lnTo>
                <a:lnTo>
                  <a:pt x="39103" y="10465"/>
                </a:lnTo>
                <a:lnTo>
                  <a:pt x="39129" y="10273"/>
                </a:lnTo>
                <a:lnTo>
                  <a:pt x="39142" y="10093"/>
                </a:lnTo>
                <a:lnTo>
                  <a:pt x="39142" y="9901"/>
                </a:lnTo>
                <a:lnTo>
                  <a:pt x="39142" y="3638"/>
                </a:lnTo>
                <a:lnTo>
                  <a:pt x="39142" y="3459"/>
                </a:lnTo>
                <a:lnTo>
                  <a:pt x="39129" y="3267"/>
                </a:lnTo>
                <a:lnTo>
                  <a:pt x="39103" y="3087"/>
                </a:lnTo>
                <a:lnTo>
                  <a:pt x="39078" y="2908"/>
                </a:lnTo>
                <a:lnTo>
                  <a:pt x="39026" y="2729"/>
                </a:lnTo>
                <a:lnTo>
                  <a:pt x="38988" y="2562"/>
                </a:lnTo>
                <a:lnTo>
                  <a:pt x="38924" y="2396"/>
                </a:lnTo>
                <a:lnTo>
                  <a:pt x="38860" y="2229"/>
                </a:lnTo>
                <a:lnTo>
                  <a:pt x="38783" y="2063"/>
                </a:lnTo>
                <a:lnTo>
                  <a:pt x="38706" y="1909"/>
                </a:lnTo>
                <a:lnTo>
                  <a:pt x="38617" y="1755"/>
                </a:lnTo>
                <a:lnTo>
                  <a:pt x="38527" y="1602"/>
                </a:lnTo>
                <a:lnTo>
                  <a:pt x="38424" y="1461"/>
                </a:lnTo>
                <a:lnTo>
                  <a:pt x="38322" y="1333"/>
                </a:lnTo>
                <a:lnTo>
                  <a:pt x="38207" y="1192"/>
                </a:lnTo>
                <a:lnTo>
                  <a:pt x="38079" y="1064"/>
                </a:lnTo>
                <a:lnTo>
                  <a:pt x="37951" y="948"/>
                </a:lnTo>
                <a:lnTo>
                  <a:pt x="37823" y="833"/>
                </a:lnTo>
                <a:lnTo>
                  <a:pt x="37682" y="731"/>
                </a:lnTo>
                <a:lnTo>
                  <a:pt x="37541" y="628"/>
                </a:lnTo>
                <a:lnTo>
                  <a:pt x="37400" y="526"/>
                </a:lnTo>
                <a:lnTo>
                  <a:pt x="37246" y="449"/>
                </a:lnTo>
                <a:lnTo>
                  <a:pt x="37092" y="359"/>
                </a:lnTo>
                <a:lnTo>
                  <a:pt x="36926" y="295"/>
                </a:lnTo>
                <a:lnTo>
                  <a:pt x="36759" y="231"/>
                </a:lnTo>
                <a:lnTo>
                  <a:pt x="36593" y="167"/>
                </a:lnTo>
                <a:lnTo>
                  <a:pt x="36414" y="116"/>
                </a:lnTo>
                <a:lnTo>
                  <a:pt x="36247" y="78"/>
                </a:lnTo>
                <a:lnTo>
                  <a:pt x="36068" y="52"/>
                </a:lnTo>
                <a:lnTo>
                  <a:pt x="35889" y="26"/>
                </a:lnTo>
                <a:lnTo>
                  <a:pt x="35696" y="14"/>
                </a:lnTo>
                <a:lnTo>
                  <a:pt x="35517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952;p38">
            <a:extLst>
              <a:ext uri="{FF2B5EF4-FFF2-40B4-BE49-F238E27FC236}">
                <a16:creationId xmlns:a16="http://schemas.microsoft.com/office/drawing/2014/main" id="{21380963-4ED2-4209-8004-65AA1757BFD3}"/>
              </a:ext>
            </a:extLst>
          </p:cNvPr>
          <p:cNvSpPr/>
          <p:nvPr/>
        </p:nvSpPr>
        <p:spPr>
          <a:xfrm>
            <a:off x="2333121" y="5039748"/>
            <a:ext cx="4633414" cy="398420"/>
          </a:xfrm>
          <a:custGeom>
            <a:avLst/>
            <a:gdLst/>
            <a:ahLst/>
            <a:cxnLst/>
            <a:rect l="l" t="t" r="r" b="b"/>
            <a:pathLst>
              <a:path w="28960" h="2601" extrusionOk="0">
                <a:moveTo>
                  <a:pt x="0" y="0"/>
                </a:moveTo>
                <a:lnTo>
                  <a:pt x="0" y="2600"/>
                </a:lnTo>
                <a:lnTo>
                  <a:pt x="28959" y="2600"/>
                </a:lnTo>
                <a:lnTo>
                  <a:pt x="2895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953;p38">
            <a:extLst>
              <a:ext uri="{FF2B5EF4-FFF2-40B4-BE49-F238E27FC236}">
                <a16:creationId xmlns:a16="http://schemas.microsoft.com/office/drawing/2014/main" id="{EA8FDDED-BFC3-4DFC-AC03-D95CF3842CA2}"/>
              </a:ext>
            </a:extLst>
          </p:cNvPr>
          <p:cNvSpPr/>
          <p:nvPr/>
        </p:nvSpPr>
        <p:spPr>
          <a:xfrm>
            <a:off x="7779694" y="12057237"/>
            <a:ext cx="451021" cy="1249942"/>
          </a:xfrm>
          <a:custGeom>
            <a:avLst/>
            <a:gdLst/>
            <a:ahLst/>
            <a:cxnLst/>
            <a:rect l="l" t="t" r="r" b="b"/>
            <a:pathLst>
              <a:path w="2819" h="8160" extrusionOk="0">
                <a:moveTo>
                  <a:pt x="1" y="1"/>
                </a:moveTo>
                <a:lnTo>
                  <a:pt x="1" y="8160"/>
                </a:lnTo>
                <a:lnTo>
                  <a:pt x="2818" y="8160"/>
                </a:lnTo>
                <a:lnTo>
                  <a:pt x="2818" y="2806"/>
                </a:lnTo>
                <a:lnTo>
                  <a:pt x="2806" y="2524"/>
                </a:lnTo>
                <a:lnTo>
                  <a:pt x="2767" y="2242"/>
                </a:lnTo>
                <a:lnTo>
                  <a:pt x="2690" y="1973"/>
                </a:lnTo>
                <a:lnTo>
                  <a:pt x="2601" y="1717"/>
                </a:lnTo>
                <a:lnTo>
                  <a:pt x="2473" y="1474"/>
                </a:lnTo>
                <a:lnTo>
                  <a:pt x="2332" y="1243"/>
                </a:lnTo>
                <a:lnTo>
                  <a:pt x="2178" y="1026"/>
                </a:lnTo>
                <a:lnTo>
                  <a:pt x="1999" y="821"/>
                </a:lnTo>
                <a:lnTo>
                  <a:pt x="1794" y="641"/>
                </a:lnTo>
                <a:lnTo>
                  <a:pt x="1576" y="475"/>
                </a:lnTo>
                <a:lnTo>
                  <a:pt x="1346" y="334"/>
                </a:lnTo>
                <a:lnTo>
                  <a:pt x="1102" y="219"/>
                </a:lnTo>
                <a:lnTo>
                  <a:pt x="846" y="129"/>
                </a:lnTo>
                <a:lnTo>
                  <a:pt x="577" y="52"/>
                </a:lnTo>
                <a:lnTo>
                  <a:pt x="295" y="14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954;p38">
            <a:extLst>
              <a:ext uri="{FF2B5EF4-FFF2-40B4-BE49-F238E27FC236}">
                <a16:creationId xmlns:a16="http://schemas.microsoft.com/office/drawing/2014/main" id="{195C4693-5D51-42A6-A0A6-F4E7D2906F2E}"/>
              </a:ext>
            </a:extLst>
          </p:cNvPr>
          <p:cNvSpPr/>
          <p:nvPr/>
        </p:nvSpPr>
        <p:spPr>
          <a:xfrm>
            <a:off x="1068873" y="12057237"/>
            <a:ext cx="448782" cy="1249942"/>
          </a:xfrm>
          <a:custGeom>
            <a:avLst/>
            <a:gdLst/>
            <a:ahLst/>
            <a:cxnLst/>
            <a:rect l="l" t="t" r="r" b="b"/>
            <a:pathLst>
              <a:path w="2805" h="8160" extrusionOk="0">
                <a:moveTo>
                  <a:pt x="2805" y="1"/>
                </a:moveTo>
                <a:lnTo>
                  <a:pt x="2523" y="14"/>
                </a:lnTo>
                <a:lnTo>
                  <a:pt x="2241" y="52"/>
                </a:lnTo>
                <a:lnTo>
                  <a:pt x="1972" y="129"/>
                </a:lnTo>
                <a:lnTo>
                  <a:pt x="1716" y="219"/>
                </a:lnTo>
                <a:lnTo>
                  <a:pt x="1473" y="334"/>
                </a:lnTo>
                <a:lnTo>
                  <a:pt x="1230" y="475"/>
                </a:lnTo>
                <a:lnTo>
                  <a:pt x="1025" y="641"/>
                </a:lnTo>
                <a:lnTo>
                  <a:pt x="820" y="821"/>
                </a:lnTo>
                <a:lnTo>
                  <a:pt x="640" y="1026"/>
                </a:lnTo>
                <a:lnTo>
                  <a:pt x="474" y="1243"/>
                </a:lnTo>
                <a:lnTo>
                  <a:pt x="333" y="1474"/>
                </a:lnTo>
                <a:lnTo>
                  <a:pt x="218" y="1717"/>
                </a:lnTo>
                <a:lnTo>
                  <a:pt x="128" y="1973"/>
                </a:lnTo>
                <a:lnTo>
                  <a:pt x="51" y="2242"/>
                </a:lnTo>
                <a:lnTo>
                  <a:pt x="13" y="2524"/>
                </a:lnTo>
                <a:lnTo>
                  <a:pt x="0" y="2806"/>
                </a:lnTo>
                <a:lnTo>
                  <a:pt x="0" y="8160"/>
                </a:lnTo>
                <a:lnTo>
                  <a:pt x="2805" y="8160"/>
                </a:lnTo>
                <a:lnTo>
                  <a:pt x="2805" y="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955;p38">
            <a:extLst>
              <a:ext uri="{FF2B5EF4-FFF2-40B4-BE49-F238E27FC236}">
                <a16:creationId xmlns:a16="http://schemas.microsoft.com/office/drawing/2014/main" id="{FCFA7778-BB62-43BB-9389-35BA92248AF8}"/>
              </a:ext>
            </a:extLst>
          </p:cNvPr>
          <p:cNvSpPr/>
          <p:nvPr/>
        </p:nvSpPr>
        <p:spPr>
          <a:xfrm>
            <a:off x="2087215" y="5251592"/>
            <a:ext cx="5125073" cy="4822539"/>
          </a:xfrm>
          <a:custGeom>
            <a:avLst/>
            <a:gdLst/>
            <a:ahLst/>
            <a:cxnLst/>
            <a:rect l="l" t="t" r="r" b="b"/>
            <a:pathLst>
              <a:path w="32033" h="31483" extrusionOk="0">
                <a:moveTo>
                  <a:pt x="1" y="0"/>
                </a:moveTo>
                <a:lnTo>
                  <a:pt x="1" y="24425"/>
                </a:lnTo>
                <a:lnTo>
                  <a:pt x="13" y="24796"/>
                </a:lnTo>
                <a:lnTo>
                  <a:pt x="39" y="25155"/>
                </a:lnTo>
                <a:lnTo>
                  <a:pt x="77" y="25501"/>
                </a:lnTo>
                <a:lnTo>
                  <a:pt x="141" y="25847"/>
                </a:lnTo>
                <a:lnTo>
                  <a:pt x="218" y="26193"/>
                </a:lnTo>
                <a:lnTo>
                  <a:pt x="321" y="26526"/>
                </a:lnTo>
                <a:lnTo>
                  <a:pt x="423" y="26859"/>
                </a:lnTo>
                <a:lnTo>
                  <a:pt x="551" y="27179"/>
                </a:lnTo>
                <a:lnTo>
                  <a:pt x="692" y="27486"/>
                </a:lnTo>
                <a:lnTo>
                  <a:pt x="846" y="27794"/>
                </a:lnTo>
                <a:lnTo>
                  <a:pt x="1025" y="28088"/>
                </a:lnTo>
                <a:lnTo>
                  <a:pt x="1204" y="28370"/>
                </a:lnTo>
                <a:lnTo>
                  <a:pt x="1397" y="28652"/>
                </a:lnTo>
                <a:lnTo>
                  <a:pt x="1614" y="28921"/>
                </a:lnTo>
                <a:lnTo>
                  <a:pt x="1832" y="29177"/>
                </a:lnTo>
                <a:lnTo>
                  <a:pt x="2063" y="29420"/>
                </a:lnTo>
                <a:lnTo>
                  <a:pt x="2306" y="29651"/>
                </a:lnTo>
                <a:lnTo>
                  <a:pt x="2562" y="29881"/>
                </a:lnTo>
                <a:lnTo>
                  <a:pt x="2831" y="30086"/>
                </a:lnTo>
                <a:lnTo>
                  <a:pt x="3113" y="30278"/>
                </a:lnTo>
                <a:lnTo>
                  <a:pt x="3395" y="30470"/>
                </a:lnTo>
                <a:lnTo>
                  <a:pt x="3689" y="30637"/>
                </a:lnTo>
                <a:lnTo>
                  <a:pt x="3997" y="30791"/>
                </a:lnTo>
                <a:lnTo>
                  <a:pt x="4304" y="30931"/>
                </a:lnTo>
                <a:lnTo>
                  <a:pt x="4624" y="31060"/>
                </a:lnTo>
                <a:lnTo>
                  <a:pt x="4957" y="31175"/>
                </a:lnTo>
                <a:lnTo>
                  <a:pt x="5290" y="31264"/>
                </a:lnTo>
                <a:lnTo>
                  <a:pt x="5636" y="31341"/>
                </a:lnTo>
                <a:lnTo>
                  <a:pt x="5982" y="31405"/>
                </a:lnTo>
                <a:lnTo>
                  <a:pt x="6340" y="31444"/>
                </a:lnTo>
                <a:lnTo>
                  <a:pt x="6686" y="31482"/>
                </a:lnTo>
                <a:lnTo>
                  <a:pt x="25334" y="31482"/>
                </a:lnTo>
                <a:lnTo>
                  <a:pt x="25693" y="31444"/>
                </a:lnTo>
                <a:lnTo>
                  <a:pt x="26052" y="31405"/>
                </a:lnTo>
                <a:lnTo>
                  <a:pt x="26398" y="31341"/>
                </a:lnTo>
                <a:lnTo>
                  <a:pt x="26731" y="31264"/>
                </a:lnTo>
                <a:lnTo>
                  <a:pt x="27076" y="31175"/>
                </a:lnTo>
                <a:lnTo>
                  <a:pt x="27397" y="31060"/>
                </a:lnTo>
                <a:lnTo>
                  <a:pt x="27717" y="30931"/>
                </a:lnTo>
                <a:lnTo>
                  <a:pt x="28037" y="30791"/>
                </a:lnTo>
                <a:lnTo>
                  <a:pt x="28331" y="30637"/>
                </a:lnTo>
                <a:lnTo>
                  <a:pt x="28626" y="30470"/>
                </a:lnTo>
                <a:lnTo>
                  <a:pt x="28921" y="30278"/>
                </a:lnTo>
                <a:lnTo>
                  <a:pt x="29190" y="30086"/>
                </a:lnTo>
                <a:lnTo>
                  <a:pt x="29459" y="29881"/>
                </a:lnTo>
                <a:lnTo>
                  <a:pt x="29715" y="29651"/>
                </a:lnTo>
                <a:lnTo>
                  <a:pt x="29958" y="29420"/>
                </a:lnTo>
                <a:lnTo>
                  <a:pt x="30201" y="29177"/>
                </a:lnTo>
                <a:lnTo>
                  <a:pt x="30419" y="28921"/>
                </a:lnTo>
                <a:lnTo>
                  <a:pt x="30624" y="28652"/>
                </a:lnTo>
                <a:lnTo>
                  <a:pt x="30829" y="28370"/>
                </a:lnTo>
                <a:lnTo>
                  <a:pt x="31008" y="28088"/>
                </a:lnTo>
                <a:lnTo>
                  <a:pt x="31175" y="27794"/>
                </a:lnTo>
                <a:lnTo>
                  <a:pt x="31329" y="27486"/>
                </a:lnTo>
                <a:lnTo>
                  <a:pt x="31469" y="27179"/>
                </a:lnTo>
                <a:lnTo>
                  <a:pt x="31597" y="26859"/>
                </a:lnTo>
                <a:lnTo>
                  <a:pt x="31713" y="26526"/>
                </a:lnTo>
                <a:lnTo>
                  <a:pt x="31802" y="26193"/>
                </a:lnTo>
                <a:lnTo>
                  <a:pt x="31892" y="25847"/>
                </a:lnTo>
                <a:lnTo>
                  <a:pt x="31943" y="25501"/>
                </a:lnTo>
                <a:lnTo>
                  <a:pt x="31995" y="25155"/>
                </a:lnTo>
                <a:lnTo>
                  <a:pt x="32020" y="24796"/>
                </a:lnTo>
                <a:lnTo>
                  <a:pt x="32033" y="24425"/>
                </a:lnTo>
                <a:lnTo>
                  <a:pt x="32033" y="0"/>
                </a:lnTo>
                <a:close/>
              </a:path>
            </a:pathLst>
          </a:custGeom>
          <a:solidFill>
            <a:srgbClr val="79B0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956;p38">
            <a:extLst>
              <a:ext uri="{FF2B5EF4-FFF2-40B4-BE49-F238E27FC236}">
                <a16:creationId xmlns:a16="http://schemas.microsoft.com/office/drawing/2014/main" id="{2FFD0AD3-9AE5-4C5F-BC0A-E3BC0123833E}"/>
              </a:ext>
            </a:extLst>
          </p:cNvPr>
          <p:cNvSpPr/>
          <p:nvPr/>
        </p:nvSpPr>
        <p:spPr>
          <a:xfrm>
            <a:off x="2947807" y="6518976"/>
            <a:ext cx="1133395" cy="1086958"/>
          </a:xfrm>
          <a:custGeom>
            <a:avLst/>
            <a:gdLst/>
            <a:ahLst/>
            <a:cxnLst/>
            <a:rect l="l" t="t" r="r" b="b"/>
            <a:pathLst>
              <a:path w="7084" h="7096" extrusionOk="0">
                <a:moveTo>
                  <a:pt x="3356" y="0"/>
                </a:moveTo>
                <a:lnTo>
                  <a:pt x="3177" y="13"/>
                </a:lnTo>
                <a:lnTo>
                  <a:pt x="2998" y="39"/>
                </a:lnTo>
                <a:lnTo>
                  <a:pt x="2831" y="64"/>
                </a:lnTo>
                <a:lnTo>
                  <a:pt x="2652" y="116"/>
                </a:lnTo>
                <a:lnTo>
                  <a:pt x="2486" y="154"/>
                </a:lnTo>
                <a:lnTo>
                  <a:pt x="2319" y="218"/>
                </a:lnTo>
                <a:lnTo>
                  <a:pt x="2165" y="282"/>
                </a:lnTo>
                <a:lnTo>
                  <a:pt x="1999" y="346"/>
                </a:lnTo>
                <a:lnTo>
                  <a:pt x="1845" y="423"/>
                </a:lnTo>
                <a:lnTo>
                  <a:pt x="1704" y="513"/>
                </a:lnTo>
                <a:lnTo>
                  <a:pt x="1563" y="602"/>
                </a:lnTo>
                <a:lnTo>
                  <a:pt x="1422" y="705"/>
                </a:lnTo>
                <a:lnTo>
                  <a:pt x="1282" y="807"/>
                </a:lnTo>
                <a:lnTo>
                  <a:pt x="1154" y="922"/>
                </a:lnTo>
                <a:lnTo>
                  <a:pt x="1038" y="1038"/>
                </a:lnTo>
                <a:lnTo>
                  <a:pt x="910" y="1166"/>
                </a:lnTo>
                <a:lnTo>
                  <a:pt x="808" y="1294"/>
                </a:lnTo>
                <a:lnTo>
                  <a:pt x="705" y="1422"/>
                </a:lnTo>
                <a:lnTo>
                  <a:pt x="603" y="1563"/>
                </a:lnTo>
                <a:lnTo>
                  <a:pt x="513" y="1704"/>
                </a:lnTo>
                <a:lnTo>
                  <a:pt x="423" y="1857"/>
                </a:lnTo>
                <a:lnTo>
                  <a:pt x="347" y="2011"/>
                </a:lnTo>
                <a:lnTo>
                  <a:pt x="270" y="2165"/>
                </a:lnTo>
                <a:lnTo>
                  <a:pt x="206" y="2331"/>
                </a:lnTo>
                <a:lnTo>
                  <a:pt x="155" y="2485"/>
                </a:lnTo>
                <a:lnTo>
                  <a:pt x="103" y="2664"/>
                </a:lnTo>
                <a:lnTo>
                  <a:pt x="65" y="2831"/>
                </a:lnTo>
                <a:lnTo>
                  <a:pt x="39" y="3010"/>
                </a:lnTo>
                <a:lnTo>
                  <a:pt x="14" y="3177"/>
                </a:lnTo>
                <a:lnTo>
                  <a:pt x="1" y="3356"/>
                </a:lnTo>
                <a:lnTo>
                  <a:pt x="1" y="3548"/>
                </a:lnTo>
                <a:lnTo>
                  <a:pt x="1" y="3727"/>
                </a:lnTo>
                <a:lnTo>
                  <a:pt x="14" y="3907"/>
                </a:lnTo>
                <a:lnTo>
                  <a:pt x="39" y="4086"/>
                </a:lnTo>
                <a:lnTo>
                  <a:pt x="65" y="4265"/>
                </a:lnTo>
                <a:lnTo>
                  <a:pt x="103" y="4432"/>
                </a:lnTo>
                <a:lnTo>
                  <a:pt x="155" y="4598"/>
                </a:lnTo>
                <a:lnTo>
                  <a:pt x="206" y="4765"/>
                </a:lnTo>
                <a:lnTo>
                  <a:pt x="270" y="4931"/>
                </a:lnTo>
                <a:lnTo>
                  <a:pt x="347" y="5085"/>
                </a:lnTo>
                <a:lnTo>
                  <a:pt x="423" y="5239"/>
                </a:lnTo>
                <a:lnTo>
                  <a:pt x="513" y="5380"/>
                </a:lnTo>
                <a:lnTo>
                  <a:pt x="603" y="5533"/>
                </a:lnTo>
                <a:lnTo>
                  <a:pt x="705" y="5661"/>
                </a:lnTo>
                <a:lnTo>
                  <a:pt x="808" y="5802"/>
                </a:lnTo>
                <a:lnTo>
                  <a:pt x="910" y="5930"/>
                </a:lnTo>
                <a:lnTo>
                  <a:pt x="1038" y="6058"/>
                </a:lnTo>
                <a:lnTo>
                  <a:pt x="1154" y="6174"/>
                </a:lnTo>
                <a:lnTo>
                  <a:pt x="1282" y="6276"/>
                </a:lnTo>
                <a:lnTo>
                  <a:pt x="1422" y="6391"/>
                </a:lnTo>
                <a:lnTo>
                  <a:pt x="1563" y="6481"/>
                </a:lnTo>
                <a:lnTo>
                  <a:pt x="1704" y="6584"/>
                </a:lnTo>
                <a:lnTo>
                  <a:pt x="1845" y="6660"/>
                </a:lnTo>
                <a:lnTo>
                  <a:pt x="1999" y="6737"/>
                </a:lnTo>
                <a:lnTo>
                  <a:pt x="2165" y="6814"/>
                </a:lnTo>
                <a:lnTo>
                  <a:pt x="2319" y="6878"/>
                </a:lnTo>
                <a:lnTo>
                  <a:pt x="2486" y="6929"/>
                </a:lnTo>
                <a:lnTo>
                  <a:pt x="2652" y="6981"/>
                </a:lnTo>
                <a:lnTo>
                  <a:pt x="2831" y="7019"/>
                </a:lnTo>
                <a:lnTo>
                  <a:pt x="2998" y="7045"/>
                </a:lnTo>
                <a:lnTo>
                  <a:pt x="3177" y="7070"/>
                </a:lnTo>
                <a:lnTo>
                  <a:pt x="3356" y="7083"/>
                </a:lnTo>
                <a:lnTo>
                  <a:pt x="3536" y="7096"/>
                </a:lnTo>
                <a:lnTo>
                  <a:pt x="3728" y="7083"/>
                </a:lnTo>
                <a:lnTo>
                  <a:pt x="3907" y="7070"/>
                </a:lnTo>
                <a:lnTo>
                  <a:pt x="4087" y="7045"/>
                </a:lnTo>
                <a:lnTo>
                  <a:pt x="4253" y="7019"/>
                </a:lnTo>
                <a:lnTo>
                  <a:pt x="4432" y="6981"/>
                </a:lnTo>
                <a:lnTo>
                  <a:pt x="4599" y="6929"/>
                </a:lnTo>
                <a:lnTo>
                  <a:pt x="4765" y="6878"/>
                </a:lnTo>
                <a:lnTo>
                  <a:pt x="4919" y="6814"/>
                </a:lnTo>
                <a:lnTo>
                  <a:pt x="5086" y="6737"/>
                </a:lnTo>
                <a:lnTo>
                  <a:pt x="5226" y="6660"/>
                </a:lnTo>
                <a:lnTo>
                  <a:pt x="5380" y="6584"/>
                </a:lnTo>
                <a:lnTo>
                  <a:pt x="5521" y="6481"/>
                </a:lnTo>
                <a:lnTo>
                  <a:pt x="5662" y="6391"/>
                </a:lnTo>
                <a:lnTo>
                  <a:pt x="5803" y="6276"/>
                </a:lnTo>
                <a:lnTo>
                  <a:pt x="5931" y="6174"/>
                </a:lnTo>
                <a:lnTo>
                  <a:pt x="6046" y="6058"/>
                </a:lnTo>
                <a:lnTo>
                  <a:pt x="6161" y="5930"/>
                </a:lnTo>
                <a:lnTo>
                  <a:pt x="6277" y="5802"/>
                </a:lnTo>
                <a:lnTo>
                  <a:pt x="6379" y="5661"/>
                </a:lnTo>
                <a:lnTo>
                  <a:pt x="6482" y="5533"/>
                </a:lnTo>
                <a:lnTo>
                  <a:pt x="6571" y="5380"/>
                </a:lnTo>
                <a:lnTo>
                  <a:pt x="6661" y="5239"/>
                </a:lnTo>
                <a:lnTo>
                  <a:pt x="6738" y="5085"/>
                </a:lnTo>
                <a:lnTo>
                  <a:pt x="6815" y="4931"/>
                </a:lnTo>
                <a:lnTo>
                  <a:pt x="6879" y="4765"/>
                </a:lnTo>
                <a:lnTo>
                  <a:pt x="6930" y="4598"/>
                </a:lnTo>
                <a:lnTo>
                  <a:pt x="6981" y="4432"/>
                </a:lnTo>
                <a:lnTo>
                  <a:pt x="7020" y="4265"/>
                </a:lnTo>
                <a:lnTo>
                  <a:pt x="7045" y="4086"/>
                </a:lnTo>
                <a:lnTo>
                  <a:pt x="7071" y="3907"/>
                </a:lnTo>
                <a:lnTo>
                  <a:pt x="7084" y="3727"/>
                </a:lnTo>
                <a:lnTo>
                  <a:pt x="7084" y="3548"/>
                </a:lnTo>
                <a:lnTo>
                  <a:pt x="7084" y="3356"/>
                </a:lnTo>
                <a:lnTo>
                  <a:pt x="7071" y="3177"/>
                </a:lnTo>
                <a:lnTo>
                  <a:pt x="7045" y="3010"/>
                </a:lnTo>
                <a:lnTo>
                  <a:pt x="7020" y="2831"/>
                </a:lnTo>
                <a:lnTo>
                  <a:pt x="6981" y="2664"/>
                </a:lnTo>
                <a:lnTo>
                  <a:pt x="6930" y="2485"/>
                </a:lnTo>
                <a:lnTo>
                  <a:pt x="6879" y="2331"/>
                </a:lnTo>
                <a:lnTo>
                  <a:pt x="6815" y="2165"/>
                </a:lnTo>
                <a:lnTo>
                  <a:pt x="6738" y="2011"/>
                </a:lnTo>
                <a:lnTo>
                  <a:pt x="6661" y="1857"/>
                </a:lnTo>
                <a:lnTo>
                  <a:pt x="6571" y="1704"/>
                </a:lnTo>
                <a:lnTo>
                  <a:pt x="6482" y="1563"/>
                </a:lnTo>
                <a:lnTo>
                  <a:pt x="6379" y="1422"/>
                </a:lnTo>
                <a:lnTo>
                  <a:pt x="6277" y="1294"/>
                </a:lnTo>
                <a:lnTo>
                  <a:pt x="6161" y="1166"/>
                </a:lnTo>
                <a:lnTo>
                  <a:pt x="6046" y="1038"/>
                </a:lnTo>
                <a:lnTo>
                  <a:pt x="5931" y="922"/>
                </a:lnTo>
                <a:lnTo>
                  <a:pt x="5803" y="807"/>
                </a:lnTo>
                <a:lnTo>
                  <a:pt x="5662" y="705"/>
                </a:lnTo>
                <a:lnTo>
                  <a:pt x="5521" y="602"/>
                </a:lnTo>
                <a:lnTo>
                  <a:pt x="5380" y="513"/>
                </a:lnTo>
                <a:lnTo>
                  <a:pt x="5226" y="423"/>
                </a:lnTo>
                <a:lnTo>
                  <a:pt x="5086" y="346"/>
                </a:lnTo>
                <a:lnTo>
                  <a:pt x="4919" y="282"/>
                </a:lnTo>
                <a:lnTo>
                  <a:pt x="4765" y="218"/>
                </a:lnTo>
                <a:lnTo>
                  <a:pt x="4599" y="154"/>
                </a:lnTo>
                <a:lnTo>
                  <a:pt x="4432" y="116"/>
                </a:lnTo>
                <a:lnTo>
                  <a:pt x="4253" y="64"/>
                </a:lnTo>
                <a:lnTo>
                  <a:pt x="4087" y="39"/>
                </a:lnTo>
                <a:lnTo>
                  <a:pt x="3907" y="13"/>
                </a:lnTo>
                <a:lnTo>
                  <a:pt x="3728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957;p38">
            <a:extLst>
              <a:ext uri="{FF2B5EF4-FFF2-40B4-BE49-F238E27FC236}">
                <a16:creationId xmlns:a16="http://schemas.microsoft.com/office/drawing/2014/main" id="{3DCE6665-129B-44A6-B3E9-4F402C2E76A8}"/>
              </a:ext>
            </a:extLst>
          </p:cNvPr>
          <p:cNvSpPr/>
          <p:nvPr/>
        </p:nvSpPr>
        <p:spPr>
          <a:xfrm>
            <a:off x="3126195" y="6689613"/>
            <a:ext cx="776769" cy="745676"/>
          </a:xfrm>
          <a:custGeom>
            <a:avLst/>
            <a:gdLst/>
            <a:ahLst/>
            <a:cxnLst/>
            <a:rect l="l" t="t" r="r" b="b"/>
            <a:pathLst>
              <a:path w="4855" h="4868" extrusionOk="0">
                <a:moveTo>
                  <a:pt x="2421" y="1"/>
                </a:moveTo>
                <a:lnTo>
                  <a:pt x="2177" y="13"/>
                </a:lnTo>
                <a:lnTo>
                  <a:pt x="1934" y="52"/>
                </a:lnTo>
                <a:lnTo>
                  <a:pt x="1704" y="103"/>
                </a:lnTo>
                <a:lnTo>
                  <a:pt x="1486" y="193"/>
                </a:lnTo>
                <a:lnTo>
                  <a:pt x="1268" y="295"/>
                </a:lnTo>
                <a:lnTo>
                  <a:pt x="1063" y="410"/>
                </a:lnTo>
                <a:lnTo>
                  <a:pt x="884" y="551"/>
                </a:lnTo>
                <a:lnTo>
                  <a:pt x="705" y="705"/>
                </a:lnTo>
                <a:lnTo>
                  <a:pt x="551" y="884"/>
                </a:lnTo>
                <a:lnTo>
                  <a:pt x="410" y="1076"/>
                </a:lnTo>
                <a:lnTo>
                  <a:pt x="282" y="1269"/>
                </a:lnTo>
                <a:lnTo>
                  <a:pt x="179" y="1486"/>
                </a:lnTo>
                <a:lnTo>
                  <a:pt x="103" y="1704"/>
                </a:lnTo>
                <a:lnTo>
                  <a:pt x="39" y="1935"/>
                </a:lnTo>
                <a:lnTo>
                  <a:pt x="13" y="2178"/>
                </a:lnTo>
                <a:lnTo>
                  <a:pt x="0" y="2434"/>
                </a:lnTo>
                <a:lnTo>
                  <a:pt x="13" y="2677"/>
                </a:lnTo>
                <a:lnTo>
                  <a:pt x="39" y="2921"/>
                </a:lnTo>
                <a:lnTo>
                  <a:pt x="103" y="3151"/>
                </a:lnTo>
                <a:lnTo>
                  <a:pt x="179" y="3382"/>
                </a:lnTo>
                <a:lnTo>
                  <a:pt x="282" y="3587"/>
                </a:lnTo>
                <a:lnTo>
                  <a:pt x="410" y="3792"/>
                </a:lnTo>
                <a:lnTo>
                  <a:pt x="551" y="3984"/>
                </a:lnTo>
                <a:lnTo>
                  <a:pt x="705" y="4150"/>
                </a:lnTo>
                <a:lnTo>
                  <a:pt x="884" y="4304"/>
                </a:lnTo>
                <a:lnTo>
                  <a:pt x="1063" y="4445"/>
                </a:lnTo>
                <a:lnTo>
                  <a:pt x="1268" y="4573"/>
                </a:lnTo>
                <a:lnTo>
                  <a:pt x="1486" y="4675"/>
                </a:lnTo>
                <a:lnTo>
                  <a:pt x="1704" y="4752"/>
                </a:lnTo>
                <a:lnTo>
                  <a:pt x="1934" y="4816"/>
                </a:lnTo>
                <a:lnTo>
                  <a:pt x="2177" y="4855"/>
                </a:lnTo>
                <a:lnTo>
                  <a:pt x="2421" y="4868"/>
                </a:lnTo>
                <a:lnTo>
                  <a:pt x="2677" y="4855"/>
                </a:lnTo>
                <a:lnTo>
                  <a:pt x="2920" y="4816"/>
                </a:lnTo>
                <a:lnTo>
                  <a:pt x="3151" y="4752"/>
                </a:lnTo>
                <a:lnTo>
                  <a:pt x="3369" y="4675"/>
                </a:lnTo>
                <a:lnTo>
                  <a:pt x="3586" y="4573"/>
                </a:lnTo>
                <a:lnTo>
                  <a:pt x="3791" y="4445"/>
                </a:lnTo>
                <a:lnTo>
                  <a:pt x="3971" y="4304"/>
                </a:lnTo>
                <a:lnTo>
                  <a:pt x="4150" y="4150"/>
                </a:lnTo>
                <a:lnTo>
                  <a:pt x="4304" y="3984"/>
                </a:lnTo>
                <a:lnTo>
                  <a:pt x="4444" y="3792"/>
                </a:lnTo>
                <a:lnTo>
                  <a:pt x="4560" y="3587"/>
                </a:lnTo>
                <a:lnTo>
                  <a:pt x="4662" y="3382"/>
                </a:lnTo>
                <a:lnTo>
                  <a:pt x="4752" y="3151"/>
                </a:lnTo>
                <a:lnTo>
                  <a:pt x="4803" y="2921"/>
                </a:lnTo>
                <a:lnTo>
                  <a:pt x="4841" y="2677"/>
                </a:lnTo>
                <a:lnTo>
                  <a:pt x="4854" y="2434"/>
                </a:lnTo>
                <a:lnTo>
                  <a:pt x="4841" y="2178"/>
                </a:lnTo>
                <a:lnTo>
                  <a:pt x="4803" y="1935"/>
                </a:lnTo>
                <a:lnTo>
                  <a:pt x="4752" y="1704"/>
                </a:lnTo>
                <a:lnTo>
                  <a:pt x="4662" y="1486"/>
                </a:lnTo>
                <a:lnTo>
                  <a:pt x="4560" y="1269"/>
                </a:lnTo>
                <a:lnTo>
                  <a:pt x="4444" y="1076"/>
                </a:lnTo>
                <a:lnTo>
                  <a:pt x="4304" y="884"/>
                </a:lnTo>
                <a:lnTo>
                  <a:pt x="4150" y="705"/>
                </a:lnTo>
                <a:lnTo>
                  <a:pt x="3971" y="551"/>
                </a:lnTo>
                <a:lnTo>
                  <a:pt x="3791" y="410"/>
                </a:lnTo>
                <a:lnTo>
                  <a:pt x="3586" y="295"/>
                </a:lnTo>
                <a:lnTo>
                  <a:pt x="3369" y="193"/>
                </a:lnTo>
                <a:lnTo>
                  <a:pt x="3151" y="103"/>
                </a:lnTo>
                <a:lnTo>
                  <a:pt x="2920" y="52"/>
                </a:lnTo>
                <a:lnTo>
                  <a:pt x="2677" y="13"/>
                </a:lnTo>
                <a:lnTo>
                  <a:pt x="2421" y="1"/>
                </a:lnTo>
                <a:close/>
              </a:path>
            </a:pathLst>
          </a:cu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958;p38">
            <a:extLst>
              <a:ext uri="{FF2B5EF4-FFF2-40B4-BE49-F238E27FC236}">
                <a16:creationId xmlns:a16="http://schemas.microsoft.com/office/drawing/2014/main" id="{285F3862-85CA-44C3-9B5B-C106F0D25CB7}"/>
              </a:ext>
            </a:extLst>
          </p:cNvPr>
          <p:cNvSpPr/>
          <p:nvPr/>
        </p:nvSpPr>
        <p:spPr>
          <a:xfrm>
            <a:off x="5216318" y="6518979"/>
            <a:ext cx="1135313" cy="1086958"/>
          </a:xfrm>
          <a:custGeom>
            <a:avLst/>
            <a:gdLst/>
            <a:ahLst/>
            <a:cxnLst/>
            <a:rect l="l" t="t" r="r" b="b"/>
            <a:pathLst>
              <a:path w="7096" h="7096" extrusionOk="0">
                <a:moveTo>
                  <a:pt x="3369" y="0"/>
                </a:moveTo>
                <a:lnTo>
                  <a:pt x="3189" y="13"/>
                </a:lnTo>
                <a:lnTo>
                  <a:pt x="3010" y="39"/>
                </a:lnTo>
                <a:lnTo>
                  <a:pt x="2831" y="64"/>
                </a:lnTo>
                <a:lnTo>
                  <a:pt x="2664" y="116"/>
                </a:lnTo>
                <a:lnTo>
                  <a:pt x="2498" y="154"/>
                </a:lnTo>
                <a:lnTo>
                  <a:pt x="2331" y="218"/>
                </a:lnTo>
                <a:lnTo>
                  <a:pt x="2165" y="282"/>
                </a:lnTo>
                <a:lnTo>
                  <a:pt x="2011" y="346"/>
                </a:lnTo>
                <a:lnTo>
                  <a:pt x="1857" y="423"/>
                </a:lnTo>
                <a:lnTo>
                  <a:pt x="1716" y="513"/>
                </a:lnTo>
                <a:lnTo>
                  <a:pt x="1563" y="602"/>
                </a:lnTo>
                <a:lnTo>
                  <a:pt x="1422" y="705"/>
                </a:lnTo>
                <a:lnTo>
                  <a:pt x="1294" y="807"/>
                </a:lnTo>
                <a:lnTo>
                  <a:pt x="1166" y="922"/>
                </a:lnTo>
                <a:lnTo>
                  <a:pt x="1038" y="1038"/>
                </a:lnTo>
                <a:lnTo>
                  <a:pt x="922" y="1166"/>
                </a:lnTo>
                <a:lnTo>
                  <a:pt x="807" y="1294"/>
                </a:lnTo>
                <a:lnTo>
                  <a:pt x="705" y="1422"/>
                </a:lnTo>
                <a:lnTo>
                  <a:pt x="615" y="1563"/>
                </a:lnTo>
                <a:lnTo>
                  <a:pt x="512" y="1704"/>
                </a:lnTo>
                <a:lnTo>
                  <a:pt x="436" y="1857"/>
                </a:lnTo>
                <a:lnTo>
                  <a:pt x="359" y="2011"/>
                </a:lnTo>
                <a:lnTo>
                  <a:pt x="282" y="2165"/>
                </a:lnTo>
                <a:lnTo>
                  <a:pt x="218" y="2331"/>
                </a:lnTo>
                <a:lnTo>
                  <a:pt x="167" y="2485"/>
                </a:lnTo>
                <a:lnTo>
                  <a:pt x="115" y="2664"/>
                </a:lnTo>
                <a:lnTo>
                  <a:pt x="77" y="2831"/>
                </a:lnTo>
                <a:lnTo>
                  <a:pt x="39" y="3010"/>
                </a:lnTo>
                <a:lnTo>
                  <a:pt x="26" y="3177"/>
                </a:lnTo>
                <a:lnTo>
                  <a:pt x="13" y="3356"/>
                </a:lnTo>
                <a:lnTo>
                  <a:pt x="0" y="3548"/>
                </a:lnTo>
                <a:lnTo>
                  <a:pt x="13" y="3727"/>
                </a:lnTo>
                <a:lnTo>
                  <a:pt x="26" y="3907"/>
                </a:lnTo>
                <a:lnTo>
                  <a:pt x="39" y="4086"/>
                </a:lnTo>
                <a:lnTo>
                  <a:pt x="77" y="4265"/>
                </a:lnTo>
                <a:lnTo>
                  <a:pt x="115" y="4432"/>
                </a:lnTo>
                <a:lnTo>
                  <a:pt x="167" y="4598"/>
                </a:lnTo>
                <a:lnTo>
                  <a:pt x="218" y="4765"/>
                </a:lnTo>
                <a:lnTo>
                  <a:pt x="282" y="4931"/>
                </a:lnTo>
                <a:lnTo>
                  <a:pt x="359" y="5085"/>
                </a:lnTo>
                <a:lnTo>
                  <a:pt x="436" y="5239"/>
                </a:lnTo>
                <a:lnTo>
                  <a:pt x="512" y="5380"/>
                </a:lnTo>
                <a:lnTo>
                  <a:pt x="615" y="5533"/>
                </a:lnTo>
                <a:lnTo>
                  <a:pt x="705" y="5661"/>
                </a:lnTo>
                <a:lnTo>
                  <a:pt x="807" y="5802"/>
                </a:lnTo>
                <a:lnTo>
                  <a:pt x="922" y="5930"/>
                </a:lnTo>
                <a:lnTo>
                  <a:pt x="1038" y="6058"/>
                </a:lnTo>
                <a:lnTo>
                  <a:pt x="1166" y="6174"/>
                </a:lnTo>
                <a:lnTo>
                  <a:pt x="1294" y="6276"/>
                </a:lnTo>
                <a:lnTo>
                  <a:pt x="1422" y="6391"/>
                </a:lnTo>
                <a:lnTo>
                  <a:pt x="1563" y="6481"/>
                </a:lnTo>
                <a:lnTo>
                  <a:pt x="1716" y="6584"/>
                </a:lnTo>
                <a:lnTo>
                  <a:pt x="1857" y="6660"/>
                </a:lnTo>
                <a:lnTo>
                  <a:pt x="2011" y="6737"/>
                </a:lnTo>
                <a:lnTo>
                  <a:pt x="2165" y="6814"/>
                </a:lnTo>
                <a:lnTo>
                  <a:pt x="2331" y="6878"/>
                </a:lnTo>
                <a:lnTo>
                  <a:pt x="2498" y="6929"/>
                </a:lnTo>
                <a:lnTo>
                  <a:pt x="2664" y="6981"/>
                </a:lnTo>
                <a:lnTo>
                  <a:pt x="2831" y="7019"/>
                </a:lnTo>
                <a:lnTo>
                  <a:pt x="3010" y="7045"/>
                </a:lnTo>
                <a:lnTo>
                  <a:pt x="3189" y="7070"/>
                </a:lnTo>
                <a:lnTo>
                  <a:pt x="3369" y="7083"/>
                </a:lnTo>
                <a:lnTo>
                  <a:pt x="3548" y="7096"/>
                </a:lnTo>
                <a:lnTo>
                  <a:pt x="3727" y="7083"/>
                </a:lnTo>
                <a:lnTo>
                  <a:pt x="3919" y="7070"/>
                </a:lnTo>
                <a:lnTo>
                  <a:pt x="4086" y="7045"/>
                </a:lnTo>
                <a:lnTo>
                  <a:pt x="4265" y="7019"/>
                </a:lnTo>
                <a:lnTo>
                  <a:pt x="4432" y="6981"/>
                </a:lnTo>
                <a:lnTo>
                  <a:pt x="4611" y="6929"/>
                </a:lnTo>
                <a:lnTo>
                  <a:pt x="4765" y="6878"/>
                </a:lnTo>
                <a:lnTo>
                  <a:pt x="4931" y="6814"/>
                </a:lnTo>
                <a:lnTo>
                  <a:pt x="5085" y="6737"/>
                </a:lnTo>
                <a:lnTo>
                  <a:pt x="5239" y="6660"/>
                </a:lnTo>
                <a:lnTo>
                  <a:pt x="5392" y="6584"/>
                </a:lnTo>
                <a:lnTo>
                  <a:pt x="5533" y="6481"/>
                </a:lnTo>
                <a:lnTo>
                  <a:pt x="5674" y="6391"/>
                </a:lnTo>
                <a:lnTo>
                  <a:pt x="5802" y="6276"/>
                </a:lnTo>
                <a:lnTo>
                  <a:pt x="5930" y="6174"/>
                </a:lnTo>
                <a:lnTo>
                  <a:pt x="6058" y="6058"/>
                </a:lnTo>
                <a:lnTo>
                  <a:pt x="6173" y="5930"/>
                </a:lnTo>
                <a:lnTo>
                  <a:pt x="6289" y="5802"/>
                </a:lnTo>
                <a:lnTo>
                  <a:pt x="6391" y="5661"/>
                </a:lnTo>
                <a:lnTo>
                  <a:pt x="6494" y="5533"/>
                </a:lnTo>
                <a:lnTo>
                  <a:pt x="6583" y="5380"/>
                </a:lnTo>
                <a:lnTo>
                  <a:pt x="6673" y="5239"/>
                </a:lnTo>
                <a:lnTo>
                  <a:pt x="6750" y="5085"/>
                </a:lnTo>
                <a:lnTo>
                  <a:pt x="6814" y="4931"/>
                </a:lnTo>
                <a:lnTo>
                  <a:pt x="6878" y="4765"/>
                </a:lnTo>
                <a:lnTo>
                  <a:pt x="6942" y="4598"/>
                </a:lnTo>
                <a:lnTo>
                  <a:pt x="6980" y="4432"/>
                </a:lnTo>
                <a:lnTo>
                  <a:pt x="7019" y="4265"/>
                </a:lnTo>
                <a:lnTo>
                  <a:pt x="7057" y="4086"/>
                </a:lnTo>
                <a:lnTo>
                  <a:pt x="7083" y="3907"/>
                </a:lnTo>
                <a:lnTo>
                  <a:pt x="7096" y="3727"/>
                </a:lnTo>
                <a:lnTo>
                  <a:pt x="7096" y="3548"/>
                </a:lnTo>
                <a:lnTo>
                  <a:pt x="7096" y="3356"/>
                </a:lnTo>
                <a:lnTo>
                  <a:pt x="7083" y="3177"/>
                </a:lnTo>
                <a:lnTo>
                  <a:pt x="7057" y="3010"/>
                </a:lnTo>
                <a:lnTo>
                  <a:pt x="7019" y="2831"/>
                </a:lnTo>
                <a:lnTo>
                  <a:pt x="6980" y="2664"/>
                </a:lnTo>
                <a:lnTo>
                  <a:pt x="6942" y="2485"/>
                </a:lnTo>
                <a:lnTo>
                  <a:pt x="6878" y="2331"/>
                </a:lnTo>
                <a:lnTo>
                  <a:pt x="6814" y="2165"/>
                </a:lnTo>
                <a:lnTo>
                  <a:pt x="6750" y="2011"/>
                </a:lnTo>
                <a:lnTo>
                  <a:pt x="6673" y="1857"/>
                </a:lnTo>
                <a:lnTo>
                  <a:pt x="6583" y="1704"/>
                </a:lnTo>
                <a:lnTo>
                  <a:pt x="6494" y="1563"/>
                </a:lnTo>
                <a:lnTo>
                  <a:pt x="6391" y="1422"/>
                </a:lnTo>
                <a:lnTo>
                  <a:pt x="6289" y="1294"/>
                </a:lnTo>
                <a:lnTo>
                  <a:pt x="6173" y="1166"/>
                </a:lnTo>
                <a:lnTo>
                  <a:pt x="6058" y="1038"/>
                </a:lnTo>
                <a:lnTo>
                  <a:pt x="5930" y="922"/>
                </a:lnTo>
                <a:lnTo>
                  <a:pt x="5802" y="807"/>
                </a:lnTo>
                <a:lnTo>
                  <a:pt x="5674" y="705"/>
                </a:lnTo>
                <a:lnTo>
                  <a:pt x="5533" y="602"/>
                </a:lnTo>
                <a:lnTo>
                  <a:pt x="5392" y="513"/>
                </a:lnTo>
                <a:lnTo>
                  <a:pt x="5239" y="423"/>
                </a:lnTo>
                <a:lnTo>
                  <a:pt x="5085" y="346"/>
                </a:lnTo>
                <a:lnTo>
                  <a:pt x="4931" y="282"/>
                </a:lnTo>
                <a:lnTo>
                  <a:pt x="4765" y="218"/>
                </a:lnTo>
                <a:lnTo>
                  <a:pt x="4611" y="154"/>
                </a:lnTo>
                <a:lnTo>
                  <a:pt x="4432" y="116"/>
                </a:lnTo>
                <a:lnTo>
                  <a:pt x="4265" y="64"/>
                </a:lnTo>
                <a:lnTo>
                  <a:pt x="4086" y="39"/>
                </a:lnTo>
                <a:lnTo>
                  <a:pt x="3919" y="13"/>
                </a:lnTo>
                <a:lnTo>
                  <a:pt x="3727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959;p38">
            <a:extLst>
              <a:ext uri="{FF2B5EF4-FFF2-40B4-BE49-F238E27FC236}">
                <a16:creationId xmlns:a16="http://schemas.microsoft.com/office/drawing/2014/main" id="{7BC9C5D6-B5EE-4212-8CA6-FBB8F0B0E48D}"/>
              </a:ext>
            </a:extLst>
          </p:cNvPr>
          <p:cNvSpPr/>
          <p:nvPr/>
        </p:nvSpPr>
        <p:spPr>
          <a:xfrm>
            <a:off x="5394550" y="6689616"/>
            <a:ext cx="778849" cy="745676"/>
          </a:xfrm>
          <a:custGeom>
            <a:avLst/>
            <a:gdLst/>
            <a:ahLst/>
            <a:cxnLst/>
            <a:rect l="l" t="t" r="r" b="b"/>
            <a:pathLst>
              <a:path w="4868" h="4868" extrusionOk="0">
                <a:moveTo>
                  <a:pt x="2434" y="1"/>
                </a:moveTo>
                <a:lnTo>
                  <a:pt x="2191" y="13"/>
                </a:lnTo>
                <a:lnTo>
                  <a:pt x="1947" y="52"/>
                </a:lnTo>
                <a:lnTo>
                  <a:pt x="1717" y="103"/>
                </a:lnTo>
                <a:lnTo>
                  <a:pt x="1486" y="193"/>
                </a:lnTo>
                <a:lnTo>
                  <a:pt x="1281" y="295"/>
                </a:lnTo>
                <a:lnTo>
                  <a:pt x="1076" y="410"/>
                </a:lnTo>
                <a:lnTo>
                  <a:pt x="884" y="551"/>
                </a:lnTo>
                <a:lnTo>
                  <a:pt x="718" y="705"/>
                </a:lnTo>
                <a:lnTo>
                  <a:pt x="564" y="884"/>
                </a:lnTo>
                <a:lnTo>
                  <a:pt x="423" y="1076"/>
                </a:lnTo>
                <a:lnTo>
                  <a:pt x="295" y="1269"/>
                </a:lnTo>
                <a:lnTo>
                  <a:pt x="193" y="1486"/>
                </a:lnTo>
                <a:lnTo>
                  <a:pt x="116" y="1704"/>
                </a:lnTo>
                <a:lnTo>
                  <a:pt x="52" y="1935"/>
                </a:lnTo>
                <a:lnTo>
                  <a:pt x="13" y="2178"/>
                </a:lnTo>
                <a:lnTo>
                  <a:pt x="0" y="2434"/>
                </a:lnTo>
                <a:lnTo>
                  <a:pt x="13" y="2677"/>
                </a:lnTo>
                <a:lnTo>
                  <a:pt x="52" y="2921"/>
                </a:lnTo>
                <a:lnTo>
                  <a:pt x="116" y="3151"/>
                </a:lnTo>
                <a:lnTo>
                  <a:pt x="193" y="3382"/>
                </a:lnTo>
                <a:lnTo>
                  <a:pt x="295" y="3587"/>
                </a:lnTo>
                <a:lnTo>
                  <a:pt x="423" y="3792"/>
                </a:lnTo>
                <a:lnTo>
                  <a:pt x="564" y="3984"/>
                </a:lnTo>
                <a:lnTo>
                  <a:pt x="718" y="4150"/>
                </a:lnTo>
                <a:lnTo>
                  <a:pt x="884" y="4304"/>
                </a:lnTo>
                <a:lnTo>
                  <a:pt x="1076" y="4445"/>
                </a:lnTo>
                <a:lnTo>
                  <a:pt x="1281" y="4573"/>
                </a:lnTo>
                <a:lnTo>
                  <a:pt x="1486" y="4675"/>
                </a:lnTo>
                <a:lnTo>
                  <a:pt x="1717" y="4752"/>
                </a:lnTo>
                <a:lnTo>
                  <a:pt x="1947" y="4816"/>
                </a:lnTo>
                <a:lnTo>
                  <a:pt x="2191" y="4855"/>
                </a:lnTo>
                <a:lnTo>
                  <a:pt x="2434" y="4868"/>
                </a:lnTo>
                <a:lnTo>
                  <a:pt x="2690" y="4855"/>
                </a:lnTo>
                <a:lnTo>
                  <a:pt x="2921" y="4816"/>
                </a:lnTo>
                <a:lnTo>
                  <a:pt x="3164" y="4752"/>
                </a:lnTo>
                <a:lnTo>
                  <a:pt x="3382" y="4675"/>
                </a:lnTo>
                <a:lnTo>
                  <a:pt x="3599" y="4573"/>
                </a:lnTo>
                <a:lnTo>
                  <a:pt x="3792" y="4445"/>
                </a:lnTo>
                <a:lnTo>
                  <a:pt x="3984" y="4304"/>
                </a:lnTo>
                <a:lnTo>
                  <a:pt x="4150" y="4150"/>
                </a:lnTo>
                <a:lnTo>
                  <a:pt x="4317" y="3984"/>
                </a:lnTo>
                <a:lnTo>
                  <a:pt x="4458" y="3792"/>
                </a:lnTo>
                <a:lnTo>
                  <a:pt x="4573" y="3587"/>
                </a:lnTo>
                <a:lnTo>
                  <a:pt x="4675" y="3382"/>
                </a:lnTo>
                <a:lnTo>
                  <a:pt x="4765" y="3151"/>
                </a:lnTo>
                <a:lnTo>
                  <a:pt x="4816" y="2921"/>
                </a:lnTo>
                <a:lnTo>
                  <a:pt x="4855" y="2677"/>
                </a:lnTo>
                <a:lnTo>
                  <a:pt x="4867" y="2434"/>
                </a:lnTo>
                <a:lnTo>
                  <a:pt x="4855" y="2178"/>
                </a:lnTo>
                <a:lnTo>
                  <a:pt x="4816" y="1935"/>
                </a:lnTo>
                <a:lnTo>
                  <a:pt x="4765" y="1704"/>
                </a:lnTo>
                <a:lnTo>
                  <a:pt x="4675" y="1486"/>
                </a:lnTo>
                <a:lnTo>
                  <a:pt x="4573" y="1269"/>
                </a:lnTo>
                <a:lnTo>
                  <a:pt x="4458" y="1076"/>
                </a:lnTo>
                <a:lnTo>
                  <a:pt x="4317" y="884"/>
                </a:lnTo>
                <a:lnTo>
                  <a:pt x="4150" y="705"/>
                </a:lnTo>
                <a:lnTo>
                  <a:pt x="3984" y="551"/>
                </a:lnTo>
                <a:lnTo>
                  <a:pt x="3792" y="410"/>
                </a:lnTo>
                <a:lnTo>
                  <a:pt x="3599" y="295"/>
                </a:lnTo>
                <a:lnTo>
                  <a:pt x="3382" y="193"/>
                </a:lnTo>
                <a:lnTo>
                  <a:pt x="3164" y="103"/>
                </a:lnTo>
                <a:lnTo>
                  <a:pt x="2921" y="52"/>
                </a:lnTo>
                <a:lnTo>
                  <a:pt x="2690" y="13"/>
                </a:lnTo>
                <a:lnTo>
                  <a:pt x="2434" y="1"/>
                </a:lnTo>
                <a:close/>
              </a:path>
            </a:pathLst>
          </a:cu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960;p38">
            <a:extLst>
              <a:ext uri="{FF2B5EF4-FFF2-40B4-BE49-F238E27FC236}">
                <a16:creationId xmlns:a16="http://schemas.microsoft.com/office/drawing/2014/main" id="{CE630091-4418-448F-B7E1-C72C8D3CB160}"/>
              </a:ext>
            </a:extLst>
          </p:cNvPr>
          <p:cNvSpPr/>
          <p:nvPr/>
        </p:nvSpPr>
        <p:spPr>
          <a:xfrm>
            <a:off x="3017562" y="8541678"/>
            <a:ext cx="3264509" cy="892729"/>
          </a:xfrm>
          <a:custGeom>
            <a:avLst/>
            <a:gdLst/>
            <a:ahLst/>
            <a:cxnLst/>
            <a:rect l="l" t="t" r="r" b="b"/>
            <a:pathLst>
              <a:path w="20404" h="5828" extrusionOk="0">
                <a:moveTo>
                  <a:pt x="2664" y="0"/>
                </a:moveTo>
                <a:lnTo>
                  <a:pt x="2395" y="13"/>
                </a:lnTo>
                <a:lnTo>
                  <a:pt x="2126" y="51"/>
                </a:lnTo>
                <a:lnTo>
                  <a:pt x="1870" y="116"/>
                </a:lnTo>
                <a:lnTo>
                  <a:pt x="1627" y="205"/>
                </a:lnTo>
                <a:lnTo>
                  <a:pt x="1396" y="320"/>
                </a:lnTo>
                <a:lnTo>
                  <a:pt x="1179" y="449"/>
                </a:lnTo>
                <a:lnTo>
                  <a:pt x="974" y="602"/>
                </a:lnTo>
                <a:lnTo>
                  <a:pt x="782" y="782"/>
                </a:lnTo>
                <a:lnTo>
                  <a:pt x="615" y="961"/>
                </a:lnTo>
                <a:lnTo>
                  <a:pt x="461" y="1166"/>
                </a:lnTo>
                <a:lnTo>
                  <a:pt x="320" y="1383"/>
                </a:lnTo>
                <a:lnTo>
                  <a:pt x="205" y="1627"/>
                </a:lnTo>
                <a:lnTo>
                  <a:pt x="116" y="1870"/>
                </a:lnTo>
                <a:lnTo>
                  <a:pt x="52" y="2126"/>
                </a:lnTo>
                <a:lnTo>
                  <a:pt x="13" y="2383"/>
                </a:lnTo>
                <a:lnTo>
                  <a:pt x="0" y="2651"/>
                </a:lnTo>
                <a:lnTo>
                  <a:pt x="0" y="3164"/>
                </a:lnTo>
                <a:lnTo>
                  <a:pt x="13" y="3433"/>
                </a:lnTo>
                <a:lnTo>
                  <a:pt x="52" y="3702"/>
                </a:lnTo>
                <a:lnTo>
                  <a:pt x="116" y="3958"/>
                </a:lnTo>
                <a:lnTo>
                  <a:pt x="205" y="4201"/>
                </a:lnTo>
                <a:lnTo>
                  <a:pt x="320" y="4432"/>
                </a:lnTo>
                <a:lnTo>
                  <a:pt x="461" y="4649"/>
                </a:lnTo>
                <a:lnTo>
                  <a:pt x="615" y="4854"/>
                </a:lnTo>
                <a:lnTo>
                  <a:pt x="782" y="5047"/>
                </a:lnTo>
                <a:lnTo>
                  <a:pt x="974" y="5213"/>
                </a:lnTo>
                <a:lnTo>
                  <a:pt x="1179" y="5367"/>
                </a:lnTo>
                <a:lnTo>
                  <a:pt x="1396" y="5508"/>
                </a:lnTo>
                <a:lnTo>
                  <a:pt x="1627" y="5610"/>
                </a:lnTo>
                <a:lnTo>
                  <a:pt x="1870" y="5700"/>
                </a:lnTo>
                <a:lnTo>
                  <a:pt x="2126" y="5764"/>
                </a:lnTo>
                <a:lnTo>
                  <a:pt x="2395" y="5815"/>
                </a:lnTo>
                <a:lnTo>
                  <a:pt x="2664" y="5828"/>
                </a:lnTo>
                <a:lnTo>
                  <a:pt x="17739" y="5828"/>
                </a:lnTo>
                <a:lnTo>
                  <a:pt x="18008" y="5815"/>
                </a:lnTo>
                <a:lnTo>
                  <a:pt x="18277" y="5764"/>
                </a:lnTo>
                <a:lnTo>
                  <a:pt x="18533" y="5700"/>
                </a:lnTo>
                <a:lnTo>
                  <a:pt x="18777" y="5610"/>
                </a:lnTo>
                <a:lnTo>
                  <a:pt x="19007" y="5508"/>
                </a:lnTo>
                <a:lnTo>
                  <a:pt x="19225" y="5367"/>
                </a:lnTo>
                <a:lnTo>
                  <a:pt x="19430" y="5213"/>
                </a:lnTo>
                <a:lnTo>
                  <a:pt x="19622" y="5047"/>
                </a:lnTo>
                <a:lnTo>
                  <a:pt x="19788" y="4854"/>
                </a:lnTo>
                <a:lnTo>
                  <a:pt x="19942" y="4649"/>
                </a:lnTo>
                <a:lnTo>
                  <a:pt x="20070" y="4432"/>
                </a:lnTo>
                <a:lnTo>
                  <a:pt x="20185" y="4201"/>
                </a:lnTo>
                <a:lnTo>
                  <a:pt x="20275" y="3958"/>
                </a:lnTo>
                <a:lnTo>
                  <a:pt x="20339" y="3702"/>
                </a:lnTo>
                <a:lnTo>
                  <a:pt x="20378" y="3433"/>
                </a:lnTo>
                <a:lnTo>
                  <a:pt x="20403" y="3164"/>
                </a:lnTo>
                <a:lnTo>
                  <a:pt x="20403" y="2651"/>
                </a:lnTo>
                <a:lnTo>
                  <a:pt x="20378" y="2383"/>
                </a:lnTo>
                <a:lnTo>
                  <a:pt x="20339" y="2126"/>
                </a:lnTo>
                <a:lnTo>
                  <a:pt x="20275" y="1870"/>
                </a:lnTo>
                <a:lnTo>
                  <a:pt x="20185" y="1627"/>
                </a:lnTo>
                <a:lnTo>
                  <a:pt x="20070" y="1383"/>
                </a:lnTo>
                <a:lnTo>
                  <a:pt x="19942" y="1166"/>
                </a:lnTo>
                <a:lnTo>
                  <a:pt x="19788" y="961"/>
                </a:lnTo>
                <a:lnTo>
                  <a:pt x="19622" y="782"/>
                </a:lnTo>
                <a:lnTo>
                  <a:pt x="19430" y="602"/>
                </a:lnTo>
                <a:lnTo>
                  <a:pt x="19225" y="449"/>
                </a:lnTo>
                <a:lnTo>
                  <a:pt x="19007" y="320"/>
                </a:lnTo>
                <a:lnTo>
                  <a:pt x="18777" y="205"/>
                </a:lnTo>
                <a:lnTo>
                  <a:pt x="18533" y="116"/>
                </a:lnTo>
                <a:lnTo>
                  <a:pt x="18277" y="51"/>
                </a:lnTo>
                <a:lnTo>
                  <a:pt x="18008" y="13"/>
                </a:lnTo>
                <a:lnTo>
                  <a:pt x="1773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961;p38">
            <a:extLst>
              <a:ext uri="{FF2B5EF4-FFF2-40B4-BE49-F238E27FC236}">
                <a16:creationId xmlns:a16="http://schemas.microsoft.com/office/drawing/2014/main" id="{EB59DD1A-25B1-4635-9CD9-4E493BDBEA3D}"/>
              </a:ext>
            </a:extLst>
          </p:cNvPr>
          <p:cNvSpPr/>
          <p:nvPr/>
        </p:nvSpPr>
        <p:spPr>
          <a:xfrm>
            <a:off x="3189712" y="8708335"/>
            <a:ext cx="2918122" cy="559409"/>
          </a:xfrm>
          <a:custGeom>
            <a:avLst/>
            <a:gdLst/>
            <a:ahLst/>
            <a:cxnLst/>
            <a:rect l="l" t="t" r="r" b="b"/>
            <a:pathLst>
              <a:path w="18239" h="3652" extrusionOk="0">
                <a:moveTo>
                  <a:pt x="1640" y="1"/>
                </a:moveTo>
                <a:lnTo>
                  <a:pt x="1460" y="39"/>
                </a:lnTo>
                <a:lnTo>
                  <a:pt x="1281" y="78"/>
                </a:lnTo>
                <a:lnTo>
                  <a:pt x="1114" y="142"/>
                </a:lnTo>
                <a:lnTo>
                  <a:pt x="961" y="219"/>
                </a:lnTo>
                <a:lnTo>
                  <a:pt x="807" y="308"/>
                </a:lnTo>
                <a:lnTo>
                  <a:pt x="666" y="411"/>
                </a:lnTo>
                <a:lnTo>
                  <a:pt x="538" y="526"/>
                </a:lnTo>
                <a:lnTo>
                  <a:pt x="423" y="667"/>
                </a:lnTo>
                <a:lnTo>
                  <a:pt x="320" y="795"/>
                </a:lnTo>
                <a:lnTo>
                  <a:pt x="218" y="949"/>
                </a:lnTo>
                <a:lnTo>
                  <a:pt x="141" y="1115"/>
                </a:lnTo>
                <a:lnTo>
                  <a:pt x="90" y="1282"/>
                </a:lnTo>
                <a:lnTo>
                  <a:pt x="39" y="1448"/>
                </a:lnTo>
                <a:lnTo>
                  <a:pt x="13" y="1640"/>
                </a:lnTo>
                <a:lnTo>
                  <a:pt x="0" y="1820"/>
                </a:lnTo>
                <a:lnTo>
                  <a:pt x="13" y="2012"/>
                </a:lnTo>
                <a:lnTo>
                  <a:pt x="39" y="2191"/>
                </a:lnTo>
                <a:lnTo>
                  <a:pt x="90" y="2358"/>
                </a:lnTo>
                <a:lnTo>
                  <a:pt x="141" y="2537"/>
                </a:lnTo>
                <a:lnTo>
                  <a:pt x="218" y="2691"/>
                </a:lnTo>
                <a:lnTo>
                  <a:pt x="320" y="2844"/>
                </a:lnTo>
                <a:lnTo>
                  <a:pt x="423" y="2985"/>
                </a:lnTo>
                <a:lnTo>
                  <a:pt x="538" y="3113"/>
                </a:lnTo>
                <a:lnTo>
                  <a:pt x="666" y="3228"/>
                </a:lnTo>
                <a:lnTo>
                  <a:pt x="807" y="3331"/>
                </a:lnTo>
                <a:lnTo>
                  <a:pt x="961" y="3421"/>
                </a:lnTo>
                <a:lnTo>
                  <a:pt x="1114" y="3497"/>
                </a:lnTo>
                <a:lnTo>
                  <a:pt x="1281" y="3561"/>
                </a:lnTo>
                <a:lnTo>
                  <a:pt x="1460" y="3613"/>
                </a:lnTo>
                <a:lnTo>
                  <a:pt x="1640" y="3638"/>
                </a:lnTo>
                <a:lnTo>
                  <a:pt x="1832" y="3651"/>
                </a:lnTo>
                <a:lnTo>
                  <a:pt x="16420" y="3651"/>
                </a:lnTo>
                <a:lnTo>
                  <a:pt x="16612" y="3638"/>
                </a:lnTo>
                <a:lnTo>
                  <a:pt x="16791" y="3613"/>
                </a:lnTo>
                <a:lnTo>
                  <a:pt x="16958" y="3561"/>
                </a:lnTo>
                <a:lnTo>
                  <a:pt x="17124" y="3497"/>
                </a:lnTo>
                <a:lnTo>
                  <a:pt x="17291" y="3421"/>
                </a:lnTo>
                <a:lnTo>
                  <a:pt x="17444" y="3331"/>
                </a:lnTo>
                <a:lnTo>
                  <a:pt x="17585" y="3228"/>
                </a:lnTo>
                <a:lnTo>
                  <a:pt x="17713" y="3113"/>
                </a:lnTo>
                <a:lnTo>
                  <a:pt x="17829" y="2985"/>
                </a:lnTo>
                <a:lnTo>
                  <a:pt x="17931" y="2844"/>
                </a:lnTo>
                <a:lnTo>
                  <a:pt x="18021" y="2691"/>
                </a:lnTo>
                <a:lnTo>
                  <a:pt x="18098" y="2537"/>
                </a:lnTo>
                <a:lnTo>
                  <a:pt x="18162" y="2358"/>
                </a:lnTo>
                <a:lnTo>
                  <a:pt x="18213" y="2191"/>
                </a:lnTo>
                <a:lnTo>
                  <a:pt x="18239" y="2012"/>
                </a:lnTo>
                <a:lnTo>
                  <a:pt x="18239" y="1820"/>
                </a:lnTo>
                <a:lnTo>
                  <a:pt x="18239" y="1640"/>
                </a:lnTo>
                <a:lnTo>
                  <a:pt x="18213" y="1448"/>
                </a:lnTo>
                <a:lnTo>
                  <a:pt x="18162" y="1282"/>
                </a:lnTo>
                <a:lnTo>
                  <a:pt x="18098" y="1115"/>
                </a:lnTo>
                <a:lnTo>
                  <a:pt x="18021" y="949"/>
                </a:lnTo>
                <a:lnTo>
                  <a:pt x="17931" y="795"/>
                </a:lnTo>
                <a:lnTo>
                  <a:pt x="17829" y="667"/>
                </a:lnTo>
                <a:lnTo>
                  <a:pt x="17713" y="526"/>
                </a:lnTo>
                <a:lnTo>
                  <a:pt x="17585" y="411"/>
                </a:lnTo>
                <a:lnTo>
                  <a:pt x="17444" y="308"/>
                </a:lnTo>
                <a:lnTo>
                  <a:pt x="17291" y="219"/>
                </a:lnTo>
                <a:lnTo>
                  <a:pt x="17124" y="142"/>
                </a:lnTo>
                <a:lnTo>
                  <a:pt x="16958" y="78"/>
                </a:lnTo>
                <a:lnTo>
                  <a:pt x="16791" y="39"/>
                </a:lnTo>
                <a:lnTo>
                  <a:pt x="16612" y="1"/>
                </a:lnTo>
                <a:close/>
              </a:path>
            </a:pathLst>
          </a:cu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962;p38">
            <a:extLst>
              <a:ext uri="{FF2B5EF4-FFF2-40B4-BE49-F238E27FC236}">
                <a16:creationId xmlns:a16="http://schemas.microsoft.com/office/drawing/2014/main" id="{7291850E-59BB-4321-BCB6-39E0A82841EC}"/>
              </a:ext>
            </a:extLst>
          </p:cNvPr>
          <p:cNvSpPr/>
          <p:nvPr/>
        </p:nvSpPr>
        <p:spPr>
          <a:xfrm>
            <a:off x="4406924" y="8708335"/>
            <a:ext cx="485739" cy="559409"/>
          </a:xfrm>
          <a:custGeom>
            <a:avLst/>
            <a:gdLst/>
            <a:ahLst/>
            <a:cxnLst/>
            <a:rect l="l" t="t" r="r" b="b"/>
            <a:pathLst>
              <a:path w="3036" h="3652" extrusionOk="0">
                <a:moveTo>
                  <a:pt x="0" y="1"/>
                </a:moveTo>
                <a:lnTo>
                  <a:pt x="0" y="3651"/>
                </a:lnTo>
                <a:lnTo>
                  <a:pt x="3035" y="3651"/>
                </a:lnTo>
                <a:lnTo>
                  <a:pt x="3035" y="1"/>
                </a:lnTo>
                <a:close/>
              </a:path>
            </a:pathLst>
          </a:custGeom>
          <a:solidFill>
            <a:srgbClr val="EFEFE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963;p38">
            <a:extLst>
              <a:ext uri="{FF2B5EF4-FFF2-40B4-BE49-F238E27FC236}">
                <a16:creationId xmlns:a16="http://schemas.microsoft.com/office/drawing/2014/main" id="{DEA355A2-943F-4DEC-8B43-095F4AB1C71A}"/>
              </a:ext>
            </a:extLst>
          </p:cNvPr>
          <p:cNvSpPr/>
          <p:nvPr/>
        </p:nvSpPr>
        <p:spPr>
          <a:xfrm>
            <a:off x="3433540" y="8708335"/>
            <a:ext cx="485739" cy="559409"/>
          </a:xfrm>
          <a:custGeom>
            <a:avLst/>
            <a:gdLst/>
            <a:ahLst/>
            <a:cxnLst/>
            <a:rect l="l" t="t" r="r" b="b"/>
            <a:pathLst>
              <a:path w="3036" h="3652" extrusionOk="0">
                <a:moveTo>
                  <a:pt x="0" y="1"/>
                </a:moveTo>
                <a:lnTo>
                  <a:pt x="0" y="3651"/>
                </a:lnTo>
                <a:lnTo>
                  <a:pt x="3036" y="3651"/>
                </a:lnTo>
                <a:lnTo>
                  <a:pt x="3036" y="1"/>
                </a:lnTo>
                <a:close/>
              </a:path>
            </a:pathLst>
          </a:custGeom>
          <a:solidFill>
            <a:srgbClr val="EFEFE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964;p38">
            <a:extLst>
              <a:ext uri="{FF2B5EF4-FFF2-40B4-BE49-F238E27FC236}">
                <a16:creationId xmlns:a16="http://schemas.microsoft.com/office/drawing/2014/main" id="{8A883C75-56EC-459F-8988-76D58F6D5BA7}"/>
              </a:ext>
            </a:extLst>
          </p:cNvPr>
          <p:cNvSpPr/>
          <p:nvPr/>
        </p:nvSpPr>
        <p:spPr>
          <a:xfrm>
            <a:off x="5378068" y="8708332"/>
            <a:ext cx="487979" cy="559409"/>
          </a:xfrm>
          <a:custGeom>
            <a:avLst/>
            <a:gdLst/>
            <a:ahLst/>
            <a:cxnLst/>
            <a:rect l="l" t="t" r="r" b="b"/>
            <a:pathLst>
              <a:path w="3050" h="3652" extrusionOk="0">
                <a:moveTo>
                  <a:pt x="1" y="1"/>
                </a:moveTo>
                <a:lnTo>
                  <a:pt x="1" y="3651"/>
                </a:lnTo>
                <a:lnTo>
                  <a:pt x="3049" y="3651"/>
                </a:lnTo>
                <a:lnTo>
                  <a:pt x="3049" y="1"/>
                </a:lnTo>
                <a:close/>
              </a:path>
            </a:pathLst>
          </a:custGeom>
          <a:solidFill>
            <a:srgbClr val="EFEFE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965;p38">
            <a:extLst>
              <a:ext uri="{FF2B5EF4-FFF2-40B4-BE49-F238E27FC236}">
                <a16:creationId xmlns:a16="http://schemas.microsoft.com/office/drawing/2014/main" id="{EE5BB635-CCFD-4795-9274-0D5ADECAEB9D}"/>
              </a:ext>
            </a:extLst>
          </p:cNvPr>
          <p:cNvSpPr/>
          <p:nvPr/>
        </p:nvSpPr>
        <p:spPr>
          <a:xfrm>
            <a:off x="3677366" y="10073905"/>
            <a:ext cx="1944882" cy="253206"/>
          </a:xfrm>
          <a:custGeom>
            <a:avLst/>
            <a:gdLst/>
            <a:ahLst/>
            <a:cxnLst/>
            <a:rect l="l" t="t" r="r" b="b"/>
            <a:pathLst>
              <a:path w="12156" h="1653" extrusionOk="0">
                <a:moveTo>
                  <a:pt x="0" y="0"/>
                </a:moveTo>
                <a:lnTo>
                  <a:pt x="0" y="167"/>
                </a:lnTo>
                <a:lnTo>
                  <a:pt x="26" y="333"/>
                </a:lnTo>
                <a:lnTo>
                  <a:pt x="64" y="487"/>
                </a:lnTo>
                <a:lnTo>
                  <a:pt x="128" y="641"/>
                </a:lnTo>
                <a:lnTo>
                  <a:pt x="193" y="781"/>
                </a:lnTo>
                <a:lnTo>
                  <a:pt x="269" y="922"/>
                </a:lnTo>
                <a:lnTo>
                  <a:pt x="372" y="1050"/>
                </a:lnTo>
                <a:lnTo>
                  <a:pt x="474" y="1166"/>
                </a:lnTo>
                <a:lnTo>
                  <a:pt x="590" y="1268"/>
                </a:lnTo>
                <a:lnTo>
                  <a:pt x="718" y="1371"/>
                </a:lnTo>
                <a:lnTo>
                  <a:pt x="859" y="1447"/>
                </a:lnTo>
                <a:lnTo>
                  <a:pt x="999" y="1512"/>
                </a:lnTo>
                <a:lnTo>
                  <a:pt x="1153" y="1576"/>
                </a:lnTo>
                <a:lnTo>
                  <a:pt x="1307" y="1614"/>
                </a:lnTo>
                <a:lnTo>
                  <a:pt x="1473" y="1640"/>
                </a:lnTo>
                <a:lnTo>
                  <a:pt x="1640" y="1652"/>
                </a:lnTo>
                <a:lnTo>
                  <a:pt x="10516" y="1652"/>
                </a:lnTo>
                <a:lnTo>
                  <a:pt x="10682" y="1640"/>
                </a:lnTo>
                <a:lnTo>
                  <a:pt x="10849" y="1614"/>
                </a:lnTo>
                <a:lnTo>
                  <a:pt x="11002" y="1576"/>
                </a:lnTo>
                <a:lnTo>
                  <a:pt x="11156" y="1512"/>
                </a:lnTo>
                <a:lnTo>
                  <a:pt x="11297" y="1447"/>
                </a:lnTo>
                <a:lnTo>
                  <a:pt x="11438" y="1371"/>
                </a:lnTo>
                <a:lnTo>
                  <a:pt x="11553" y="1268"/>
                </a:lnTo>
                <a:lnTo>
                  <a:pt x="11681" y="1166"/>
                </a:lnTo>
                <a:lnTo>
                  <a:pt x="11784" y="1050"/>
                </a:lnTo>
                <a:lnTo>
                  <a:pt x="11873" y="922"/>
                </a:lnTo>
                <a:lnTo>
                  <a:pt x="11963" y="781"/>
                </a:lnTo>
                <a:lnTo>
                  <a:pt x="12027" y="641"/>
                </a:lnTo>
                <a:lnTo>
                  <a:pt x="12078" y="487"/>
                </a:lnTo>
                <a:lnTo>
                  <a:pt x="12117" y="333"/>
                </a:lnTo>
                <a:lnTo>
                  <a:pt x="12142" y="167"/>
                </a:lnTo>
                <a:lnTo>
                  <a:pt x="12155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966;p38">
            <a:extLst>
              <a:ext uri="{FF2B5EF4-FFF2-40B4-BE49-F238E27FC236}">
                <a16:creationId xmlns:a16="http://schemas.microsoft.com/office/drawing/2014/main" id="{BE8F431C-675A-49A2-A14D-B8A21F7B534A}"/>
              </a:ext>
            </a:extLst>
          </p:cNvPr>
          <p:cNvSpPr/>
          <p:nvPr/>
        </p:nvSpPr>
        <p:spPr>
          <a:xfrm>
            <a:off x="4091264" y="10326956"/>
            <a:ext cx="1116914" cy="837890"/>
          </a:xfrm>
          <a:custGeom>
            <a:avLst/>
            <a:gdLst/>
            <a:ahLst/>
            <a:cxnLst/>
            <a:rect l="l" t="t" r="r" b="b"/>
            <a:pathLst>
              <a:path w="6981" h="5470" extrusionOk="0">
                <a:moveTo>
                  <a:pt x="1" y="0"/>
                </a:moveTo>
                <a:lnTo>
                  <a:pt x="1" y="5469"/>
                </a:lnTo>
                <a:lnTo>
                  <a:pt x="6981" y="5469"/>
                </a:lnTo>
                <a:lnTo>
                  <a:pt x="6981" y="0"/>
                </a:lnTo>
                <a:close/>
              </a:path>
            </a:pathLst>
          </a:custGeom>
          <a:solidFill>
            <a:srgbClr val="79B0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967;p38">
            <a:extLst>
              <a:ext uri="{FF2B5EF4-FFF2-40B4-BE49-F238E27FC236}">
                <a16:creationId xmlns:a16="http://schemas.microsoft.com/office/drawing/2014/main" id="{051F1967-F874-4FB6-987D-3C6B5170FCBB}"/>
              </a:ext>
            </a:extLst>
          </p:cNvPr>
          <p:cNvSpPr/>
          <p:nvPr/>
        </p:nvSpPr>
        <p:spPr>
          <a:xfrm>
            <a:off x="4091264" y="10605587"/>
            <a:ext cx="1116914" cy="278634"/>
          </a:xfrm>
          <a:custGeom>
            <a:avLst/>
            <a:gdLst/>
            <a:ahLst/>
            <a:cxnLst/>
            <a:rect l="l" t="t" r="r" b="b"/>
            <a:pathLst>
              <a:path w="6981" h="1819" extrusionOk="0">
                <a:moveTo>
                  <a:pt x="1" y="0"/>
                </a:moveTo>
                <a:lnTo>
                  <a:pt x="1" y="1819"/>
                </a:lnTo>
                <a:lnTo>
                  <a:pt x="6981" y="1819"/>
                </a:lnTo>
                <a:lnTo>
                  <a:pt x="6981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968;p38">
            <a:extLst>
              <a:ext uri="{FF2B5EF4-FFF2-40B4-BE49-F238E27FC236}">
                <a16:creationId xmlns:a16="http://schemas.microsoft.com/office/drawing/2014/main" id="{CD83FAEC-B6D1-4C68-B93A-2B8B5FE75D09}"/>
              </a:ext>
            </a:extLst>
          </p:cNvPr>
          <p:cNvSpPr/>
          <p:nvPr/>
        </p:nvSpPr>
        <p:spPr>
          <a:xfrm>
            <a:off x="1517489" y="11164676"/>
            <a:ext cx="6262466" cy="2142515"/>
          </a:xfrm>
          <a:custGeom>
            <a:avLst/>
            <a:gdLst/>
            <a:ahLst/>
            <a:cxnLst/>
            <a:rect l="l" t="t" r="r" b="b"/>
            <a:pathLst>
              <a:path w="39142" h="13987" extrusionOk="0">
                <a:moveTo>
                  <a:pt x="6097" y="0"/>
                </a:moveTo>
                <a:lnTo>
                  <a:pt x="5764" y="26"/>
                </a:lnTo>
                <a:lnTo>
                  <a:pt x="5444" y="77"/>
                </a:lnTo>
                <a:lnTo>
                  <a:pt x="5137" y="128"/>
                </a:lnTo>
                <a:lnTo>
                  <a:pt x="4817" y="205"/>
                </a:lnTo>
                <a:lnTo>
                  <a:pt x="4522" y="282"/>
                </a:lnTo>
                <a:lnTo>
                  <a:pt x="4215" y="385"/>
                </a:lnTo>
                <a:lnTo>
                  <a:pt x="3933" y="500"/>
                </a:lnTo>
                <a:lnTo>
                  <a:pt x="3638" y="628"/>
                </a:lnTo>
                <a:lnTo>
                  <a:pt x="3369" y="769"/>
                </a:lnTo>
                <a:lnTo>
                  <a:pt x="3100" y="923"/>
                </a:lnTo>
                <a:lnTo>
                  <a:pt x="2831" y="1089"/>
                </a:lnTo>
                <a:lnTo>
                  <a:pt x="2588" y="1268"/>
                </a:lnTo>
                <a:lnTo>
                  <a:pt x="2345" y="1460"/>
                </a:lnTo>
                <a:lnTo>
                  <a:pt x="2114" y="1665"/>
                </a:lnTo>
                <a:lnTo>
                  <a:pt x="1884" y="1883"/>
                </a:lnTo>
                <a:lnTo>
                  <a:pt x="1679" y="2101"/>
                </a:lnTo>
                <a:lnTo>
                  <a:pt x="1474" y="2331"/>
                </a:lnTo>
                <a:lnTo>
                  <a:pt x="1282" y="2575"/>
                </a:lnTo>
                <a:lnTo>
                  <a:pt x="1102" y="2831"/>
                </a:lnTo>
                <a:lnTo>
                  <a:pt x="936" y="3087"/>
                </a:lnTo>
                <a:lnTo>
                  <a:pt x="782" y="3356"/>
                </a:lnTo>
                <a:lnTo>
                  <a:pt x="641" y="3638"/>
                </a:lnTo>
                <a:lnTo>
                  <a:pt x="513" y="3920"/>
                </a:lnTo>
                <a:lnTo>
                  <a:pt x="398" y="4214"/>
                </a:lnTo>
                <a:lnTo>
                  <a:pt x="296" y="4509"/>
                </a:lnTo>
                <a:lnTo>
                  <a:pt x="206" y="4816"/>
                </a:lnTo>
                <a:lnTo>
                  <a:pt x="129" y="5124"/>
                </a:lnTo>
                <a:lnTo>
                  <a:pt x="78" y="5444"/>
                </a:lnTo>
                <a:lnTo>
                  <a:pt x="39" y="5764"/>
                </a:lnTo>
                <a:lnTo>
                  <a:pt x="14" y="6084"/>
                </a:lnTo>
                <a:lnTo>
                  <a:pt x="1" y="6417"/>
                </a:lnTo>
                <a:lnTo>
                  <a:pt x="1" y="13987"/>
                </a:lnTo>
                <a:lnTo>
                  <a:pt x="39142" y="13987"/>
                </a:lnTo>
                <a:lnTo>
                  <a:pt x="39142" y="6417"/>
                </a:lnTo>
                <a:lnTo>
                  <a:pt x="39142" y="6084"/>
                </a:lnTo>
                <a:lnTo>
                  <a:pt x="39116" y="5764"/>
                </a:lnTo>
                <a:lnTo>
                  <a:pt x="39078" y="5444"/>
                </a:lnTo>
                <a:lnTo>
                  <a:pt x="39014" y="5124"/>
                </a:lnTo>
                <a:lnTo>
                  <a:pt x="38950" y="4816"/>
                </a:lnTo>
                <a:lnTo>
                  <a:pt x="38860" y="4509"/>
                </a:lnTo>
                <a:lnTo>
                  <a:pt x="38758" y="4214"/>
                </a:lnTo>
                <a:lnTo>
                  <a:pt x="38642" y="3920"/>
                </a:lnTo>
                <a:lnTo>
                  <a:pt x="38514" y="3638"/>
                </a:lnTo>
                <a:lnTo>
                  <a:pt x="38373" y="3356"/>
                </a:lnTo>
                <a:lnTo>
                  <a:pt x="38220" y="3087"/>
                </a:lnTo>
                <a:lnTo>
                  <a:pt x="38053" y="2831"/>
                </a:lnTo>
                <a:lnTo>
                  <a:pt x="37874" y="2575"/>
                </a:lnTo>
                <a:lnTo>
                  <a:pt x="37682" y="2331"/>
                </a:lnTo>
                <a:lnTo>
                  <a:pt x="37477" y="2101"/>
                </a:lnTo>
                <a:lnTo>
                  <a:pt x="37272" y="1883"/>
                </a:lnTo>
                <a:lnTo>
                  <a:pt x="37041" y="1665"/>
                </a:lnTo>
                <a:lnTo>
                  <a:pt x="36811" y="1460"/>
                </a:lnTo>
                <a:lnTo>
                  <a:pt x="36567" y="1268"/>
                </a:lnTo>
                <a:lnTo>
                  <a:pt x="36311" y="1089"/>
                </a:lnTo>
                <a:lnTo>
                  <a:pt x="36055" y="923"/>
                </a:lnTo>
                <a:lnTo>
                  <a:pt x="35786" y="769"/>
                </a:lnTo>
                <a:lnTo>
                  <a:pt x="35504" y="628"/>
                </a:lnTo>
                <a:lnTo>
                  <a:pt x="35223" y="500"/>
                </a:lnTo>
                <a:lnTo>
                  <a:pt x="34928" y="385"/>
                </a:lnTo>
                <a:lnTo>
                  <a:pt x="34633" y="282"/>
                </a:lnTo>
                <a:lnTo>
                  <a:pt x="34326" y="205"/>
                </a:lnTo>
                <a:lnTo>
                  <a:pt x="34019" y="128"/>
                </a:lnTo>
                <a:lnTo>
                  <a:pt x="33698" y="77"/>
                </a:lnTo>
                <a:lnTo>
                  <a:pt x="33378" y="26"/>
                </a:lnTo>
                <a:lnTo>
                  <a:pt x="33058" y="0"/>
                </a:lnTo>
                <a:close/>
              </a:path>
            </a:pathLst>
          </a:custGeom>
          <a:solidFill>
            <a:srgbClr val="79B0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39;p16">
            <a:extLst>
              <a:ext uri="{FF2B5EF4-FFF2-40B4-BE49-F238E27FC236}">
                <a16:creationId xmlns:a16="http://schemas.microsoft.com/office/drawing/2014/main" id="{4B8B56FD-B301-4DA6-A635-FBEBB6677DDD}"/>
              </a:ext>
            </a:extLst>
          </p:cNvPr>
          <p:cNvSpPr txBox="1"/>
          <p:nvPr/>
        </p:nvSpPr>
        <p:spPr>
          <a:xfrm>
            <a:off x="1769754" y="1112304"/>
            <a:ext cx="106869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Loop = 10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1" name="Google Shape;239;p16">
            <a:extLst>
              <a:ext uri="{FF2B5EF4-FFF2-40B4-BE49-F238E27FC236}">
                <a16:creationId xmlns:a16="http://schemas.microsoft.com/office/drawing/2014/main" id="{7B7F2CA7-C19E-404E-857D-D3887AAEFDE4}"/>
              </a:ext>
            </a:extLst>
          </p:cNvPr>
          <p:cNvSpPr txBox="1"/>
          <p:nvPr/>
        </p:nvSpPr>
        <p:spPr>
          <a:xfrm>
            <a:off x="5533898" y="1415033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Repeat = 100</a:t>
            </a:r>
          </a:p>
        </p:txBody>
      </p:sp>
      <p:sp>
        <p:nvSpPr>
          <p:cNvPr id="72" name="Google Shape;239;p16">
            <a:extLst>
              <a:ext uri="{FF2B5EF4-FFF2-40B4-BE49-F238E27FC236}">
                <a16:creationId xmlns:a16="http://schemas.microsoft.com/office/drawing/2014/main" id="{016D4F59-A707-41FA-8B4D-04DE12FF689C}"/>
              </a:ext>
            </a:extLst>
          </p:cNvPr>
          <p:cNvSpPr txBox="1"/>
          <p:nvPr/>
        </p:nvSpPr>
        <p:spPr>
          <a:xfrm>
            <a:off x="3150758" y="1728899"/>
            <a:ext cx="111490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Divide = 3</a:t>
            </a:r>
          </a:p>
        </p:txBody>
      </p:sp>
      <p:sp>
        <p:nvSpPr>
          <p:cNvPr id="73" name="Google Shape;239;p16">
            <a:extLst>
              <a:ext uri="{FF2B5EF4-FFF2-40B4-BE49-F238E27FC236}">
                <a16:creationId xmlns:a16="http://schemas.microsoft.com/office/drawing/2014/main" id="{5D1D93E5-8131-495E-B4B7-D6ED1D57485E}"/>
              </a:ext>
            </a:extLst>
          </p:cNvPr>
          <p:cNvSpPr txBox="1"/>
          <p:nvPr/>
        </p:nvSpPr>
        <p:spPr>
          <a:xfrm>
            <a:off x="4316423" y="925517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K=6</a:t>
            </a:r>
          </a:p>
        </p:txBody>
      </p:sp>
      <p:sp>
        <p:nvSpPr>
          <p:cNvPr id="74" name="Google Shape;239;p16">
            <a:extLst>
              <a:ext uri="{FF2B5EF4-FFF2-40B4-BE49-F238E27FC236}">
                <a16:creationId xmlns:a16="http://schemas.microsoft.com/office/drawing/2014/main" id="{536FA6C7-B4BF-438B-B758-CD923D81573D}"/>
              </a:ext>
            </a:extLst>
          </p:cNvPr>
          <p:cNvSpPr txBox="1"/>
          <p:nvPr/>
        </p:nvSpPr>
        <p:spPr>
          <a:xfrm>
            <a:off x="777804" y="2988397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Focus = True</a:t>
            </a:r>
          </a:p>
        </p:txBody>
      </p:sp>
      <p:sp>
        <p:nvSpPr>
          <p:cNvPr id="75" name="Google Shape;239;p16">
            <a:extLst>
              <a:ext uri="{FF2B5EF4-FFF2-40B4-BE49-F238E27FC236}">
                <a16:creationId xmlns:a16="http://schemas.microsoft.com/office/drawing/2014/main" id="{3EF262B0-C61C-4E13-A9FE-13DB823D2B88}"/>
              </a:ext>
            </a:extLst>
          </p:cNvPr>
          <p:cNvSpPr txBox="1"/>
          <p:nvPr/>
        </p:nvSpPr>
        <p:spPr>
          <a:xfrm>
            <a:off x="7217293" y="2680554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Nayn</a:t>
            </a: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= True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AC9F9C6-426B-42B6-90F5-89C5A8084EF9}"/>
              </a:ext>
            </a:extLst>
          </p:cNvPr>
          <p:cNvCxnSpPr/>
          <p:nvPr/>
        </p:nvCxnSpPr>
        <p:spPr>
          <a:xfrm>
            <a:off x="1458905" y="3320197"/>
            <a:ext cx="1542179" cy="579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0C921F-F380-4C74-98F6-E13B8A9142AC}"/>
              </a:ext>
            </a:extLst>
          </p:cNvPr>
          <p:cNvCxnSpPr/>
          <p:nvPr/>
        </p:nvCxnSpPr>
        <p:spPr>
          <a:xfrm>
            <a:off x="3708211" y="2060699"/>
            <a:ext cx="456161" cy="890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6565A70-EF39-44C0-860B-BFC375303A6C}"/>
              </a:ext>
            </a:extLst>
          </p:cNvPr>
          <p:cNvCxnSpPr/>
          <p:nvPr/>
        </p:nvCxnSpPr>
        <p:spPr>
          <a:xfrm>
            <a:off x="2304102" y="1444104"/>
            <a:ext cx="696982" cy="2455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DC0530F-A48A-4F68-96B7-8B3BF20E5BBD}"/>
              </a:ext>
            </a:extLst>
          </p:cNvPr>
          <p:cNvCxnSpPr/>
          <p:nvPr/>
        </p:nvCxnSpPr>
        <p:spPr>
          <a:xfrm flipH="1">
            <a:off x="4148372" y="1232974"/>
            <a:ext cx="402917" cy="17079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0E11FF-783A-4246-9E55-5C47DF80F30C}"/>
              </a:ext>
            </a:extLst>
          </p:cNvPr>
          <p:cNvCxnSpPr/>
          <p:nvPr/>
        </p:nvCxnSpPr>
        <p:spPr>
          <a:xfrm>
            <a:off x="6214999" y="1746833"/>
            <a:ext cx="67072" cy="2066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D02641A-77A5-468A-8751-791F2F7312DC}"/>
              </a:ext>
            </a:extLst>
          </p:cNvPr>
          <p:cNvCxnSpPr>
            <a:cxnSpLocks/>
          </p:cNvCxnSpPr>
          <p:nvPr/>
        </p:nvCxnSpPr>
        <p:spPr>
          <a:xfrm flipH="1">
            <a:off x="6282071" y="3012354"/>
            <a:ext cx="1616323" cy="801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809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840448" y="-66526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7230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6: optimal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A82F0-7F31-492E-8C53-F1FEBCD4B5D5}"/>
              </a:ext>
            </a:extLst>
          </p:cNvPr>
          <p:cNvGrpSpPr/>
          <p:nvPr/>
        </p:nvGrpSpPr>
        <p:grpSpPr>
          <a:xfrm>
            <a:off x="1068873" y="2477561"/>
            <a:ext cx="7161842" cy="10829630"/>
            <a:chOff x="1068873" y="2477561"/>
            <a:chExt cx="7161842" cy="10829630"/>
          </a:xfrm>
        </p:grpSpPr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7779694" y="12057237"/>
              <a:ext cx="451021" cy="1249942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68873" y="12057237"/>
              <a:ext cx="448782" cy="1249942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BDBB6BF-F9D4-484D-AE90-67C69F860B2B}"/>
                </a:ext>
              </a:extLst>
            </p:cNvPr>
            <p:cNvGrpSpPr/>
            <p:nvPr/>
          </p:nvGrpSpPr>
          <p:grpSpPr>
            <a:xfrm>
              <a:off x="1517489" y="2477561"/>
              <a:ext cx="6262466" cy="10829630"/>
              <a:chOff x="1517489" y="2477561"/>
              <a:chExt cx="6262466" cy="10829630"/>
            </a:xfrm>
          </p:grpSpPr>
          <p:sp>
            <p:nvSpPr>
              <p:cNvPr id="110" name="Google Shape;1923;p38">
                <a:extLst>
                  <a:ext uri="{FF2B5EF4-FFF2-40B4-BE49-F238E27FC236}">
                    <a16:creationId xmlns:a16="http://schemas.microsoft.com/office/drawing/2014/main" id="{335FC75F-01C0-4391-A22E-568038BCAD94}"/>
                  </a:ext>
                </a:extLst>
              </p:cNvPr>
              <p:cNvSpPr/>
              <p:nvPr/>
            </p:nvSpPr>
            <p:spPr>
              <a:xfrm>
                <a:off x="2548310" y="2477561"/>
                <a:ext cx="4200951" cy="4022024"/>
              </a:xfrm>
              <a:custGeom>
                <a:avLst/>
                <a:gdLst/>
                <a:ahLst/>
                <a:cxnLst/>
                <a:rect l="l" t="t" r="r" b="b"/>
                <a:pathLst>
                  <a:path w="26257" h="26257" extrusionOk="0">
                    <a:moveTo>
                      <a:pt x="5072" y="0"/>
                    </a:moveTo>
                    <a:lnTo>
                      <a:pt x="4803" y="26"/>
                    </a:lnTo>
                    <a:lnTo>
                      <a:pt x="4534" y="64"/>
                    </a:lnTo>
                    <a:lnTo>
                      <a:pt x="4278" y="102"/>
                    </a:lnTo>
                    <a:lnTo>
                      <a:pt x="4009" y="167"/>
                    </a:lnTo>
                    <a:lnTo>
                      <a:pt x="3766" y="243"/>
                    </a:lnTo>
                    <a:lnTo>
                      <a:pt x="3510" y="320"/>
                    </a:lnTo>
                    <a:lnTo>
                      <a:pt x="3266" y="423"/>
                    </a:lnTo>
                    <a:lnTo>
                      <a:pt x="3036" y="525"/>
                    </a:lnTo>
                    <a:lnTo>
                      <a:pt x="2805" y="640"/>
                    </a:lnTo>
                    <a:lnTo>
                      <a:pt x="2575" y="768"/>
                    </a:lnTo>
                    <a:lnTo>
                      <a:pt x="2357" y="909"/>
                    </a:lnTo>
                    <a:lnTo>
                      <a:pt x="2152" y="1063"/>
                    </a:lnTo>
                    <a:lnTo>
                      <a:pt x="1947" y="1217"/>
                    </a:lnTo>
                    <a:lnTo>
                      <a:pt x="1755" y="1383"/>
                    </a:lnTo>
                    <a:lnTo>
                      <a:pt x="1563" y="1563"/>
                    </a:lnTo>
                    <a:lnTo>
                      <a:pt x="1396" y="1755"/>
                    </a:lnTo>
                    <a:lnTo>
                      <a:pt x="1230" y="1947"/>
                    </a:lnTo>
                    <a:lnTo>
                      <a:pt x="1063" y="2152"/>
                    </a:lnTo>
                    <a:lnTo>
                      <a:pt x="910" y="2357"/>
                    </a:lnTo>
                    <a:lnTo>
                      <a:pt x="782" y="2574"/>
                    </a:lnTo>
                    <a:lnTo>
                      <a:pt x="653" y="2792"/>
                    </a:lnTo>
                    <a:lnTo>
                      <a:pt x="525" y="3023"/>
                    </a:lnTo>
                    <a:lnTo>
                      <a:pt x="423" y="3266"/>
                    </a:lnTo>
                    <a:lnTo>
                      <a:pt x="333" y="3509"/>
                    </a:lnTo>
                    <a:lnTo>
                      <a:pt x="244" y="3753"/>
                    </a:lnTo>
                    <a:lnTo>
                      <a:pt x="167" y="4009"/>
                    </a:lnTo>
                    <a:lnTo>
                      <a:pt x="116" y="4265"/>
                    </a:lnTo>
                    <a:lnTo>
                      <a:pt x="64" y="4534"/>
                    </a:lnTo>
                    <a:lnTo>
                      <a:pt x="26" y="4803"/>
                    </a:lnTo>
                    <a:lnTo>
                      <a:pt x="13" y="5072"/>
                    </a:lnTo>
                    <a:lnTo>
                      <a:pt x="0" y="5341"/>
                    </a:lnTo>
                    <a:lnTo>
                      <a:pt x="0" y="20903"/>
                    </a:lnTo>
                    <a:lnTo>
                      <a:pt x="13" y="21184"/>
                    </a:lnTo>
                    <a:lnTo>
                      <a:pt x="26" y="21453"/>
                    </a:lnTo>
                    <a:lnTo>
                      <a:pt x="64" y="21722"/>
                    </a:lnTo>
                    <a:lnTo>
                      <a:pt x="116" y="21991"/>
                    </a:lnTo>
                    <a:lnTo>
                      <a:pt x="167" y="22247"/>
                    </a:lnTo>
                    <a:lnTo>
                      <a:pt x="244" y="22503"/>
                    </a:lnTo>
                    <a:lnTo>
                      <a:pt x="333" y="22747"/>
                    </a:lnTo>
                    <a:lnTo>
                      <a:pt x="423" y="22990"/>
                    </a:lnTo>
                    <a:lnTo>
                      <a:pt x="525" y="23234"/>
                    </a:lnTo>
                    <a:lnTo>
                      <a:pt x="653" y="23464"/>
                    </a:lnTo>
                    <a:lnTo>
                      <a:pt x="782" y="23682"/>
                    </a:lnTo>
                    <a:lnTo>
                      <a:pt x="910" y="23900"/>
                    </a:lnTo>
                    <a:lnTo>
                      <a:pt x="1063" y="24104"/>
                    </a:lnTo>
                    <a:lnTo>
                      <a:pt x="1230" y="24309"/>
                    </a:lnTo>
                    <a:lnTo>
                      <a:pt x="1396" y="24502"/>
                    </a:lnTo>
                    <a:lnTo>
                      <a:pt x="1563" y="24694"/>
                    </a:lnTo>
                    <a:lnTo>
                      <a:pt x="1755" y="24873"/>
                    </a:lnTo>
                    <a:lnTo>
                      <a:pt x="1947" y="25039"/>
                    </a:lnTo>
                    <a:lnTo>
                      <a:pt x="2152" y="25193"/>
                    </a:lnTo>
                    <a:lnTo>
                      <a:pt x="2357" y="25347"/>
                    </a:lnTo>
                    <a:lnTo>
                      <a:pt x="2575" y="25488"/>
                    </a:lnTo>
                    <a:lnTo>
                      <a:pt x="2805" y="25616"/>
                    </a:lnTo>
                    <a:lnTo>
                      <a:pt x="3036" y="25731"/>
                    </a:lnTo>
                    <a:lnTo>
                      <a:pt x="3266" y="25834"/>
                    </a:lnTo>
                    <a:lnTo>
                      <a:pt x="3510" y="25936"/>
                    </a:lnTo>
                    <a:lnTo>
                      <a:pt x="3766" y="26013"/>
                    </a:lnTo>
                    <a:lnTo>
                      <a:pt x="4009" y="26090"/>
                    </a:lnTo>
                    <a:lnTo>
                      <a:pt x="4278" y="26154"/>
                    </a:lnTo>
                    <a:lnTo>
                      <a:pt x="4534" y="26192"/>
                    </a:lnTo>
                    <a:lnTo>
                      <a:pt x="4803" y="26231"/>
                    </a:lnTo>
                    <a:lnTo>
                      <a:pt x="5072" y="26256"/>
                    </a:lnTo>
                    <a:lnTo>
                      <a:pt x="21184" y="26256"/>
                    </a:lnTo>
                    <a:lnTo>
                      <a:pt x="21466" y="26231"/>
                    </a:lnTo>
                    <a:lnTo>
                      <a:pt x="21722" y="26192"/>
                    </a:lnTo>
                    <a:lnTo>
                      <a:pt x="21991" y="26154"/>
                    </a:lnTo>
                    <a:lnTo>
                      <a:pt x="22248" y="26090"/>
                    </a:lnTo>
                    <a:lnTo>
                      <a:pt x="22504" y="26013"/>
                    </a:lnTo>
                    <a:lnTo>
                      <a:pt x="22747" y="25936"/>
                    </a:lnTo>
                    <a:lnTo>
                      <a:pt x="22990" y="25834"/>
                    </a:lnTo>
                    <a:lnTo>
                      <a:pt x="23234" y="25731"/>
                    </a:lnTo>
                    <a:lnTo>
                      <a:pt x="23464" y="25616"/>
                    </a:lnTo>
                    <a:lnTo>
                      <a:pt x="23682" y="25488"/>
                    </a:lnTo>
                    <a:lnTo>
                      <a:pt x="23900" y="25347"/>
                    </a:lnTo>
                    <a:lnTo>
                      <a:pt x="24117" y="25193"/>
                    </a:lnTo>
                    <a:lnTo>
                      <a:pt x="24322" y="25039"/>
                    </a:lnTo>
                    <a:lnTo>
                      <a:pt x="24515" y="24873"/>
                    </a:lnTo>
                    <a:lnTo>
                      <a:pt x="24694" y="24694"/>
                    </a:lnTo>
                    <a:lnTo>
                      <a:pt x="24873" y="24502"/>
                    </a:lnTo>
                    <a:lnTo>
                      <a:pt x="25040" y="24309"/>
                    </a:lnTo>
                    <a:lnTo>
                      <a:pt x="25206" y="24104"/>
                    </a:lnTo>
                    <a:lnTo>
                      <a:pt x="25347" y="23900"/>
                    </a:lnTo>
                    <a:lnTo>
                      <a:pt x="25488" y="23682"/>
                    </a:lnTo>
                    <a:lnTo>
                      <a:pt x="25616" y="23464"/>
                    </a:lnTo>
                    <a:lnTo>
                      <a:pt x="25731" y="23234"/>
                    </a:lnTo>
                    <a:lnTo>
                      <a:pt x="25847" y="22990"/>
                    </a:lnTo>
                    <a:lnTo>
                      <a:pt x="25936" y="22747"/>
                    </a:lnTo>
                    <a:lnTo>
                      <a:pt x="26026" y="22503"/>
                    </a:lnTo>
                    <a:lnTo>
                      <a:pt x="26090" y="22247"/>
                    </a:lnTo>
                    <a:lnTo>
                      <a:pt x="26154" y="21991"/>
                    </a:lnTo>
                    <a:lnTo>
                      <a:pt x="26205" y="21722"/>
                    </a:lnTo>
                    <a:lnTo>
                      <a:pt x="26231" y="21453"/>
                    </a:lnTo>
                    <a:lnTo>
                      <a:pt x="26256" y="21184"/>
                    </a:lnTo>
                    <a:lnTo>
                      <a:pt x="26256" y="20903"/>
                    </a:lnTo>
                    <a:lnTo>
                      <a:pt x="26256" y="5341"/>
                    </a:lnTo>
                    <a:lnTo>
                      <a:pt x="26256" y="5072"/>
                    </a:lnTo>
                    <a:lnTo>
                      <a:pt x="26231" y="4803"/>
                    </a:lnTo>
                    <a:lnTo>
                      <a:pt x="26205" y="4534"/>
                    </a:lnTo>
                    <a:lnTo>
                      <a:pt x="26154" y="4265"/>
                    </a:lnTo>
                    <a:lnTo>
                      <a:pt x="26090" y="4009"/>
                    </a:lnTo>
                    <a:lnTo>
                      <a:pt x="26026" y="3753"/>
                    </a:lnTo>
                    <a:lnTo>
                      <a:pt x="25936" y="3509"/>
                    </a:lnTo>
                    <a:lnTo>
                      <a:pt x="25847" y="3266"/>
                    </a:lnTo>
                    <a:lnTo>
                      <a:pt x="25731" y="3023"/>
                    </a:lnTo>
                    <a:lnTo>
                      <a:pt x="25616" y="2792"/>
                    </a:lnTo>
                    <a:lnTo>
                      <a:pt x="25488" y="2574"/>
                    </a:lnTo>
                    <a:lnTo>
                      <a:pt x="25347" y="2357"/>
                    </a:lnTo>
                    <a:lnTo>
                      <a:pt x="25206" y="2152"/>
                    </a:lnTo>
                    <a:lnTo>
                      <a:pt x="25040" y="1947"/>
                    </a:lnTo>
                    <a:lnTo>
                      <a:pt x="24873" y="1755"/>
                    </a:lnTo>
                    <a:lnTo>
                      <a:pt x="24694" y="1563"/>
                    </a:lnTo>
                    <a:lnTo>
                      <a:pt x="24515" y="1383"/>
                    </a:lnTo>
                    <a:lnTo>
                      <a:pt x="24322" y="1217"/>
                    </a:lnTo>
                    <a:lnTo>
                      <a:pt x="24117" y="1063"/>
                    </a:lnTo>
                    <a:lnTo>
                      <a:pt x="23900" y="909"/>
                    </a:lnTo>
                    <a:lnTo>
                      <a:pt x="23682" y="768"/>
                    </a:lnTo>
                    <a:lnTo>
                      <a:pt x="23464" y="640"/>
                    </a:lnTo>
                    <a:lnTo>
                      <a:pt x="23234" y="525"/>
                    </a:lnTo>
                    <a:lnTo>
                      <a:pt x="22990" y="423"/>
                    </a:lnTo>
                    <a:lnTo>
                      <a:pt x="22747" y="320"/>
                    </a:lnTo>
                    <a:lnTo>
                      <a:pt x="22504" y="243"/>
                    </a:lnTo>
                    <a:lnTo>
                      <a:pt x="22248" y="167"/>
                    </a:lnTo>
                    <a:lnTo>
                      <a:pt x="21991" y="102"/>
                    </a:lnTo>
                    <a:lnTo>
                      <a:pt x="21722" y="64"/>
                    </a:lnTo>
                    <a:lnTo>
                      <a:pt x="21466" y="26"/>
                    </a:lnTo>
                    <a:lnTo>
                      <a:pt x="21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924;p38">
                <a:extLst>
                  <a:ext uri="{FF2B5EF4-FFF2-40B4-BE49-F238E27FC236}">
                    <a16:creationId xmlns:a16="http://schemas.microsoft.com/office/drawing/2014/main" id="{52DE68B3-8F71-414F-BC11-63C0682FB069}"/>
                  </a:ext>
                </a:extLst>
              </p:cNvPr>
              <p:cNvSpPr/>
              <p:nvPr/>
            </p:nvSpPr>
            <p:spPr>
              <a:xfrm>
                <a:off x="2781896" y="2701201"/>
                <a:ext cx="3735850" cy="3574741"/>
              </a:xfrm>
              <a:custGeom>
                <a:avLst/>
                <a:gdLst/>
                <a:ahLst/>
                <a:cxnLst/>
                <a:rect l="l" t="t" r="r" b="b"/>
                <a:pathLst>
                  <a:path w="23350" h="23337" extrusionOk="0">
                    <a:moveTo>
                      <a:pt x="4509" y="0"/>
                    </a:moveTo>
                    <a:lnTo>
                      <a:pt x="4265" y="26"/>
                    </a:lnTo>
                    <a:lnTo>
                      <a:pt x="4035" y="51"/>
                    </a:lnTo>
                    <a:lnTo>
                      <a:pt x="3792" y="90"/>
                    </a:lnTo>
                    <a:lnTo>
                      <a:pt x="3561" y="141"/>
                    </a:lnTo>
                    <a:lnTo>
                      <a:pt x="3343" y="205"/>
                    </a:lnTo>
                    <a:lnTo>
                      <a:pt x="3126" y="282"/>
                    </a:lnTo>
                    <a:lnTo>
                      <a:pt x="2908" y="372"/>
                    </a:lnTo>
                    <a:lnTo>
                      <a:pt x="2690" y="461"/>
                    </a:lnTo>
                    <a:lnTo>
                      <a:pt x="2485" y="564"/>
                    </a:lnTo>
                    <a:lnTo>
                      <a:pt x="2293" y="679"/>
                    </a:lnTo>
                    <a:lnTo>
                      <a:pt x="2101" y="807"/>
                    </a:lnTo>
                    <a:lnTo>
                      <a:pt x="1909" y="935"/>
                    </a:lnTo>
                    <a:lnTo>
                      <a:pt x="1729" y="1076"/>
                    </a:lnTo>
                    <a:lnTo>
                      <a:pt x="1563" y="1230"/>
                    </a:lnTo>
                    <a:lnTo>
                      <a:pt x="1396" y="1383"/>
                    </a:lnTo>
                    <a:lnTo>
                      <a:pt x="1230" y="1550"/>
                    </a:lnTo>
                    <a:lnTo>
                      <a:pt x="1089" y="1729"/>
                    </a:lnTo>
                    <a:lnTo>
                      <a:pt x="948" y="1909"/>
                    </a:lnTo>
                    <a:lnTo>
                      <a:pt x="807" y="2088"/>
                    </a:lnTo>
                    <a:lnTo>
                      <a:pt x="692" y="2280"/>
                    </a:lnTo>
                    <a:lnTo>
                      <a:pt x="577" y="2485"/>
                    </a:lnTo>
                    <a:lnTo>
                      <a:pt x="474" y="2690"/>
                    </a:lnTo>
                    <a:lnTo>
                      <a:pt x="372" y="2895"/>
                    </a:lnTo>
                    <a:lnTo>
                      <a:pt x="295" y="3112"/>
                    </a:lnTo>
                    <a:lnTo>
                      <a:pt x="218" y="3330"/>
                    </a:lnTo>
                    <a:lnTo>
                      <a:pt x="154" y="3561"/>
                    </a:lnTo>
                    <a:lnTo>
                      <a:pt x="103" y="3791"/>
                    </a:lnTo>
                    <a:lnTo>
                      <a:pt x="52" y="4022"/>
                    </a:lnTo>
                    <a:lnTo>
                      <a:pt x="26" y="4265"/>
                    </a:lnTo>
                    <a:lnTo>
                      <a:pt x="13" y="4509"/>
                    </a:lnTo>
                    <a:lnTo>
                      <a:pt x="0" y="4752"/>
                    </a:lnTo>
                    <a:lnTo>
                      <a:pt x="0" y="18584"/>
                    </a:lnTo>
                    <a:lnTo>
                      <a:pt x="13" y="18828"/>
                    </a:lnTo>
                    <a:lnTo>
                      <a:pt x="26" y="19071"/>
                    </a:lnTo>
                    <a:lnTo>
                      <a:pt x="52" y="19314"/>
                    </a:lnTo>
                    <a:lnTo>
                      <a:pt x="103" y="19545"/>
                    </a:lnTo>
                    <a:lnTo>
                      <a:pt x="154" y="19776"/>
                    </a:lnTo>
                    <a:lnTo>
                      <a:pt x="218" y="19993"/>
                    </a:lnTo>
                    <a:lnTo>
                      <a:pt x="295" y="20224"/>
                    </a:lnTo>
                    <a:lnTo>
                      <a:pt x="372" y="20429"/>
                    </a:lnTo>
                    <a:lnTo>
                      <a:pt x="474" y="20646"/>
                    </a:lnTo>
                    <a:lnTo>
                      <a:pt x="577" y="20851"/>
                    </a:lnTo>
                    <a:lnTo>
                      <a:pt x="692" y="21043"/>
                    </a:lnTo>
                    <a:lnTo>
                      <a:pt x="807" y="21248"/>
                    </a:lnTo>
                    <a:lnTo>
                      <a:pt x="948" y="21428"/>
                    </a:lnTo>
                    <a:lnTo>
                      <a:pt x="1089" y="21607"/>
                    </a:lnTo>
                    <a:lnTo>
                      <a:pt x="1230" y="21786"/>
                    </a:lnTo>
                    <a:lnTo>
                      <a:pt x="1396" y="21940"/>
                    </a:lnTo>
                    <a:lnTo>
                      <a:pt x="1563" y="22107"/>
                    </a:lnTo>
                    <a:lnTo>
                      <a:pt x="1729" y="22247"/>
                    </a:lnTo>
                    <a:lnTo>
                      <a:pt x="1909" y="22388"/>
                    </a:lnTo>
                    <a:lnTo>
                      <a:pt x="2101" y="22529"/>
                    </a:lnTo>
                    <a:lnTo>
                      <a:pt x="2293" y="22644"/>
                    </a:lnTo>
                    <a:lnTo>
                      <a:pt x="2485" y="22760"/>
                    </a:lnTo>
                    <a:lnTo>
                      <a:pt x="2690" y="22875"/>
                    </a:lnTo>
                    <a:lnTo>
                      <a:pt x="2908" y="22965"/>
                    </a:lnTo>
                    <a:lnTo>
                      <a:pt x="3126" y="23054"/>
                    </a:lnTo>
                    <a:lnTo>
                      <a:pt x="3343" y="23118"/>
                    </a:lnTo>
                    <a:lnTo>
                      <a:pt x="3561" y="23182"/>
                    </a:lnTo>
                    <a:lnTo>
                      <a:pt x="3792" y="23246"/>
                    </a:lnTo>
                    <a:lnTo>
                      <a:pt x="4035" y="23285"/>
                    </a:lnTo>
                    <a:lnTo>
                      <a:pt x="4265" y="23310"/>
                    </a:lnTo>
                    <a:lnTo>
                      <a:pt x="4509" y="23336"/>
                    </a:lnTo>
                    <a:lnTo>
                      <a:pt x="18828" y="23336"/>
                    </a:lnTo>
                    <a:lnTo>
                      <a:pt x="19071" y="23310"/>
                    </a:lnTo>
                    <a:lnTo>
                      <a:pt x="19315" y="23285"/>
                    </a:lnTo>
                    <a:lnTo>
                      <a:pt x="19545" y="23246"/>
                    </a:lnTo>
                    <a:lnTo>
                      <a:pt x="19776" y="23182"/>
                    </a:lnTo>
                    <a:lnTo>
                      <a:pt x="20006" y="23118"/>
                    </a:lnTo>
                    <a:lnTo>
                      <a:pt x="20224" y="23054"/>
                    </a:lnTo>
                    <a:lnTo>
                      <a:pt x="20442" y="22965"/>
                    </a:lnTo>
                    <a:lnTo>
                      <a:pt x="20647" y="22875"/>
                    </a:lnTo>
                    <a:lnTo>
                      <a:pt x="20852" y="22760"/>
                    </a:lnTo>
                    <a:lnTo>
                      <a:pt x="21056" y="22644"/>
                    </a:lnTo>
                    <a:lnTo>
                      <a:pt x="21249" y="22529"/>
                    </a:lnTo>
                    <a:lnTo>
                      <a:pt x="21428" y="22388"/>
                    </a:lnTo>
                    <a:lnTo>
                      <a:pt x="21607" y="22247"/>
                    </a:lnTo>
                    <a:lnTo>
                      <a:pt x="21787" y="22107"/>
                    </a:lnTo>
                    <a:lnTo>
                      <a:pt x="21953" y="21940"/>
                    </a:lnTo>
                    <a:lnTo>
                      <a:pt x="22107" y="21786"/>
                    </a:lnTo>
                    <a:lnTo>
                      <a:pt x="22260" y="21607"/>
                    </a:lnTo>
                    <a:lnTo>
                      <a:pt x="22401" y="21428"/>
                    </a:lnTo>
                    <a:lnTo>
                      <a:pt x="22529" y="21248"/>
                    </a:lnTo>
                    <a:lnTo>
                      <a:pt x="22657" y="21043"/>
                    </a:lnTo>
                    <a:lnTo>
                      <a:pt x="22773" y="20851"/>
                    </a:lnTo>
                    <a:lnTo>
                      <a:pt x="22875" y="20646"/>
                    </a:lnTo>
                    <a:lnTo>
                      <a:pt x="22965" y="20429"/>
                    </a:lnTo>
                    <a:lnTo>
                      <a:pt x="23055" y="20224"/>
                    </a:lnTo>
                    <a:lnTo>
                      <a:pt x="23131" y="19993"/>
                    </a:lnTo>
                    <a:lnTo>
                      <a:pt x="23195" y="19776"/>
                    </a:lnTo>
                    <a:lnTo>
                      <a:pt x="23247" y="19545"/>
                    </a:lnTo>
                    <a:lnTo>
                      <a:pt x="23285" y="19314"/>
                    </a:lnTo>
                    <a:lnTo>
                      <a:pt x="23323" y="19071"/>
                    </a:lnTo>
                    <a:lnTo>
                      <a:pt x="23336" y="18828"/>
                    </a:lnTo>
                    <a:lnTo>
                      <a:pt x="23349" y="18584"/>
                    </a:lnTo>
                    <a:lnTo>
                      <a:pt x="23349" y="4752"/>
                    </a:lnTo>
                    <a:lnTo>
                      <a:pt x="23336" y="4509"/>
                    </a:lnTo>
                    <a:lnTo>
                      <a:pt x="23323" y="4265"/>
                    </a:lnTo>
                    <a:lnTo>
                      <a:pt x="23285" y="4022"/>
                    </a:lnTo>
                    <a:lnTo>
                      <a:pt x="23247" y="3791"/>
                    </a:lnTo>
                    <a:lnTo>
                      <a:pt x="23195" y="3561"/>
                    </a:lnTo>
                    <a:lnTo>
                      <a:pt x="23131" y="3330"/>
                    </a:lnTo>
                    <a:lnTo>
                      <a:pt x="23055" y="3112"/>
                    </a:lnTo>
                    <a:lnTo>
                      <a:pt x="22965" y="2895"/>
                    </a:lnTo>
                    <a:lnTo>
                      <a:pt x="22875" y="2690"/>
                    </a:lnTo>
                    <a:lnTo>
                      <a:pt x="22773" y="2485"/>
                    </a:lnTo>
                    <a:lnTo>
                      <a:pt x="22657" y="2280"/>
                    </a:lnTo>
                    <a:lnTo>
                      <a:pt x="22529" y="2088"/>
                    </a:lnTo>
                    <a:lnTo>
                      <a:pt x="22401" y="1909"/>
                    </a:lnTo>
                    <a:lnTo>
                      <a:pt x="22260" y="1729"/>
                    </a:lnTo>
                    <a:lnTo>
                      <a:pt x="22107" y="1550"/>
                    </a:lnTo>
                    <a:lnTo>
                      <a:pt x="21953" y="1383"/>
                    </a:lnTo>
                    <a:lnTo>
                      <a:pt x="21787" y="1230"/>
                    </a:lnTo>
                    <a:lnTo>
                      <a:pt x="21607" y="1076"/>
                    </a:lnTo>
                    <a:lnTo>
                      <a:pt x="21428" y="935"/>
                    </a:lnTo>
                    <a:lnTo>
                      <a:pt x="21249" y="807"/>
                    </a:lnTo>
                    <a:lnTo>
                      <a:pt x="21056" y="679"/>
                    </a:lnTo>
                    <a:lnTo>
                      <a:pt x="20852" y="564"/>
                    </a:lnTo>
                    <a:lnTo>
                      <a:pt x="20647" y="461"/>
                    </a:lnTo>
                    <a:lnTo>
                      <a:pt x="20442" y="372"/>
                    </a:lnTo>
                    <a:lnTo>
                      <a:pt x="20224" y="282"/>
                    </a:lnTo>
                    <a:lnTo>
                      <a:pt x="20006" y="205"/>
                    </a:lnTo>
                    <a:lnTo>
                      <a:pt x="19776" y="141"/>
                    </a:lnTo>
                    <a:lnTo>
                      <a:pt x="19545" y="90"/>
                    </a:lnTo>
                    <a:lnTo>
                      <a:pt x="19315" y="51"/>
                    </a:lnTo>
                    <a:lnTo>
                      <a:pt x="19071" y="26"/>
                    </a:lnTo>
                    <a:lnTo>
                      <a:pt x="188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925;p38">
                <a:extLst>
                  <a:ext uri="{FF2B5EF4-FFF2-40B4-BE49-F238E27FC236}">
                    <a16:creationId xmlns:a16="http://schemas.microsoft.com/office/drawing/2014/main" id="{CFD9B80B-C423-4686-AB13-3B5EFB6A2007}"/>
                  </a:ext>
                </a:extLst>
              </p:cNvPr>
              <p:cNvSpPr/>
              <p:nvPr/>
            </p:nvSpPr>
            <p:spPr>
              <a:xfrm>
                <a:off x="6056431" y="3813574"/>
                <a:ext cx="248149" cy="17860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166" extrusionOk="0">
                    <a:moveTo>
                      <a:pt x="1307" y="0"/>
                    </a:moveTo>
                    <a:lnTo>
                      <a:pt x="1268" y="13"/>
                    </a:lnTo>
                    <a:lnTo>
                      <a:pt x="1217" y="26"/>
                    </a:lnTo>
                    <a:lnTo>
                      <a:pt x="1179" y="39"/>
                    </a:lnTo>
                    <a:lnTo>
                      <a:pt x="116" y="730"/>
                    </a:lnTo>
                    <a:lnTo>
                      <a:pt x="77" y="756"/>
                    </a:lnTo>
                    <a:lnTo>
                      <a:pt x="39" y="794"/>
                    </a:lnTo>
                    <a:lnTo>
                      <a:pt x="26" y="833"/>
                    </a:lnTo>
                    <a:lnTo>
                      <a:pt x="0" y="871"/>
                    </a:lnTo>
                    <a:lnTo>
                      <a:pt x="0" y="922"/>
                    </a:lnTo>
                    <a:lnTo>
                      <a:pt x="0" y="974"/>
                    </a:lnTo>
                    <a:lnTo>
                      <a:pt x="13" y="1012"/>
                    </a:lnTo>
                    <a:lnTo>
                      <a:pt x="39" y="1063"/>
                    </a:lnTo>
                    <a:lnTo>
                      <a:pt x="77" y="1102"/>
                    </a:lnTo>
                    <a:lnTo>
                      <a:pt x="128" y="1140"/>
                    </a:lnTo>
                    <a:lnTo>
                      <a:pt x="180" y="1166"/>
                    </a:lnTo>
                    <a:lnTo>
                      <a:pt x="308" y="1166"/>
                    </a:lnTo>
                    <a:lnTo>
                      <a:pt x="372" y="1127"/>
                    </a:lnTo>
                    <a:lnTo>
                      <a:pt x="1435" y="448"/>
                    </a:lnTo>
                    <a:lnTo>
                      <a:pt x="1473" y="423"/>
                    </a:lnTo>
                    <a:lnTo>
                      <a:pt x="1499" y="384"/>
                    </a:lnTo>
                    <a:lnTo>
                      <a:pt x="1524" y="346"/>
                    </a:lnTo>
                    <a:lnTo>
                      <a:pt x="1537" y="295"/>
                    </a:lnTo>
                    <a:lnTo>
                      <a:pt x="1550" y="256"/>
                    </a:lnTo>
                    <a:lnTo>
                      <a:pt x="1550" y="205"/>
                    </a:lnTo>
                    <a:lnTo>
                      <a:pt x="1537" y="154"/>
                    </a:lnTo>
                    <a:lnTo>
                      <a:pt x="1512" y="115"/>
                    </a:lnTo>
                    <a:lnTo>
                      <a:pt x="1473" y="77"/>
                    </a:lnTo>
                    <a:lnTo>
                      <a:pt x="1435" y="51"/>
                    </a:lnTo>
                    <a:lnTo>
                      <a:pt x="1396" y="26"/>
                    </a:lnTo>
                    <a:lnTo>
                      <a:pt x="1358" y="13"/>
                    </a:lnTo>
                    <a:lnTo>
                      <a:pt x="1307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926;p38">
                <a:extLst>
                  <a:ext uri="{FF2B5EF4-FFF2-40B4-BE49-F238E27FC236}">
                    <a16:creationId xmlns:a16="http://schemas.microsoft.com/office/drawing/2014/main" id="{04C75001-8B6E-403B-A2A7-02238E9F25E1}"/>
                  </a:ext>
                </a:extLst>
              </p:cNvPr>
              <p:cNvSpPr/>
              <p:nvPr/>
            </p:nvSpPr>
            <p:spPr>
              <a:xfrm>
                <a:off x="4140379" y="3615358"/>
                <a:ext cx="959321" cy="35920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2345" extrusionOk="0">
                    <a:moveTo>
                      <a:pt x="3395" y="1"/>
                    </a:moveTo>
                    <a:lnTo>
                      <a:pt x="3344" y="13"/>
                    </a:lnTo>
                    <a:lnTo>
                      <a:pt x="3293" y="26"/>
                    </a:lnTo>
                    <a:lnTo>
                      <a:pt x="3254" y="52"/>
                    </a:lnTo>
                    <a:lnTo>
                      <a:pt x="3216" y="77"/>
                    </a:lnTo>
                    <a:lnTo>
                      <a:pt x="3190" y="116"/>
                    </a:lnTo>
                    <a:lnTo>
                      <a:pt x="3165" y="154"/>
                    </a:lnTo>
                    <a:lnTo>
                      <a:pt x="3152" y="193"/>
                    </a:lnTo>
                    <a:lnTo>
                      <a:pt x="3152" y="244"/>
                    </a:lnTo>
                    <a:lnTo>
                      <a:pt x="3152" y="833"/>
                    </a:lnTo>
                    <a:lnTo>
                      <a:pt x="2409" y="833"/>
                    </a:lnTo>
                    <a:lnTo>
                      <a:pt x="2358" y="846"/>
                    </a:lnTo>
                    <a:lnTo>
                      <a:pt x="2319" y="859"/>
                    </a:lnTo>
                    <a:lnTo>
                      <a:pt x="2268" y="872"/>
                    </a:lnTo>
                    <a:lnTo>
                      <a:pt x="2242" y="910"/>
                    </a:lnTo>
                    <a:lnTo>
                      <a:pt x="2204" y="948"/>
                    </a:lnTo>
                    <a:lnTo>
                      <a:pt x="2178" y="987"/>
                    </a:lnTo>
                    <a:lnTo>
                      <a:pt x="2166" y="1025"/>
                    </a:lnTo>
                    <a:lnTo>
                      <a:pt x="2166" y="1076"/>
                    </a:lnTo>
                    <a:lnTo>
                      <a:pt x="2166" y="1858"/>
                    </a:lnTo>
                    <a:lnTo>
                      <a:pt x="244" y="1858"/>
                    </a:lnTo>
                    <a:lnTo>
                      <a:pt x="193" y="1871"/>
                    </a:lnTo>
                    <a:lnTo>
                      <a:pt x="155" y="1883"/>
                    </a:lnTo>
                    <a:lnTo>
                      <a:pt x="103" y="1909"/>
                    </a:lnTo>
                    <a:lnTo>
                      <a:pt x="78" y="1935"/>
                    </a:lnTo>
                    <a:lnTo>
                      <a:pt x="39" y="1973"/>
                    </a:lnTo>
                    <a:lnTo>
                      <a:pt x="27" y="2011"/>
                    </a:lnTo>
                    <a:lnTo>
                      <a:pt x="1" y="2063"/>
                    </a:lnTo>
                    <a:lnTo>
                      <a:pt x="1" y="2101"/>
                    </a:lnTo>
                    <a:lnTo>
                      <a:pt x="1" y="2152"/>
                    </a:lnTo>
                    <a:lnTo>
                      <a:pt x="27" y="2204"/>
                    </a:lnTo>
                    <a:lnTo>
                      <a:pt x="39" y="2242"/>
                    </a:lnTo>
                    <a:lnTo>
                      <a:pt x="78" y="2280"/>
                    </a:lnTo>
                    <a:lnTo>
                      <a:pt x="103" y="2306"/>
                    </a:lnTo>
                    <a:lnTo>
                      <a:pt x="155" y="2332"/>
                    </a:lnTo>
                    <a:lnTo>
                      <a:pt x="193" y="2344"/>
                    </a:lnTo>
                    <a:lnTo>
                      <a:pt x="5803" y="2344"/>
                    </a:lnTo>
                    <a:lnTo>
                      <a:pt x="5854" y="2332"/>
                    </a:lnTo>
                    <a:lnTo>
                      <a:pt x="5893" y="2306"/>
                    </a:lnTo>
                    <a:lnTo>
                      <a:pt x="5931" y="2280"/>
                    </a:lnTo>
                    <a:lnTo>
                      <a:pt x="5957" y="2242"/>
                    </a:lnTo>
                    <a:lnTo>
                      <a:pt x="5982" y="2204"/>
                    </a:lnTo>
                    <a:lnTo>
                      <a:pt x="5995" y="2152"/>
                    </a:lnTo>
                    <a:lnTo>
                      <a:pt x="5995" y="2101"/>
                    </a:lnTo>
                    <a:lnTo>
                      <a:pt x="5995" y="2063"/>
                    </a:lnTo>
                    <a:lnTo>
                      <a:pt x="5982" y="2011"/>
                    </a:lnTo>
                    <a:lnTo>
                      <a:pt x="5957" y="1973"/>
                    </a:lnTo>
                    <a:lnTo>
                      <a:pt x="5931" y="1935"/>
                    </a:lnTo>
                    <a:lnTo>
                      <a:pt x="5893" y="1909"/>
                    </a:lnTo>
                    <a:lnTo>
                      <a:pt x="5854" y="1883"/>
                    </a:lnTo>
                    <a:lnTo>
                      <a:pt x="5803" y="1871"/>
                    </a:lnTo>
                    <a:lnTo>
                      <a:pt x="5752" y="1858"/>
                    </a:lnTo>
                    <a:lnTo>
                      <a:pt x="4727" y="1858"/>
                    </a:lnTo>
                    <a:lnTo>
                      <a:pt x="4727" y="551"/>
                    </a:lnTo>
                    <a:lnTo>
                      <a:pt x="4714" y="513"/>
                    </a:lnTo>
                    <a:lnTo>
                      <a:pt x="4701" y="462"/>
                    </a:lnTo>
                    <a:lnTo>
                      <a:pt x="4689" y="423"/>
                    </a:lnTo>
                    <a:lnTo>
                      <a:pt x="4650" y="385"/>
                    </a:lnTo>
                    <a:lnTo>
                      <a:pt x="4625" y="359"/>
                    </a:lnTo>
                    <a:lnTo>
                      <a:pt x="4573" y="334"/>
                    </a:lnTo>
                    <a:lnTo>
                      <a:pt x="4535" y="321"/>
                    </a:lnTo>
                    <a:lnTo>
                      <a:pt x="4484" y="308"/>
                    </a:lnTo>
                    <a:lnTo>
                      <a:pt x="4433" y="321"/>
                    </a:lnTo>
                    <a:lnTo>
                      <a:pt x="4394" y="334"/>
                    </a:lnTo>
                    <a:lnTo>
                      <a:pt x="4343" y="359"/>
                    </a:lnTo>
                    <a:lnTo>
                      <a:pt x="4304" y="385"/>
                    </a:lnTo>
                    <a:lnTo>
                      <a:pt x="4279" y="423"/>
                    </a:lnTo>
                    <a:lnTo>
                      <a:pt x="4253" y="462"/>
                    </a:lnTo>
                    <a:lnTo>
                      <a:pt x="4240" y="513"/>
                    </a:lnTo>
                    <a:lnTo>
                      <a:pt x="4240" y="551"/>
                    </a:lnTo>
                    <a:lnTo>
                      <a:pt x="4240" y="1858"/>
                    </a:lnTo>
                    <a:lnTo>
                      <a:pt x="2652" y="1858"/>
                    </a:lnTo>
                    <a:lnTo>
                      <a:pt x="2652" y="1320"/>
                    </a:lnTo>
                    <a:lnTo>
                      <a:pt x="3446" y="1320"/>
                    </a:lnTo>
                    <a:lnTo>
                      <a:pt x="3485" y="1307"/>
                    </a:lnTo>
                    <a:lnTo>
                      <a:pt x="3523" y="1281"/>
                    </a:lnTo>
                    <a:lnTo>
                      <a:pt x="3562" y="1256"/>
                    </a:lnTo>
                    <a:lnTo>
                      <a:pt x="3587" y="1217"/>
                    </a:lnTo>
                    <a:lnTo>
                      <a:pt x="3613" y="1179"/>
                    </a:lnTo>
                    <a:lnTo>
                      <a:pt x="3626" y="1128"/>
                    </a:lnTo>
                    <a:lnTo>
                      <a:pt x="3638" y="1076"/>
                    </a:lnTo>
                    <a:lnTo>
                      <a:pt x="3638" y="244"/>
                    </a:lnTo>
                    <a:lnTo>
                      <a:pt x="3626" y="193"/>
                    </a:lnTo>
                    <a:lnTo>
                      <a:pt x="3613" y="154"/>
                    </a:lnTo>
                    <a:lnTo>
                      <a:pt x="3587" y="116"/>
                    </a:lnTo>
                    <a:lnTo>
                      <a:pt x="3562" y="77"/>
                    </a:lnTo>
                    <a:lnTo>
                      <a:pt x="3523" y="52"/>
                    </a:lnTo>
                    <a:lnTo>
                      <a:pt x="3485" y="26"/>
                    </a:lnTo>
                    <a:lnTo>
                      <a:pt x="3446" y="13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927;p38">
                <a:extLst>
                  <a:ext uri="{FF2B5EF4-FFF2-40B4-BE49-F238E27FC236}">
                    <a16:creationId xmlns:a16="http://schemas.microsoft.com/office/drawing/2014/main" id="{2E659133-20A5-4872-A288-375039E8F356}"/>
                  </a:ext>
                </a:extLst>
              </p:cNvPr>
              <p:cNvSpPr/>
              <p:nvPr/>
            </p:nvSpPr>
            <p:spPr>
              <a:xfrm>
                <a:off x="4007268" y="4211832"/>
                <a:ext cx="1129234" cy="712282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4650" extrusionOk="0">
                    <a:moveTo>
                      <a:pt x="218" y="0"/>
                    </a:moveTo>
                    <a:lnTo>
                      <a:pt x="167" y="13"/>
                    </a:lnTo>
                    <a:lnTo>
                      <a:pt x="129" y="26"/>
                    </a:lnTo>
                    <a:lnTo>
                      <a:pt x="90" y="51"/>
                    </a:lnTo>
                    <a:lnTo>
                      <a:pt x="52" y="90"/>
                    </a:lnTo>
                    <a:lnTo>
                      <a:pt x="26" y="128"/>
                    </a:lnTo>
                    <a:lnTo>
                      <a:pt x="13" y="180"/>
                    </a:lnTo>
                    <a:lnTo>
                      <a:pt x="0" y="218"/>
                    </a:lnTo>
                    <a:lnTo>
                      <a:pt x="0" y="269"/>
                    </a:lnTo>
                    <a:lnTo>
                      <a:pt x="13" y="320"/>
                    </a:lnTo>
                    <a:lnTo>
                      <a:pt x="39" y="359"/>
                    </a:lnTo>
                    <a:lnTo>
                      <a:pt x="65" y="397"/>
                    </a:lnTo>
                    <a:lnTo>
                      <a:pt x="103" y="436"/>
                    </a:lnTo>
                    <a:lnTo>
                      <a:pt x="1230" y="1319"/>
                    </a:lnTo>
                    <a:lnTo>
                      <a:pt x="1230" y="2152"/>
                    </a:lnTo>
                    <a:lnTo>
                      <a:pt x="1243" y="2203"/>
                    </a:lnTo>
                    <a:lnTo>
                      <a:pt x="1256" y="2242"/>
                    </a:lnTo>
                    <a:lnTo>
                      <a:pt x="1268" y="2293"/>
                    </a:lnTo>
                    <a:lnTo>
                      <a:pt x="1307" y="2318"/>
                    </a:lnTo>
                    <a:lnTo>
                      <a:pt x="1332" y="2357"/>
                    </a:lnTo>
                    <a:lnTo>
                      <a:pt x="1384" y="2370"/>
                    </a:lnTo>
                    <a:lnTo>
                      <a:pt x="1422" y="2382"/>
                    </a:lnTo>
                    <a:lnTo>
                      <a:pt x="1473" y="2395"/>
                    </a:lnTo>
                    <a:lnTo>
                      <a:pt x="5546" y="2395"/>
                    </a:lnTo>
                    <a:lnTo>
                      <a:pt x="5546" y="3484"/>
                    </a:lnTo>
                    <a:lnTo>
                      <a:pt x="4906" y="4252"/>
                    </a:lnTo>
                    <a:lnTo>
                      <a:pt x="4880" y="4291"/>
                    </a:lnTo>
                    <a:lnTo>
                      <a:pt x="4855" y="4342"/>
                    </a:lnTo>
                    <a:lnTo>
                      <a:pt x="4855" y="4381"/>
                    </a:lnTo>
                    <a:lnTo>
                      <a:pt x="4855" y="4432"/>
                    </a:lnTo>
                    <a:lnTo>
                      <a:pt x="4855" y="4470"/>
                    </a:lnTo>
                    <a:lnTo>
                      <a:pt x="4880" y="4521"/>
                    </a:lnTo>
                    <a:lnTo>
                      <a:pt x="4906" y="4560"/>
                    </a:lnTo>
                    <a:lnTo>
                      <a:pt x="4932" y="4598"/>
                    </a:lnTo>
                    <a:lnTo>
                      <a:pt x="4970" y="4624"/>
                    </a:lnTo>
                    <a:lnTo>
                      <a:pt x="5008" y="4637"/>
                    </a:lnTo>
                    <a:lnTo>
                      <a:pt x="5098" y="4649"/>
                    </a:lnTo>
                    <a:lnTo>
                      <a:pt x="5149" y="4649"/>
                    </a:lnTo>
                    <a:lnTo>
                      <a:pt x="5200" y="4624"/>
                    </a:lnTo>
                    <a:lnTo>
                      <a:pt x="5239" y="4598"/>
                    </a:lnTo>
                    <a:lnTo>
                      <a:pt x="5277" y="4560"/>
                    </a:lnTo>
                    <a:lnTo>
                      <a:pt x="5982" y="3727"/>
                    </a:lnTo>
                    <a:lnTo>
                      <a:pt x="6020" y="3650"/>
                    </a:lnTo>
                    <a:lnTo>
                      <a:pt x="6033" y="3574"/>
                    </a:lnTo>
                    <a:lnTo>
                      <a:pt x="6033" y="2395"/>
                    </a:lnTo>
                    <a:lnTo>
                      <a:pt x="6814" y="2395"/>
                    </a:lnTo>
                    <a:lnTo>
                      <a:pt x="6865" y="2382"/>
                    </a:lnTo>
                    <a:lnTo>
                      <a:pt x="6904" y="2370"/>
                    </a:lnTo>
                    <a:lnTo>
                      <a:pt x="6942" y="2357"/>
                    </a:lnTo>
                    <a:lnTo>
                      <a:pt x="6981" y="2318"/>
                    </a:lnTo>
                    <a:lnTo>
                      <a:pt x="7006" y="2293"/>
                    </a:lnTo>
                    <a:lnTo>
                      <a:pt x="7032" y="2242"/>
                    </a:lnTo>
                    <a:lnTo>
                      <a:pt x="7045" y="2203"/>
                    </a:lnTo>
                    <a:lnTo>
                      <a:pt x="7058" y="2152"/>
                    </a:lnTo>
                    <a:lnTo>
                      <a:pt x="7045" y="2101"/>
                    </a:lnTo>
                    <a:lnTo>
                      <a:pt x="7032" y="2062"/>
                    </a:lnTo>
                    <a:lnTo>
                      <a:pt x="7006" y="2011"/>
                    </a:lnTo>
                    <a:lnTo>
                      <a:pt x="6981" y="1985"/>
                    </a:lnTo>
                    <a:lnTo>
                      <a:pt x="6942" y="1947"/>
                    </a:lnTo>
                    <a:lnTo>
                      <a:pt x="6904" y="1921"/>
                    </a:lnTo>
                    <a:lnTo>
                      <a:pt x="6865" y="1909"/>
                    </a:lnTo>
                    <a:lnTo>
                      <a:pt x="3766" y="1909"/>
                    </a:lnTo>
                    <a:lnTo>
                      <a:pt x="3766" y="244"/>
                    </a:lnTo>
                    <a:lnTo>
                      <a:pt x="3766" y="192"/>
                    </a:lnTo>
                    <a:lnTo>
                      <a:pt x="3753" y="141"/>
                    </a:lnTo>
                    <a:lnTo>
                      <a:pt x="3728" y="103"/>
                    </a:lnTo>
                    <a:lnTo>
                      <a:pt x="3702" y="64"/>
                    </a:lnTo>
                    <a:lnTo>
                      <a:pt x="3664" y="39"/>
                    </a:lnTo>
                    <a:lnTo>
                      <a:pt x="3625" y="13"/>
                    </a:lnTo>
                    <a:lnTo>
                      <a:pt x="3574" y="0"/>
                    </a:lnTo>
                    <a:lnTo>
                      <a:pt x="3484" y="0"/>
                    </a:lnTo>
                    <a:lnTo>
                      <a:pt x="3433" y="13"/>
                    </a:lnTo>
                    <a:lnTo>
                      <a:pt x="3395" y="39"/>
                    </a:lnTo>
                    <a:lnTo>
                      <a:pt x="3356" y="64"/>
                    </a:lnTo>
                    <a:lnTo>
                      <a:pt x="3331" y="103"/>
                    </a:lnTo>
                    <a:lnTo>
                      <a:pt x="3305" y="141"/>
                    </a:lnTo>
                    <a:lnTo>
                      <a:pt x="3292" y="192"/>
                    </a:lnTo>
                    <a:lnTo>
                      <a:pt x="3292" y="244"/>
                    </a:lnTo>
                    <a:lnTo>
                      <a:pt x="3292" y="1909"/>
                    </a:lnTo>
                    <a:lnTo>
                      <a:pt x="1717" y="1909"/>
                    </a:lnTo>
                    <a:lnTo>
                      <a:pt x="1717" y="1191"/>
                    </a:lnTo>
                    <a:lnTo>
                      <a:pt x="1717" y="1140"/>
                    </a:lnTo>
                    <a:lnTo>
                      <a:pt x="1691" y="1089"/>
                    </a:lnTo>
                    <a:lnTo>
                      <a:pt x="1666" y="1038"/>
                    </a:lnTo>
                    <a:lnTo>
                      <a:pt x="1627" y="999"/>
                    </a:lnTo>
                    <a:lnTo>
                      <a:pt x="398" y="51"/>
                    </a:lnTo>
                    <a:lnTo>
                      <a:pt x="359" y="26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928;p38">
                <a:extLst>
                  <a:ext uri="{FF2B5EF4-FFF2-40B4-BE49-F238E27FC236}">
                    <a16:creationId xmlns:a16="http://schemas.microsoft.com/office/drawing/2014/main" id="{EC8C2D33-9DE1-47C6-BB90-C9533A5CD9B8}"/>
                  </a:ext>
                </a:extLst>
              </p:cNvPr>
              <p:cNvSpPr/>
              <p:nvPr/>
            </p:nvSpPr>
            <p:spPr>
              <a:xfrm>
                <a:off x="5533899" y="4790531"/>
                <a:ext cx="78076" cy="30819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012" extrusionOk="0">
                    <a:moveTo>
                      <a:pt x="244" y="1"/>
                    </a:moveTo>
                    <a:lnTo>
                      <a:pt x="192" y="13"/>
                    </a:lnTo>
                    <a:lnTo>
                      <a:pt x="154" y="26"/>
                    </a:lnTo>
                    <a:lnTo>
                      <a:pt x="103" y="39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13" y="154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1768"/>
                    </a:lnTo>
                    <a:lnTo>
                      <a:pt x="0" y="1819"/>
                    </a:lnTo>
                    <a:lnTo>
                      <a:pt x="13" y="1858"/>
                    </a:lnTo>
                    <a:lnTo>
                      <a:pt x="39" y="1909"/>
                    </a:lnTo>
                    <a:lnTo>
                      <a:pt x="77" y="1947"/>
                    </a:lnTo>
                    <a:lnTo>
                      <a:pt x="103" y="1973"/>
                    </a:lnTo>
                    <a:lnTo>
                      <a:pt x="154" y="1999"/>
                    </a:lnTo>
                    <a:lnTo>
                      <a:pt x="192" y="2011"/>
                    </a:lnTo>
                    <a:lnTo>
                      <a:pt x="295" y="2011"/>
                    </a:lnTo>
                    <a:lnTo>
                      <a:pt x="333" y="1999"/>
                    </a:lnTo>
                    <a:lnTo>
                      <a:pt x="385" y="1973"/>
                    </a:lnTo>
                    <a:lnTo>
                      <a:pt x="410" y="1947"/>
                    </a:lnTo>
                    <a:lnTo>
                      <a:pt x="449" y="1909"/>
                    </a:lnTo>
                    <a:lnTo>
                      <a:pt x="461" y="1858"/>
                    </a:lnTo>
                    <a:lnTo>
                      <a:pt x="487" y="1819"/>
                    </a:lnTo>
                    <a:lnTo>
                      <a:pt x="487" y="1768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39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929;p38">
                <a:extLst>
                  <a:ext uri="{FF2B5EF4-FFF2-40B4-BE49-F238E27FC236}">
                    <a16:creationId xmlns:a16="http://schemas.microsoft.com/office/drawing/2014/main" id="{98F1591E-4F8B-4297-9482-17D970776064}"/>
                  </a:ext>
                </a:extLst>
              </p:cNvPr>
              <p:cNvSpPr/>
              <p:nvPr/>
            </p:nvSpPr>
            <p:spPr>
              <a:xfrm>
                <a:off x="6056431" y="4504091"/>
                <a:ext cx="215352" cy="59464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882" extrusionOk="0">
                    <a:moveTo>
                      <a:pt x="218" y="1"/>
                    </a:moveTo>
                    <a:lnTo>
                      <a:pt x="167" y="13"/>
                    </a:lnTo>
                    <a:lnTo>
                      <a:pt x="128" y="26"/>
                    </a:lnTo>
                    <a:lnTo>
                      <a:pt x="90" y="52"/>
                    </a:lnTo>
                    <a:lnTo>
                      <a:pt x="52" y="90"/>
                    </a:lnTo>
                    <a:lnTo>
                      <a:pt x="26" y="129"/>
                    </a:lnTo>
                    <a:lnTo>
                      <a:pt x="13" y="180"/>
                    </a:lnTo>
                    <a:lnTo>
                      <a:pt x="0" y="231"/>
                    </a:lnTo>
                    <a:lnTo>
                      <a:pt x="0" y="270"/>
                    </a:lnTo>
                    <a:lnTo>
                      <a:pt x="13" y="321"/>
                    </a:lnTo>
                    <a:lnTo>
                      <a:pt x="26" y="359"/>
                    </a:lnTo>
                    <a:lnTo>
                      <a:pt x="64" y="398"/>
                    </a:lnTo>
                    <a:lnTo>
                      <a:pt x="90" y="436"/>
                    </a:lnTo>
                    <a:lnTo>
                      <a:pt x="128" y="462"/>
                    </a:lnTo>
                    <a:lnTo>
                      <a:pt x="858" y="820"/>
                    </a:lnTo>
                    <a:lnTo>
                      <a:pt x="858" y="3638"/>
                    </a:lnTo>
                    <a:lnTo>
                      <a:pt x="858" y="3689"/>
                    </a:lnTo>
                    <a:lnTo>
                      <a:pt x="871" y="3728"/>
                    </a:lnTo>
                    <a:lnTo>
                      <a:pt x="897" y="3779"/>
                    </a:lnTo>
                    <a:lnTo>
                      <a:pt x="922" y="3817"/>
                    </a:lnTo>
                    <a:lnTo>
                      <a:pt x="961" y="3843"/>
                    </a:lnTo>
                    <a:lnTo>
                      <a:pt x="999" y="3869"/>
                    </a:lnTo>
                    <a:lnTo>
                      <a:pt x="1051" y="3881"/>
                    </a:lnTo>
                    <a:lnTo>
                      <a:pt x="1153" y="3881"/>
                    </a:lnTo>
                    <a:lnTo>
                      <a:pt x="1191" y="3869"/>
                    </a:lnTo>
                    <a:lnTo>
                      <a:pt x="1230" y="3843"/>
                    </a:lnTo>
                    <a:lnTo>
                      <a:pt x="1268" y="3817"/>
                    </a:lnTo>
                    <a:lnTo>
                      <a:pt x="1307" y="3779"/>
                    </a:lnTo>
                    <a:lnTo>
                      <a:pt x="1320" y="3728"/>
                    </a:lnTo>
                    <a:lnTo>
                      <a:pt x="1332" y="3689"/>
                    </a:lnTo>
                    <a:lnTo>
                      <a:pt x="1345" y="3638"/>
                    </a:lnTo>
                    <a:lnTo>
                      <a:pt x="1345" y="679"/>
                    </a:lnTo>
                    <a:lnTo>
                      <a:pt x="1332" y="615"/>
                    </a:lnTo>
                    <a:lnTo>
                      <a:pt x="1307" y="551"/>
                    </a:lnTo>
                    <a:lnTo>
                      <a:pt x="1268" y="500"/>
                    </a:lnTo>
                    <a:lnTo>
                      <a:pt x="1204" y="462"/>
                    </a:lnTo>
                    <a:lnTo>
                      <a:pt x="359" y="26"/>
                    </a:lnTo>
                    <a:lnTo>
                      <a:pt x="308" y="13"/>
                    </a:lnTo>
                    <a:lnTo>
                      <a:pt x="2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930;p38">
                <a:extLst>
                  <a:ext uri="{FF2B5EF4-FFF2-40B4-BE49-F238E27FC236}">
                    <a16:creationId xmlns:a16="http://schemas.microsoft.com/office/drawing/2014/main" id="{960327BA-EDA8-4505-994B-2E1EE6A198E3}"/>
                  </a:ext>
                </a:extLst>
              </p:cNvPr>
              <p:cNvSpPr/>
              <p:nvPr/>
            </p:nvSpPr>
            <p:spPr>
              <a:xfrm>
                <a:off x="3115959" y="4196052"/>
                <a:ext cx="293107" cy="90268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5893" extrusionOk="0">
                    <a:moveTo>
                      <a:pt x="1537" y="1"/>
                    </a:moveTo>
                    <a:lnTo>
                      <a:pt x="1499" y="14"/>
                    </a:lnTo>
                    <a:lnTo>
                      <a:pt x="1447" y="39"/>
                    </a:lnTo>
                    <a:lnTo>
                      <a:pt x="1422" y="78"/>
                    </a:lnTo>
                    <a:lnTo>
                      <a:pt x="1383" y="103"/>
                    </a:lnTo>
                    <a:lnTo>
                      <a:pt x="1371" y="154"/>
                    </a:lnTo>
                    <a:lnTo>
                      <a:pt x="1345" y="193"/>
                    </a:lnTo>
                    <a:lnTo>
                      <a:pt x="1345" y="244"/>
                    </a:lnTo>
                    <a:lnTo>
                      <a:pt x="1345" y="2012"/>
                    </a:lnTo>
                    <a:lnTo>
                      <a:pt x="192" y="2012"/>
                    </a:lnTo>
                    <a:lnTo>
                      <a:pt x="141" y="2024"/>
                    </a:lnTo>
                    <a:lnTo>
                      <a:pt x="103" y="2050"/>
                    </a:lnTo>
                    <a:lnTo>
                      <a:pt x="64" y="2088"/>
                    </a:lnTo>
                    <a:lnTo>
                      <a:pt x="38" y="2114"/>
                    </a:lnTo>
                    <a:lnTo>
                      <a:pt x="13" y="2165"/>
                    </a:lnTo>
                    <a:lnTo>
                      <a:pt x="0" y="2204"/>
                    </a:lnTo>
                    <a:lnTo>
                      <a:pt x="0" y="2255"/>
                    </a:lnTo>
                    <a:lnTo>
                      <a:pt x="0" y="5649"/>
                    </a:lnTo>
                    <a:lnTo>
                      <a:pt x="0" y="5700"/>
                    </a:lnTo>
                    <a:lnTo>
                      <a:pt x="13" y="5739"/>
                    </a:lnTo>
                    <a:lnTo>
                      <a:pt x="38" y="5790"/>
                    </a:lnTo>
                    <a:lnTo>
                      <a:pt x="64" y="5828"/>
                    </a:lnTo>
                    <a:lnTo>
                      <a:pt x="103" y="5854"/>
                    </a:lnTo>
                    <a:lnTo>
                      <a:pt x="141" y="5880"/>
                    </a:lnTo>
                    <a:lnTo>
                      <a:pt x="192" y="5892"/>
                    </a:lnTo>
                    <a:lnTo>
                      <a:pt x="282" y="5892"/>
                    </a:lnTo>
                    <a:lnTo>
                      <a:pt x="333" y="5880"/>
                    </a:lnTo>
                    <a:lnTo>
                      <a:pt x="371" y="5854"/>
                    </a:lnTo>
                    <a:lnTo>
                      <a:pt x="410" y="5828"/>
                    </a:lnTo>
                    <a:lnTo>
                      <a:pt x="436" y="5790"/>
                    </a:lnTo>
                    <a:lnTo>
                      <a:pt x="461" y="5739"/>
                    </a:lnTo>
                    <a:lnTo>
                      <a:pt x="474" y="5700"/>
                    </a:lnTo>
                    <a:lnTo>
                      <a:pt x="487" y="5649"/>
                    </a:lnTo>
                    <a:lnTo>
                      <a:pt x="487" y="2498"/>
                    </a:lnTo>
                    <a:lnTo>
                      <a:pt x="1588" y="2498"/>
                    </a:lnTo>
                    <a:lnTo>
                      <a:pt x="1639" y="2485"/>
                    </a:lnTo>
                    <a:lnTo>
                      <a:pt x="1678" y="2473"/>
                    </a:lnTo>
                    <a:lnTo>
                      <a:pt x="1729" y="2460"/>
                    </a:lnTo>
                    <a:lnTo>
                      <a:pt x="1755" y="2421"/>
                    </a:lnTo>
                    <a:lnTo>
                      <a:pt x="1793" y="2396"/>
                    </a:lnTo>
                    <a:lnTo>
                      <a:pt x="1806" y="2345"/>
                    </a:lnTo>
                    <a:lnTo>
                      <a:pt x="1832" y="2306"/>
                    </a:lnTo>
                    <a:lnTo>
                      <a:pt x="1832" y="2255"/>
                    </a:lnTo>
                    <a:lnTo>
                      <a:pt x="1832" y="244"/>
                    </a:lnTo>
                    <a:lnTo>
                      <a:pt x="1832" y="193"/>
                    </a:lnTo>
                    <a:lnTo>
                      <a:pt x="1806" y="154"/>
                    </a:lnTo>
                    <a:lnTo>
                      <a:pt x="1793" y="103"/>
                    </a:lnTo>
                    <a:lnTo>
                      <a:pt x="1755" y="78"/>
                    </a:lnTo>
                    <a:lnTo>
                      <a:pt x="1729" y="39"/>
                    </a:lnTo>
                    <a:lnTo>
                      <a:pt x="1678" y="14"/>
                    </a:lnTo>
                    <a:lnTo>
                      <a:pt x="16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931;p38">
                <a:extLst>
                  <a:ext uri="{FF2B5EF4-FFF2-40B4-BE49-F238E27FC236}">
                    <a16:creationId xmlns:a16="http://schemas.microsoft.com/office/drawing/2014/main" id="{3551E112-0A40-480C-8593-A9892943E12E}"/>
                  </a:ext>
                </a:extLst>
              </p:cNvPr>
              <p:cNvSpPr/>
              <p:nvPr/>
            </p:nvSpPr>
            <p:spPr>
              <a:xfrm>
                <a:off x="4818742" y="2663825"/>
                <a:ext cx="78076" cy="43763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857" extrusionOk="0">
                    <a:moveTo>
                      <a:pt x="193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64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2614"/>
                    </a:lnTo>
                    <a:lnTo>
                      <a:pt x="0" y="2665"/>
                    </a:lnTo>
                    <a:lnTo>
                      <a:pt x="13" y="2716"/>
                    </a:lnTo>
                    <a:lnTo>
                      <a:pt x="39" y="2754"/>
                    </a:lnTo>
                    <a:lnTo>
                      <a:pt x="64" y="2793"/>
                    </a:lnTo>
                    <a:lnTo>
                      <a:pt x="103" y="2819"/>
                    </a:lnTo>
                    <a:lnTo>
                      <a:pt x="154" y="2844"/>
                    </a:lnTo>
                    <a:lnTo>
                      <a:pt x="193" y="2857"/>
                    </a:lnTo>
                    <a:lnTo>
                      <a:pt x="295" y="2857"/>
                    </a:lnTo>
                    <a:lnTo>
                      <a:pt x="333" y="2844"/>
                    </a:lnTo>
                    <a:lnTo>
                      <a:pt x="385" y="2819"/>
                    </a:lnTo>
                    <a:lnTo>
                      <a:pt x="410" y="2793"/>
                    </a:lnTo>
                    <a:lnTo>
                      <a:pt x="449" y="2754"/>
                    </a:lnTo>
                    <a:lnTo>
                      <a:pt x="461" y="2716"/>
                    </a:lnTo>
                    <a:lnTo>
                      <a:pt x="474" y="2665"/>
                    </a:lnTo>
                    <a:lnTo>
                      <a:pt x="487" y="2614"/>
                    </a:lnTo>
                    <a:lnTo>
                      <a:pt x="487" y="244"/>
                    </a:lnTo>
                    <a:lnTo>
                      <a:pt x="474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932;p38">
                <a:extLst>
                  <a:ext uri="{FF2B5EF4-FFF2-40B4-BE49-F238E27FC236}">
                    <a16:creationId xmlns:a16="http://schemas.microsoft.com/office/drawing/2014/main" id="{2C128030-55CE-4AB9-A9BB-D00A8EC89C02}"/>
                  </a:ext>
                </a:extLst>
              </p:cNvPr>
              <p:cNvSpPr/>
              <p:nvPr/>
            </p:nvSpPr>
            <p:spPr>
              <a:xfrm>
                <a:off x="5533899" y="2663825"/>
                <a:ext cx="1022678" cy="104192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802" extrusionOk="0">
                    <a:moveTo>
                      <a:pt x="192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77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6558"/>
                    </a:lnTo>
                    <a:lnTo>
                      <a:pt x="0" y="6610"/>
                    </a:lnTo>
                    <a:lnTo>
                      <a:pt x="13" y="6661"/>
                    </a:lnTo>
                    <a:lnTo>
                      <a:pt x="39" y="6699"/>
                    </a:lnTo>
                    <a:lnTo>
                      <a:pt x="77" y="6738"/>
                    </a:lnTo>
                    <a:lnTo>
                      <a:pt x="103" y="6763"/>
                    </a:lnTo>
                    <a:lnTo>
                      <a:pt x="154" y="6789"/>
                    </a:lnTo>
                    <a:lnTo>
                      <a:pt x="192" y="6802"/>
                    </a:lnTo>
                    <a:lnTo>
                      <a:pt x="295" y="6802"/>
                    </a:lnTo>
                    <a:lnTo>
                      <a:pt x="333" y="6789"/>
                    </a:lnTo>
                    <a:lnTo>
                      <a:pt x="385" y="6763"/>
                    </a:lnTo>
                    <a:lnTo>
                      <a:pt x="410" y="6738"/>
                    </a:lnTo>
                    <a:lnTo>
                      <a:pt x="449" y="6699"/>
                    </a:lnTo>
                    <a:lnTo>
                      <a:pt x="461" y="6661"/>
                    </a:lnTo>
                    <a:lnTo>
                      <a:pt x="487" y="6610"/>
                    </a:lnTo>
                    <a:lnTo>
                      <a:pt x="487" y="6558"/>
                    </a:lnTo>
                    <a:lnTo>
                      <a:pt x="487" y="3062"/>
                    </a:lnTo>
                    <a:lnTo>
                      <a:pt x="3804" y="5201"/>
                    </a:lnTo>
                    <a:lnTo>
                      <a:pt x="3868" y="5226"/>
                    </a:lnTo>
                    <a:lnTo>
                      <a:pt x="3932" y="5239"/>
                    </a:lnTo>
                    <a:lnTo>
                      <a:pt x="6148" y="5239"/>
                    </a:lnTo>
                    <a:lnTo>
                      <a:pt x="6187" y="5226"/>
                    </a:lnTo>
                    <a:lnTo>
                      <a:pt x="6238" y="5214"/>
                    </a:lnTo>
                    <a:lnTo>
                      <a:pt x="6276" y="5201"/>
                    </a:lnTo>
                    <a:lnTo>
                      <a:pt x="6315" y="5162"/>
                    </a:lnTo>
                    <a:lnTo>
                      <a:pt x="6340" y="5124"/>
                    </a:lnTo>
                    <a:lnTo>
                      <a:pt x="6366" y="5086"/>
                    </a:lnTo>
                    <a:lnTo>
                      <a:pt x="6379" y="5047"/>
                    </a:lnTo>
                    <a:lnTo>
                      <a:pt x="6391" y="4996"/>
                    </a:lnTo>
                    <a:lnTo>
                      <a:pt x="6379" y="4945"/>
                    </a:lnTo>
                    <a:lnTo>
                      <a:pt x="6366" y="4893"/>
                    </a:lnTo>
                    <a:lnTo>
                      <a:pt x="6340" y="4855"/>
                    </a:lnTo>
                    <a:lnTo>
                      <a:pt x="6315" y="4817"/>
                    </a:lnTo>
                    <a:lnTo>
                      <a:pt x="6276" y="4791"/>
                    </a:lnTo>
                    <a:lnTo>
                      <a:pt x="6238" y="4765"/>
                    </a:lnTo>
                    <a:lnTo>
                      <a:pt x="6187" y="4753"/>
                    </a:lnTo>
                    <a:lnTo>
                      <a:pt x="4009" y="4753"/>
                    </a:lnTo>
                    <a:lnTo>
                      <a:pt x="487" y="2486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933;p38">
                <a:extLst>
                  <a:ext uri="{FF2B5EF4-FFF2-40B4-BE49-F238E27FC236}">
                    <a16:creationId xmlns:a16="http://schemas.microsoft.com/office/drawing/2014/main" id="{2AFBEE52-C588-48E8-B2CA-177B16FE5D68}"/>
                  </a:ext>
                </a:extLst>
              </p:cNvPr>
              <p:cNvSpPr/>
              <p:nvPr/>
            </p:nvSpPr>
            <p:spPr>
              <a:xfrm>
                <a:off x="3001084" y="2846255"/>
                <a:ext cx="1608735" cy="684862"/>
              </a:xfrm>
              <a:custGeom>
                <a:avLst/>
                <a:gdLst/>
                <a:ahLst/>
                <a:cxnLst/>
                <a:rect l="l" t="t" r="r" b="b"/>
                <a:pathLst>
                  <a:path w="10055" h="4471" extrusionOk="0">
                    <a:moveTo>
                      <a:pt x="206" y="1"/>
                    </a:moveTo>
                    <a:lnTo>
                      <a:pt x="155" y="14"/>
                    </a:lnTo>
                    <a:lnTo>
                      <a:pt x="116" y="39"/>
                    </a:lnTo>
                    <a:lnTo>
                      <a:pt x="78" y="65"/>
                    </a:lnTo>
                    <a:lnTo>
                      <a:pt x="52" y="103"/>
                    </a:lnTo>
                    <a:lnTo>
                      <a:pt x="26" y="142"/>
                    </a:lnTo>
                    <a:lnTo>
                      <a:pt x="14" y="193"/>
                    </a:lnTo>
                    <a:lnTo>
                      <a:pt x="1" y="231"/>
                    </a:lnTo>
                    <a:lnTo>
                      <a:pt x="14" y="283"/>
                    </a:lnTo>
                    <a:lnTo>
                      <a:pt x="26" y="321"/>
                    </a:lnTo>
                    <a:lnTo>
                      <a:pt x="39" y="372"/>
                    </a:lnTo>
                    <a:lnTo>
                      <a:pt x="65" y="411"/>
                    </a:lnTo>
                    <a:lnTo>
                      <a:pt x="103" y="436"/>
                    </a:lnTo>
                    <a:lnTo>
                      <a:pt x="4227" y="3280"/>
                    </a:lnTo>
                    <a:lnTo>
                      <a:pt x="4227" y="4228"/>
                    </a:lnTo>
                    <a:lnTo>
                      <a:pt x="4227" y="4279"/>
                    </a:lnTo>
                    <a:lnTo>
                      <a:pt x="4253" y="4330"/>
                    </a:lnTo>
                    <a:lnTo>
                      <a:pt x="4266" y="4368"/>
                    </a:lnTo>
                    <a:lnTo>
                      <a:pt x="4304" y="4407"/>
                    </a:lnTo>
                    <a:lnTo>
                      <a:pt x="4330" y="4432"/>
                    </a:lnTo>
                    <a:lnTo>
                      <a:pt x="4381" y="4458"/>
                    </a:lnTo>
                    <a:lnTo>
                      <a:pt x="4420" y="4471"/>
                    </a:lnTo>
                    <a:lnTo>
                      <a:pt x="4522" y="4471"/>
                    </a:lnTo>
                    <a:lnTo>
                      <a:pt x="4560" y="4458"/>
                    </a:lnTo>
                    <a:lnTo>
                      <a:pt x="4612" y="4432"/>
                    </a:lnTo>
                    <a:lnTo>
                      <a:pt x="4637" y="4407"/>
                    </a:lnTo>
                    <a:lnTo>
                      <a:pt x="4676" y="4368"/>
                    </a:lnTo>
                    <a:lnTo>
                      <a:pt x="4689" y="4330"/>
                    </a:lnTo>
                    <a:lnTo>
                      <a:pt x="4714" y="4279"/>
                    </a:lnTo>
                    <a:lnTo>
                      <a:pt x="4714" y="4228"/>
                    </a:lnTo>
                    <a:lnTo>
                      <a:pt x="4714" y="3267"/>
                    </a:lnTo>
                    <a:lnTo>
                      <a:pt x="5367" y="2665"/>
                    </a:lnTo>
                    <a:lnTo>
                      <a:pt x="9863" y="2665"/>
                    </a:lnTo>
                    <a:lnTo>
                      <a:pt x="9914" y="2652"/>
                    </a:lnTo>
                    <a:lnTo>
                      <a:pt x="9953" y="2627"/>
                    </a:lnTo>
                    <a:lnTo>
                      <a:pt x="9991" y="2601"/>
                    </a:lnTo>
                    <a:lnTo>
                      <a:pt x="10017" y="2562"/>
                    </a:lnTo>
                    <a:lnTo>
                      <a:pt x="10042" y="2524"/>
                    </a:lnTo>
                    <a:lnTo>
                      <a:pt x="10055" y="2473"/>
                    </a:lnTo>
                    <a:lnTo>
                      <a:pt x="10055" y="2422"/>
                    </a:lnTo>
                    <a:lnTo>
                      <a:pt x="10055" y="2383"/>
                    </a:lnTo>
                    <a:lnTo>
                      <a:pt x="10042" y="2332"/>
                    </a:lnTo>
                    <a:lnTo>
                      <a:pt x="10017" y="2294"/>
                    </a:lnTo>
                    <a:lnTo>
                      <a:pt x="9991" y="2255"/>
                    </a:lnTo>
                    <a:lnTo>
                      <a:pt x="9953" y="2229"/>
                    </a:lnTo>
                    <a:lnTo>
                      <a:pt x="9914" y="2204"/>
                    </a:lnTo>
                    <a:lnTo>
                      <a:pt x="9863" y="2191"/>
                    </a:lnTo>
                    <a:lnTo>
                      <a:pt x="9812" y="2178"/>
                    </a:lnTo>
                    <a:lnTo>
                      <a:pt x="7609" y="2178"/>
                    </a:lnTo>
                    <a:lnTo>
                      <a:pt x="7609" y="1013"/>
                    </a:lnTo>
                    <a:lnTo>
                      <a:pt x="7609" y="962"/>
                    </a:lnTo>
                    <a:lnTo>
                      <a:pt x="7583" y="923"/>
                    </a:lnTo>
                    <a:lnTo>
                      <a:pt x="7570" y="872"/>
                    </a:lnTo>
                    <a:lnTo>
                      <a:pt x="7532" y="846"/>
                    </a:lnTo>
                    <a:lnTo>
                      <a:pt x="7506" y="808"/>
                    </a:lnTo>
                    <a:lnTo>
                      <a:pt x="7455" y="795"/>
                    </a:lnTo>
                    <a:lnTo>
                      <a:pt x="7417" y="769"/>
                    </a:lnTo>
                    <a:lnTo>
                      <a:pt x="7314" y="769"/>
                    </a:lnTo>
                    <a:lnTo>
                      <a:pt x="7276" y="795"/>
                    </a:lnTo>
                    <a:lnTo>
                      <a:pt x="7224" y="808"/>
                    </a:lnTo>
                    <a:lnTo>
                      <a:pt x="7199" y="846"/>
                    </a:lnTo>
                    <a:lnTo>
                      <a:pt x="7160" y="872"/>
                    </a:lnTo>
                    <a:lnTo>
                      <a:pt x="7148" y="923"/>
                    </a:lnTo>
                    <a:lnTo>
                      <a:pt x="7122" y="962"/>
                    </a:lnTo>
                    <a:lnTo>
                      <a:pt x="7122" y="1013"/>
                    </a:lnTo>
                    <a:lnTo>
                      <a:pt x="7122" y="2178"/>
                    </a:lnTo>
                    <a:lnTo>
                      <a:pt x="5265" y="2178"/>
                    </a:lnTo>
                    <a:lnTo>
                      <a:pt x="5226" y="2191"/>
                    </a:lnTo>
                    <a:lnTo>
                      <a:pt x="5188" y="2204"/>
                    </a:lnTo>
                    <a:lnTo>
                      <a:pt x="5137" y="2217"/>
                    </a:lnTo>
                    <a:lnTo>
                      <a:pt x="5111" y="2242"/>
                    </a:lnTo>
                    <a:lnTo>
                      <a:pt x="4445" y="2844"/>
                    </a:lnTo>
                    <a:lnTo>
                      <a:pt x="385" y="39"/>
                    </a:lnTo>
                    <a:lnTo>
                      <a:pt x="347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934;p38">
                <a:extLst>
                  <a:ext uri="{FF2B5EF4-FFF2-40B4-BE49-F238E27FC236}">
                    <a16:creationId xmlns:a16="http://schemas.microsoft.com/office/drawing/2014/main" id="{27AE129B-5BEC-49D7-A8D1-2DB737022E09}"/>
                  </a:ext>
                </a:extLst>
              </p:cNvPr>
              <p:cNvSpPr/>
              <p:nvPr/>
            </p:nvSpPr>
            <p:spPr>
              <a:xfrm>
                <a:off x="3001084" y="3899809"/>
                <a:ext cx="299348" cy="74751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488" extrusionOk="0">
                    <a:moveTo>
                      <a:pt x="244" y="1"/>
                    </a:moveTo>
                    <a:lnTo>
                      <a:pt x="193" y="14"/>
                    </a:lnTo>
                    <a:lnTo>
                      <a:pt x="155" y="26"/>
                    </a:lnTo>
                    <a:lnTo>
                      <a:pt x="116" y="52"/>
                    </a:lnTo>
                    <a:lnTo>
                      <a:pt x="78" y="78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14" y="206"/>
                    </a:lnTo>
                    <a:lnTo>
                      <a:pt x="1" y="244"/>
                    </a:lnTo>
                    <a:lnTo>
                      <a:pt x="14" y="295"/>
                    </a:lnTo>
                    <a:lnTo>
                      <a:pt x="26" y="347"/>
                    </a:lnTo>
                    <a:lnTo>
                      <a:pt x="39" y="385"/>
                    </a:lnTo>
                    <a:lnTo>
                      <a:pt x="78" y="423"/>
                    </a:lnTo>
                    <a:lnTo>
                      <a:pt x="116" y="449"/>
                    </a:lnTo>
                    <a:lnTo>
                      <a:pt x="155" y="475"/>
                    </a:lnTo>
                    <a:lnTo>
                      <a:pt x="193" y="487"/>
                    </a:lnTo>
                    <a:lnTo>
                      <a:pt x="1679" y="487"/>
                    </a:lnTo>
                    <a:lnTo>
                      <a:pt x="1730" y="475"/>
                    </a:lnTo>
                    <a:lnTo>
                      <a:pt x="1768" y="449"/>
                    </a:lnTo>
                    <a:lnTo>
                      <a:pt x="1807" y="423"/>
                    </a:lnTo>
                    <a:lnTo>
                      <a:pt x="1832" y="385"/>
                    </a:lnTo>
                    <a:lnTo>
                      <a:pt x="1858" y="347"/>
                    </a:lnTo>
                    <a:lnTo>
                      <a:pt x="1871" y="295"/>
                    </a:lnTo>
                    <a:lnTo>
                      <a:pt x="1871" y="244"/>
                    </a:lnTo>
                    <a:lnTo>
                      <a:pt x="1871" y="206"/>
                    </a:lnTo>
                    <a:lnTo>
                      <a:pt x="1858" y="154"/>
                    </a:lnTo>
                    <a:lnTo>
                      <a:pt x="1832" y="116"/>
                    </a:lnTo>
                    <a:lnTo>
                      <a:pt x="1807" y="78"/>
                    </a:lnTo>
                    <a:lnTo>
                      <a:pt x="1768" y="52"/>
                    </a:lnTo>
                    <a:lnTo>
                      <a:pt x="1730" y="26"/>
                    </a:lnTo>
                    <a:lnTo>
                      <a:pt x="1679" y="14"/>
                    </a:lnTo>
                    <a:lnTo>
                      <a:pt x="16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935;p38">
                <a:extLst>
                  <a:ext uri="{FF2B5EF4-FFF2-40B4-BE49-F238E27FC236}">
                    <a16:creationId xmlns:a16="http://schemas.microsoft.com/office/drawing/2014/main" id="{6B2BF834-CD36-421E-BA41-4602969A88B6}"/>
                  </a:ext>
                </a:extLst>
              </p:cNvPr>
              <p:cNvSpPr/>
              <p:nvPr/>
            </p:nvSpPr>
            <p:spPr>
              <a:xfrm>
                <a:off x="3677366" y="4343251"/>
                <a:ext cx="588297" cy="75548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4932" extrusionOk="0">
                    <a:moveTo>
                      <a:pt x="244" y="0"/>
                    </a:moveTo>
                    <a:lnTo>
                      <a:pt x="193" y="13"/>
                    </a:lnTo>
                    <a:lnTo>
                      <a:pt x="154" y="26"/>
                    </a:lnTo>
                    <a:lnTo>
                      <a:pt x="103" y="52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0" y="192"/>
                    </a:lnTo>
                    <a:lnTo>
                      <a:pt x="0" y="244"/>
                    </a:lnTo>
                    <a:lnTo>
                      <a:pt x="0" y="4688"/>
                    </a:lnTo>
                    <a:lnTo>
                      <a:pt x="0" y="4739"/>
                    </a:lnTo>
                    <a:lnTo>
                      <a:pt x="26" y="4778"/>
                    </a:lnTo>
                    <a:lnTo>
                      <a:pt x="39" y="4829"/>
                    </a:lnTo>
                    <a:lnTo>
                      <a:pt x="77" y="4867"/>
                    </a:lnTo>
                    <a:lnTo>
                      <a:pt x="103" y="4893"/>
                    </a:lnTo>
                    <a:lnTo>
                      <a:pt x="154" y="4919"/>
                    </a:lnTo>
                    <a:lnTo>
                      <a:pt x="193" y="4931"/>
                    </a:lnTo>
                    <a:lnTo>
                      <a:pt x="295" y="4931"/>
                    </a:lnTo>
                    <a:lnTo>
                      <a:pt x="333" y="4919"/>
                    </a:lnTo>
                    <a:lnTo>
                      <a:pt x="385" y="4893"/>
                    </a:lnTo>
                    <a:lnTo>
                      <a:pt x="410" y="4867"/>
                    </a:lnTo>
                    <a:lnTo>
                      <a:pt x="449" y="4829"/>
                    </a:lnTo>
                    <a:lnTo>
                      <a:pt x="462" y="4778"/>
                    </a:lnTo>
                    <a:lnTo>
                      <a:pt x="487" y="4739"/>
                    </a:lnTo>
                    <a:lnTo>
                      <a:pt x="487" y="4688"/>
                    </a:lnTo>
                    <a:lnTo>
                      <a:pt x="487" y="3228"/>
                    </a:lnTo>
                    <a:lnTo>
                      <a:pt x="3484" y="3228"/>
                    </a:lnTo>
                    <a:lnTo>
                      <a:pt x="3523" y="3215"/>
                    </a:lnTo>
                    <a:lnTo>
                      <a:pt x="3574" y="3190"/>
                    </a:lnTo>
                    <a:lnTo>
                      <a:pt x="3599" y="3164"/>
                    </a:lnTo>
                    <a:lnTo>
                      <a:pt x="3638" y="3125"/>
                    </a:lnTo>
                    <a:lnTo>
                      <a:pt x="3651" y="3087"/>
                    </a:lnTo>
                    <a:lnTo>
                      <a:pt x="3663" y="3036"/>
                    </a:lnTo>
                    <a:lnTo>
                      <a:pt x="3676" y="2997"/>
                    </a:lnTo>
                    <a:lnTo>
                      <a:pt x="3663" y="2946"/>
                    </a:lnTo>
                    <a:lnTo>
                      <a:pt x="3651" y="2895"/>
                    </a:lnTo>
                    <a:lnTo>
                      <a:pt x="3638" y="2856"/>
                    </a:lnTo>
                    <a:lnTo>
                      <a:pt x="3599" y="2818"/>
                    </a:lnTo>
                    <a:lnTo>
                      <a:pt x="3574" y="2792"/>
                    </a:lnTo>
                    <a:lnTo>
                      <a:pt x="3523" y="2767"/>
                    </a:lnTo>
                    <a:lnTo>
                      <a:pt x="3484" y="2754"/>
                    </a:lnTo>
                    <a:lnTo>
                      <a:pt x="487" y="2754"/>
                    </a:lnTo>
                    <a:lnTo>
                      <a:pt x="487" y="244"/>
                    </a:lnTo>
                    <a:lnTo>
                      <a:pt x="487" y="192"/>
                    </a:lnTo>
                    <a:lnTo>
                      <a:pt x="462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52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936;p38">
                <a:extLst>
                  <a:ext uri="{FF2B5EF4-FFF2-40B4-BE49-F238E27FC236}">
                    <a16:creationId xmlns:a16="http://schemas.microsoft.com/office/drawing/2014/main" id="{6B64252F-3885-488E-BE87-7C6FF1E96C34}"/>
                  </a:ext>
                </a:extLst>
              </p:cNvPr>
              <p:cNvSpPr/>
              <p:nvPr/>
            </p:nvSpPr>
            <p:spPr>
              <a:xfrm rot="12188187">
                <a:off x="3253231" y="3493736"/>
                <a:ext cx="926362" cy="886906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5790" extrusionOk="0">
                    <a:moveTo>
                      <a:pt x="2178" y="1"/>
                    </a:moveTo>
                    <a:lnTo>
                      <a:pt x="2178" y="590"/>
                    </a:lnTo>
                    <a:lnTo>
                      <a:pt x="1973" y="667"/>
                    </a:lnTo>
                    <a:lnTo>
                      <a:pt x="1768" y="756"/>
                    </a:lnTo>
                    <a:lnTo>
                      <a:pt x="1358" y="346"/>
                    </a:lnTo>
                    <a:lnTo>
                      <a:pt x="346" y="1358"/>
                    </a:lnTo>
                    <a:lnTo>
                      <a:pt x="756" y="1768"/>
                    </a:lnTo>
                    <a:lnTo>
                      <a:pt x="666" y="1973"/>
                    </a:lnTo>
                    <a:lnTo>
                      <a:pt x="589" y="2191"/>
                    </a:lnTo>
                    <a:lnTo>
                      <a:pt x="0" y="2191"/>
                    </a:lnTo>
                    <a:lnTo>
                      <a:pt x="0" y="3612"/>
                    </a:lnTo>
                    <a:lnTo>
                      <a:pt x="589" y="3612"/>
                    </a:lnTo>
                    <a:lnTo>
                      <a:pt x="666" y="3830"/>
                    </a:lnTo>
                    <a:lnTo>
                      <a:pt x="756" y="4035"/>
                    </a:lnTo>
                    <a:lnTo>
                      <a:pt x="346" y="4445"/>
                    </a:lnTo>
                    <a:lnTo>
                      <a:pt x="1358" y="5457"/>
                    </a:lnTo>
                    <a:lnTo>
                      <a:pt x="1768" y="5034"/>
                    </a:lnTo>
                    <a:lnTo>
                      <a:pt x="1973" y="5136"/>
                    </a:lnTo>
                    <a:lnTo>
                      <a:pt x="2178" y="5213"/>
                    </a:lnTo>
                    <a:lnTo>
                      <a:pt x="2178" y="5790"/>
                    </a:lnTo>
                    <a:lnTo>
                      <a:pt x="3612" y="5790"/>
                    </a:lnTo>
                    <a:lnTo>
                      <a:pt x="3612" y="5213"/>
                    </a:lnTo>
                    <a:lnTo>
                      <a:pt x="3817" y="5136"/>
                    </a:lnTo>
                    <a:lnTo>
                      <a:pt x="4022" y="5034"/>
                    </a:lnTo>
                    <a:lnTo>
                      <a:pt x="4432" y="5457"/>
                    </a:lnTo>
                    <a:lnTo>
                      <a:pt x="5444" y="4445"/>
                    </a:lnTo>
                    <a:lnTo>
                      <a:pt x="5034" y="4035"/>
                    </a:lnTo>
                    <a:lnTo>
                      <a:pt x="5123" y="3830"/>
                    </a:lnTo>
                    <a:lnTo>
                      <a:pt x="5200" y="3612"/>
                    </a:lnTo>
                    <a:lnTo>
                      <a:pt x="5789" y="3612"/>
                    </a:lnTo>
                    <a:lnTo>
                      <a:pt x="5789" y="2191"/>
                    </a:lnTo>
                    <a:lnTo>
                      <a:pt x="5200" y="2191"/>
                    </a:lnTo>
                    <a:lnTo>
                      <a:pt x="5123" y="1973"/>
                    </a:lnTo>
                    <a:lnTo>
                      <a:pt x="5034" y="1768"/>
                    </a:lnTo>
                    <a:lnTo>
                      <a:pt x="5444" y="1358"/>
                    </a:lnTo>
                    <a:lnTo>
                      <a:pt x="4432" y="346"/>
                    </a:lnTo>
                    <a:lnTo>
                      <a:pt x="4022" y="756"/>
                    </a:lnTo>
                    <a:lnTo>
                      <a:pt x="3817" y="667"/>
                    </a:lnTo>
                    <a:lnTo>
                      <a:pt x="3612" y="590"/>
                    </a:lnTo>
                    <a:lnTo>
                      <a:pt x="36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937;p38">
                <a:extLst>
                  <a:ext uri="{FF2B5EF4-FFF2-40B4-BE49-F238E27FC236}">
                    <a16:creationId xmlns:a16="http://schemas.microsoft.com/office/drawing/2014/main" id="{FC970ADD-9C2E-490F-8250-BF142179FFA4}"/>
                  </a:ext>
                </a:extLst>
              </p:cNvPr>
              <p:cNvSpPr/>
              <p:nvPr/>
            </p:nvSpPr>
            <p:spPr>
              <a:xfrm rot="9908073">
                <a:off x="4525638" y="3064075"/>
                <a:ext cx="664134" cy="635847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4151" extrusionOk="0">
                    <a:moveTo>
                      <a:pt x="1743" y="1"/>
                    </a:moveTo>
                    <a:lnTo>
                      <a:pt x="1743" y="295"/>
                    </a:lnTo>
                    <a:lnTo>
                      <a:pt x="1602" y="321"/>
                    </a:lnTo>
                    <a:lnTo>
                      <a:pt x="1461" y="372"/>
                    </a:lnTo>
                    <a:lnTo>
                      <a:pt x="1320" y="116"/>
                    </a:lnTo>
                    <a:lnTo>
                      <a:pt x="757" y="449"/>
                    </a:lnTo>
                    <a:lnTo>
                      <a:pt x="897" y="705"/>
                    </a:lnTo>
                    <a:lnTo>
                      <a:pt x="795" y="795"/>
                    </a:lnTo>
                    <a:lnTo>
                      <a:pt x="692" y="910"/>
                    </a:lnTo>
                    <a:lnTo>
                      <a:pt x="436" y="756"/>
                    </a:lnTo>
                    <a:lnTo>
                      <a:pt x="116" y="1320"/>
                    </a:lnTo>
                    <a:lnTo>
                      <a:pt x="372" y="1473"/>
                    </a:lnTo>
                    <a:lnTo>
                      <a:pt x="321" y="1614"/>
                    </a:lnTo>
                    <a:lnTo>
                      <a:pt x="283" y="1755"/>
                    </a:lnTo>
                    <a:lnTo>
                      <a:pt x="1" y="1755"/>
                    </a:lnTo>
                    <a:lnTo>
                      <a:pt x="1" y="2408"/>
                    </a:lnTo>
                    <a:lnTo>
                      <a:pt x="283" y="2408"/>
                    </a:lnTo>
                    <a:lnTo>
                      <a:pt x="321" y="2549"/>
                    </a:lnTo>
                    <a:lnTo>
                      <a:pt x="372" y="2690"/>
                    </a:lnTo>
                    <a:lnTo>
                      <a:pt x="116" y="2831"/>
                    </a:lnTo>
                    <a:lnTo>
                      <a:pt x="436" y="3395"/>
                    </a:lnTo>
                    <a:lnTo>
                      <a:pt x="692" y="3254"/>
                    </a:lnTo>
                    <a:lnTo>
                      <a:pt x="795" y="3356"/>
                    </a:lnTo>
                    <a:lnTo>
                      <a:pt x="897" y="3459"/>
                    </a:lnTo>
                    <a:lnTo>
                      <a:pt x="757" y="3715"/>
                    </a:lnTo>
                    <a:lnTo>
                      <a:pt x="1320" y="4035"/>
                    </a:lnTo>
                    <a:lnTo>
                      <a:pt x="1461" y="3792"/>
                    </a:lnTo>
                    <a:lnTo>
                      <a:pt x="1602" y="3830"/>
                    </a:lnTo>
                    <a:lnTo>
                      <a:pt x="1743" y="3869"/>
                    </a:lnTo>
                    <a:lnTo>
                      <a:pt x="1743" y="4150"/>
                    </a:lnTo>
                    <a:lnTo>
                      <a:pt x="2396" y="4150"/>
                    </a:lnTo>
                    <a:lnTo>
                      <a:pt x="2396" y="3869"/>
                    </a:lnTo>
                    <a:lnTo>
                      <a:pt x="2550" y="3830"/>
                    </a:lnTo>
                    <a:lnTo>
                      <a:pt x="2678" y="3792"/>
                    </a:lnTo>
                    <a:lnTo>
                      <a:pt x="2831" y="4035"/>
                    </a:lnTo>
                    <a:lnTo>
                      <a:pt x="3395" y="3715"/>
                    </a:lnTo>
                    <a:lnTo>
                      <a:pt x="3254" y="3459"/>
                    </a:lnTo>
                    <a:lnTo>
                      <a:pt x="3357" y="3356"/>
                    </a:lnTo>
                    <a:lnTo>
                      <a:pt x="3459" y="3254"/>
                    </a:lnTo>
                    <a:lnTo>
                      <a:pt x="3702" y="3395"/>
                    </a:lnTo>
                    <a:lnTo>
                      <a:pt x="4035" y="2831"/>
                    </a:lnTo>
                    <a:lnTo>
                      <a:pt x="3779" y="2690"/>
                    </a:lnTo>
                    <a:lnTo>
                      <a:pt x="3830" y="2549"/>
                    </a:lnTo>
                    <a:lnTo>
                      <a:pt x="3856" y="2408"/>
                    </a:lnTo>
                    <a:lnTo>
                      <a:pt x="4151" y="2408"/>
                    </a:lnTo>
                    <a:lnTo>
                      <a:pt x="4151" y="1755"/>
                    </a:lnTo>
                    <a:lnTo>
                      <a:pt x="3856" y="1755"/>
                    </a:lnTo>
                    <a:lnTo>
                      <a:pt x="3830" y="1614"/>
                    </a:lnTo>
                    <a:lnTo>
                      <a:pt x="3779" y="1473"/>
                    </a:lnTo>
                    <a:lnTo>
                      <a:pt x="4035" y="1320"/>
                    </a:lnTo>
                    <a:lnTo>
                      <a:pt x="3702" y="756"/>
                    </a:lnTo>
                    <a:lnTo>
                      <a:pt x="3459" y="910"/>
                    </a:lnTo>
                    <a:lnTo>
                      <a:pt x="3357" y="795"/>
                    </a:lnTo>
                    <a:lnTo>
                      <a:pt x="3254" y="705"/>
                    </a:lnTo>
                    <a:lnTo>
                      <a:pt x="3395" y="449"/>
                    </a:lnTo>
                    <a:lnTo>
                      <a:pt x="2831" y="116"/>
                    </a:lnTo>
                    <a:lnTo>
                      <a:pt x="2678" y="372"/>
                    </a:lnTo>
                    <a:lnTo>
                      <a:pt x="2550" y="321"/>
                    </a:lnTo>
                    <a:lnTo>
                      <a:pt x="2396" y="295"/>
                    </a:lnTo>
                    <a:lnTo>
                      <a:pt x="2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938;p38">
                <a:extLst>
                  <a:ext uri="{FF2B5EF4-FFF2-40B4-BE49-F238E27FC236}">
                    <a16:creationId xmlns:a16="http://schemas.microsoft.com/office/drawing/2014/main" id="{C0C4E7BE-CB10-43A2-8896-843499A9DDAF}"/>
                  </a:ext>
                </a:extLst>
              </p:cNvPr>
              <p:cNvSpPr/>
              <p:nvPr/>
            </p:nvSpPr>
            <p:spPr>
              <a:xfrm rot="1784719">
                <a:off x="4974414" y="3668354"/>
                <a:ext cx="1196911" cy="1159564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7570" extrusionOk="0">
                    <a:moveTo>
                      <a:pt x="2819" y="0"/>
                    </a:moveTo>
                    <a:lnTo>
                      <a:pt x="2819" y="679"/>
                    </a:lnTo>
                    <a:lnTo>
                      <a:pt x="2626" y="743"/>
                    </a:lnTo>
                    <a:lnTo>
                      <a:pt x="2447" y="820"/>
                    </a:lnTo>
                    <a:lnTo>
                      <a:pt x="2281" y="897"/>
                    </a:lnTo>
                    <a:lnTo>
                      <a:pt x="2114" y="987"/>
                    </a:lnTo>
                    <a:lnTo>
                      <a:pt x="1948" y="1076"/>
                    </a:lnTo>
                    <a:lnTo>
                      <a:pt x="1794" y="1192"/>
                    </a:lnTo>
                    <a:lnTo>
                      <a:pt x="1653" y="1307"/>
                    </a:lnTo>
                    <a:lnTo>
                      <a:pt x="1512" y="1435"/>
                    </a:lnTo>
                    <a:lnTo>
                      <a:pt x="923" y="1089"/>
                    </a:lnTo>
                    <a:lnTo>
                      <a:pt x="1" y="2703"/>
                    </a:lnTo>
                    <a:lnTo>
                      <a:pt x="577" y="3036"/>
                    </a:lnTo>
                    <a:lnTo>
                      <a:pt x="539" y="3215"/>
                    </a:lnTo>
                    <a:lnTo>
                      <a:pt x="513" y="3407"/>
                    </a:lnTo>
                    <a:lnTo>
                      <a:pt x="487" y="3599"/>
                    </a:lnTo>
                    <a:lnTo>
                      <a:pt x="487" y="3792"/>
                    </a:lnTo>
                    <a:lnTo>
                      <a:pt x="487" y="3984"/>
                    </a:lnTo>
                    <a:lnTo>
                      <a:pt x="513" y="4176"/>
                    </a:lnTo>
                    <a:lnTo>
                      <a:pt x="539" y="4355"/>
                    </a:lnTo>
                    <a:lnTo>
                      <a:pt x="577" y="4534"/>
                    </a:lnTo>
                    <a:lnTo>
                      <a:pt x="1" y="4880"/>
                    </a:lnTo>
                    <a:lnTo>
                      <a:pt x="923" y="6481"/>
                    </a:lnTo>
                    <a:lnTo>
                      <a:pt x="1512" y="6148"/>
                    </a:lnTo>
                    <a:lnTo>
                      <a:pt x="1653" y="6276"/>
                    </a:lnTo>
                    <a:lnTo>
                      <a:pt x="1794" y="6392"/>
                    </a:lnTo>
                    <a:lnTo>
                      <a:pt x="1948" y="6494"/>
                    </a:lnTo>
                    <a:lnTo>
                      <a:pt x="2114" y="6596"/>
                    </a:lnTo>
                    <a:lnTo>
                      <a:pt x="2281" y="6686"/>
                    </a:lnTo>
                    <a:lnTo>
                      <a:pt x="2447" y="6763"/>
                    </a:lnTo>
                    <a:lnTo>
                      <a:pt x="2626" y="6827"/>
                    </a:lnTo>
                    <a:lnTo>
                      <a:pt x="2819" y="6891"/>
                    </a:lnTo>
                    <a:lnTo>
                      <a:pt x="2819" y="7570"/>
                    </a:lnTo>
                    <a:lnTo>
                      <a:pt x="4663" y="7570"/>
                    </a:lnTo>
                    <a:lnTo>
                      <a:pt x="4663" y="6891"/>
                    </a:lnTo>
                    <a:lnTo>
                      <a:pt x="4855" y="6827"/>
                    </a:lnTo>
                    <a:lnTo>
                      <a:pt x="5021" y="6763"/>
                    </a:lnTo>
                    <a:lnTo>
                      <a:pt x="5201" y="6686"/>
                    </a:lnTo>
                    <a:lnTo>
                      <a:pt x="5367" y="6596"/>
                    </a:lnTo>
                    <a:lnTo>
                      <a:pt x="5534" y="6494"/>
                    </a:lnTo>
                    <a:lnTo>
                      <a:pt x="5687" y="6392"/>
                    </a:lnTo>
                    <a:lnTo>
                      <a:pt x="5828" y="6276"/>
                    </a:lnTo>
                    <a:lnTo>
                      <a:pt x="5969" y="6148"/>
                    </a:lnTo>
                    <a:lnTo>
                      <a:pt x="6558" y="6481"/>
                    </a:lnTo>
                    <a:lnTo>
                      <a:pt x="7481" y="4880"/>
                    </a:lnTo>
                    <a:lnTo>
                      <a:pt x="6891" y="4534"/>
                    </a:lnTo>
                    <a:lnTo>
                      <a:pt x="6930" y="4355"/>
                    </a:lnTo>
                    <a:lnTo>
                      <a:pt x="6968" y="4176"/>
                    </a:lnTo>
                    <a:lnTo>
                      <a:pt x="6981" y="3984"/>
                    </a:lnTo>
                    <a:lnTo>
                      <a:pt x="6994" y="3792"/>
                    </a:lnTo>
                    <a:lnTo>
                      <a:pt x="6981" y="3599"/>
                    </a:lnTo>
                    <a:lnTo>
                      <a:pt x="6968" y="3407"/>
                    </a:lnTo>
                    <a:lnTo>
                      <a:pt x="6930" y="3215"/>
                    </a:lnTo>
                    <a:lnTo>
                      <a:pt x="6891" y="3036"/>
                    </a:lnTo>
                    <a:lnTo>
                      <a:pt x="7481" y="2703"/>
                    </a:lnTo>
                    <a:lnTo>
                      <a:pt x="6558" y="1089"/>
                    </a:lnTo>
                    <a:lnTo>
                      <a:pt x="5969" y="1435"/>
                    </a:lnTo>
                    <a:lnTo>
                      <a:pt x="5828" y="1307"/>
                    </a:lnTo>
                    <a:lnTo>
                      <a:pt x="5687" y="1192"/>
                    </a:lnTo>
                    <a:lnTo>
                      <a:pt x="5534" y="1076"/>
                    </a:lnTo>
                    <a:lnTo>
                      <a:pt x="5367" y="987"/>
                    </a:lnTo>
                    <a:lnTo>
                      <a:pt x="5201" y="897"/>
                    </a:lnTo>
                    <a:lnTo>
                      <a:pt x="5021" y="820"/>
                    </a:lnTo>
                    <a:lnTo>
                      <a:pt x="4855" y="743"/>
                    </a:lnTo>
                    <a:lnTo>
                      <a:pt x="4663" y="679"/>
                    </a:lnTo>
                    <a:lnTo>
                      <a:pt x="46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939;p38">
                <a:extLst>
                  <a:ext uri="{FF2B5EF4-FFF2-40B4-BE49-F238E27FC236}">
                    <a16:creationId xmlns:a16="http://schemas.microsoft.com/office/drawing/2014/main" id="{D0056353-2949-469C-A522-C7657D5B646C}"/>
                  </a:ext>
                </a:extLst>
              </p:cNvPr>
              <p:cNvSpPr/>
              <p:nvPr/>
            </p:nvSpPr>
            <p:spPr>
              <a:xfrm>
                <a:off x="4089183" y="2915034"/>
                <a:ext cx="18047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28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7" y="39"/>
                    </a:lnTo>
                    <a:lnTo>
                      <a:pt x="244" y="90"/>
                    </a:lnTo>
                    <a:lnTo>
                      <a:pt x="167" y="167"/>
                    </a:lnTo>
                    <a:lnTo>
                      <a:pt x="90" y="244"/>
                    </a:lnTo>
                    <a:lnTo>
                      <a:pt x="39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39" y="781"/>
                    </a:lnTo>
                    <a:lnTo>
                      <a:pt x="90" y="884"/>
                    </a:lnTo>
                    <a:lnTo>
                      <a:pt x="167" y="961"/>
                    </a:lnTo>
                    <a:lnTo>
                      <a:pt x="244" y="1038"/>
                    </a:lnTo>
                    <a:lnTo>
                      <a:pt x="347" y="1089"/>
                    </a:lnTo>
                    <a:lnTo>
                      <a:pt x="449" y="1114"/>
                    </a:lnTo>
                    <a:lnTo>
                      <a:pt x="564" y="1127"/>
                    </a:lnTo>
                    <a:lnTo>
                      <a:pt x="680" y="1114"/>
                    </a:lnTo>
                    <a:lnTo>
                      <a:pt x="782" y="1089"/>
                    </a:lnTo>
                    <a:lnTo>
                      <a:pt x="885" y="1038"/>
                    </a:lnTo>
                    <a:lnTo>
                      <a:pt x="961" y="961"/>
                    </a:lnTo>
                    <a:lnTo>
                      <a:pt x="1038" y="884"/>
                    </a:lnTo>
                    <a:lnTo>
                      <a:pt x="1089" y="781"/>
                    </a:lnTo>
                    <a:lnTo>
                      <a:pt x="1115" y="679"/>
                    </a:lnTo>
                    <a:lnTo>
                      <a:pt x="1128" y="564"/>
                    </a:lnTo>
                    <a:lnTo>
                      <a:pt x="1115" y="448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61" y="167"/>
                    </a:lnTo>
                    <a:lnTo>
                      <a:pt x="885" y="90"/>
                    </a:lnTo>
                    <a:lnTo>
                      <a:pt x="782" y="39"/>
                    </a:lnTo>
                    <a:lnTo>
                      <a:pt x="680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940;p38">
                <a:extLst>
                  <a:ext uri="{FF2B5EF4-FFF2-40B4-BE49-F238E27FC236}">
                    <a16:creationId xmlns:a16="http://schemas.microsoft.com/office/drawing/2014/main" id="{24F2252B-7F2B-43AB-8441-9089114418CA}"/>
                  </a:ext>
                </a:extLst>
              </p:cNvPr>
              <p:cNvSpPr/>
              <p:nvPr/>
            </p:nvSpPr>
            <p:spPr>
              <a:xfrm>
                <a:off x="2949888" y="3850791"/>
                <a:ext cx="180472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1" extrusionOk="0">
                    <a:moveTo>
                      <a:pt x="564" y="1"/>
                    </a:moveTo>
                    <a:lnTo>
                      <a:pt x="449" y="13"/>
                    </a:lnTo>
                    <a:lnTo>
                      <a:pt x="346" y="52"/>
                    </a:lnTo>
                    <a:lnTo>
                      <a:pt x="244" y="103"/>
                    </a:lnTo>
                    <a:lnTo>
                      <a:pt x="167" y="167"/>
                    </a:lnTo>
                    <a:lnTo>
                      <a:pt x="90" y="257"/>
                    </a:lnTo>
                    <a:lnTo>
                      <a:pt x="39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39" y="795"/>
                    </a:lnTo>
                    <a:lnTo>
                      <a:pt x="90" y="884"/>
                    </a:lnTo>
                    <a:lnTo>
                      <a:pt x="167" y="974"/>
                    </a:lnTo>
                    <a:lnTo>
                      <a:pt x="244" y="1038"/>
                    </a:lnTo>
                    <a:lnTo>
                      <a:pt x="346" y="1089"/>
                    </a:lnTo>
                    <a:lnTo>
                      <a:pt x="449" y="1128"/>
                    </a:lnTo>
                    <a:lnTo>
                      <a:pt x="564" y="1140"/>
                    </a:lnTo>
                    <a:lnTo>
                      <a:pt x="679" y="1128"/>
                    </a:lnTo>
                    <a:lnTo>
                      <a:pt x="782" y="1089"/>
                    </a:lnTo>
                    <a:lnTo>
                      <a:pt x="884" y="1038"/>
                    </a:lnTo>
                    <a:lnTo>
                      <a:pt x="961" y="974"/>
                    </a:lnTo>
                    <a:lnTo>
                      <a:pt x="1038" y="884"/>
                    </a:lnTo>
                    <a:lnTo>
                      <a:pt x="1089" y="795"/>
                    </a:lnTo>
                    <a:lnTo>
                      <a:pt x="1128" y="679"/>
                    </a:lnTo>
                    <a:lnTo>
                      <a:pt x="1128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57"/>
                    </a:lnTo>
                    <a:lnTo>
                      <a:pt x="961" y="167"/>
                    </a:lnTo>
                    <a:lnTo>
                      <a:pt x="884" y="103"/>
                    </a:lnTo>
                    <a:lnTo>
                      <a:pt x="782" y="52"/>
                    </a:lnTo>
                    <a:lnTo>
                      <a:pt x="679" y="1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941;p38">
                <a:extLst>
                  <a:ext uri="{FF2B5EF4-FFF2-40B4-BE49-F238E27FC236}">
                    <a16:creationId xmlns:a16="http://schemas.microsoft.com/office/drawing/2014/main" id="{F2DE8F86-CBD4-48C0-A9A8-305FCE46F932}"/>
                  </a:ext>
                </a:extLst>
              </p:cNvPr>
              <p:cNvSpPr/>
              <p:nvPr/>
            </p:nvSpPr>
            <p:spPr>
              <a:xfrm>
                <a:off x="4136381" y="4714093"/>
                <a:ext cx="180472" cy="174624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0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6" y="51"/>
                    </a:lnTo>
                    <a:lnTo>
                      <a:pt x="244" y="102"/>
                    </a:lnTo>
                    <a:lnTo>
                      <a:pt x="167" y="167"/>
                    </a:lnTo>
                    <a:lnTo>
                      <a:pt x="90" y="256"/>
                    </a:lnTo>
                    <a:lnTo>
                      <a:pt x="39" y="346"/>
                    </a:lnTo>
                    <a:lnTo>
                      <a:pt x="13" y="461"/>
                    </a:lnTo>
                    <a:lnTo>
                      <a:pt x="0" y="576"/>
                    </a:lnTo>
                    <a:lnTo>
                      <a:pt x="13" y="679"/>
                    </a:lnTo>
                    <a:lnTo>
                      <a:pt x="39" y="794"/>
                    </a:lnTo>
                    <a:lnTo>
                      <a:pt x="90" y="884"/>
                    </a:lnTo>
                    <a:lnTo>
                      <a:pt x="167" y="973"/>
                    </a:lnTo>
                    <a:lnTo>
                      <a:pt x="244" y="1037"/>
                    </a:lnTo>
                    <a:lnTo>
                      <a:pt x="346" y="1089"/>
                    </a:lnTo>
                    <a:lnTo>
                      <a:pt x="449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82" y="1089"/>
                    </a:lnTo>
                    <a:lnTo>
                      <a:pt x="884" y="1037"/>
                    </a:lnTo>
                    <a:lnTo>
                      <a:pt x="961" y="973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15" y="679"/>
                    </a:lnTo>
                    <a:lnTo>
                      <a:pt x="1127" y="576"/>
                    </a:lnTo>
                    <a:lnTo>
                      <a:pt x="1115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61" y="167"/>
                    </a:lnTo>
                    <a:lnTo>
                      <a:pt x="884" y="102"/>
                    </a:lnTo>
                    <a:lnTo>
                      <a:pt x="782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942;p38">
                <a:extLst>
                  <a:ext uri="{FF2B5EF4-FFF2-40B4-BE49-F238E27FC236}">
                    <a16:creationId xmlns:a16="http://schemas.microsoft.com/office/drawing/2014/main" id="{FA1137C4-CD20-4E78-A61A-A4DDE5B62D23}"/>
                  </a:ext>
                </a:extLst>
              </p:cNvPr>
              <p:cNvSpPr/>
              <p:nvPr/>
            </p:nvSpPr>
            <p:spPr>
              <a:xfrm>
                <a:off x="4730585" y="4800332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77" y="1"/>
                    </a:moveTo>
                    <a:lnTo>
                      <a:pt x="462" y="13"/>
                    </a:lnTo>
                    <a:lnTo>
                      <a:pt x="346" y="39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4"/>
                    </a:lnTo>
                    <a:lnTo>
                      <a:pt x="52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52" y="782"/>
                    </a:lnTo>
                    <a:lnTo>
                      <a:pt x="103" y="884"/>
                    </a:lnTo>
                    <a:lnTo>
                      <a:pt x="167" y="961"/>
                    </a:lnTo>
                    <a:lnTo>
                      <a:pt x="257" y="1038"/>
                    </a:lnTo>
                    <a:lnTo>
                      <a:pt x="346" y="1089"/>
                    </a:lnTo>
                    <a:lnTo>
                      <a:pt x="462" y="1128"/>
                    </a:lnTo>
                    <a:lnTo>
                      <a:pt x="692" y="1128"/>
                    </a:lnTo>
                    <a:lnTo>
                      <a:pt x="795" y="1089"/>
                    </a:lnTo>
                    <a:lnTo>
                      <a:pt x="884" y="1038"/>
                    </a:lnTo>
                    <a:lnTo>
                      <a:pt x="974" y="961"/>
                    </a:lnTo>
                    <a:lnTo>
                      <a:pt x="1038" y="884"/>
                    </a:lnTo>
                    <a:lnTo>
                      <a:pt x="1089" y="782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74" y="167"/>
                    </a:lnTo>
                    <a:lnTo>
                      <a:pt x="884" y="90"/>
                    </a:lnTo>
                    <a:lnTo>
                      <a:pt x="795" y="39"/>
                    </a:lnTo>
                    <a:lnTo>
                      <a:pt x="692" y="13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943;p38">
                <a:extLst>
                  <a:ext uri="{FF2B5EF4-FFF2-40B4-BE49-F238E27FC236}">
                    <a16:creationId xmlns:a16="http://schemas.microsoft.com/office/drawing/2014/main" id="{1A26FA80-B10F-4835-8637-8A398125DBFF}"/>
                  </a:ext>
                </a:extLst>
              </p:cNvPr>
              <p:cNvSpPr/>
              <p:nvPr/>
            </p:nvSpPr>
            <p:spPr>
              <a:xfrm>
                <a:off x="4480681" y="4160818"/>
                <a:ext cx="182393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1" extrusionOk="0">
                    <a:moveTo>
                      <a:pt x="564" y="0"/>
                    </a:moveTo>
                    <a:lnTo>
                      <a:pt x="461" y="13"/>
                    </a:lnTo>
                    <a:lnTo>
                      <a:pt x="346" y="51"/>
                    </a:lnTo>
                    <a:lnTo>
                      <a:pt x="256" y="103"/>
                    </a:lnTo>
                    <a:lnTo>
                      <a:pt x="167" y="167"/>
                    </a:lnTo>
                    <a:lnTo>
                      <a:pt x="103" y="256"/>
                    </a:lnTo>
                    <a:lnTo>
                      <a:pt x="51" y="346"/>
                    </a:lnTo>
                    <a:lnTo>
                      <a:pt x="13" y="461"/>
                    </a:lnTo>
                    <a:lnTo>
                      <a:pt x="0" y="577"/>
                    </a:lnTo>
                    <a:lnTo>
                      <a:pt x="13" y="692"/>
                    </a:lnTo>
                    <a:lnTo>
                      <a:pt x="51" y="794"/>
                    </a:lnTo>
                    <a:lnTo>
                      <a:pt x="103" y="884"/>
                    </a:lnTo>
                    <a:lnTo>
                      <a:pt x="167" y="974"/>
                    </a:lnTo>
                    <a:lnTo>
                      <a:pt x="256" y="1038"/>
                    </a:lnTo>
                    <a:lnTo>
                      <a:pt x="346" y="1102"/>
                    </a:lnTo>
                    <a:lnTo>
                      <a:pt x="461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94" y="1102"/>
                    </a:lnTo>
                    <a:lnTo>
                      <a:pt x="884" y="1038"/>
                    </a:lnTo>
                    <a:lnTo>
                      <a:pt x="973" y="974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27" y="692"/>
                    </a:lnTo>
                    <a:lnTo>
                      <a:pt x="1140" y="577"/>
                    </a:lnTo>
                    <a:lnTo>
                      <a:pt x="1127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73" y="167"/>
                    </a:lnTo>
                    <a:lnTo>
                      <a:pt x="884" y="103"/>
                    </a:lnTo>
                    <a:lnTo>
                      <a:pt x="794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944;p38">
                <a:extLst>
                  <a:ext uri="{FF2B5EF4-FFF2-40B4-BE49-F238E27FC236}">
                    <a16:creationId xmlns:a16="http://schemas.microsoft.com/office/drawing/2014/main" id="{AAB73EAC-FFC3-463D-80E8-2834315C2A05}"/>
                  </a:ext>
                </a:extLst>
              </p:cNvPr>
              <p:cNvSpPr/>
              <p:nvPr/>
            </p:nvSpPr>
            <p:spPr>
              <a:xfrm>
                <a:off x="6166986" y="3764549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65" y="0"/>
                    </a:moveTo>
                    <a:lnTo>
                      <a:pt x="462" y="13"/>
                    </a:lnTo>
                    <a:lnTo>
                      <a:pt x="347" y="38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3"/>
                    </a:lnTo>
                    <a:lnTo>
                      <a:pt x="52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52" y="781"/>
                    </a:lnTo>
                    <a:lnTo>
                      <a:pt x="103" y="884"/>
                    </a:lnTo>
                    <a:lnTo>
                      <a:pt x="167" y="973"/>
                    </a:lnTo>
                    <a:lnTo>
                      <a:pt x="257" y="1037"/>
                    </a:lnTo>
                    <a:lnTo>
                      <a:pt x="347" y="1089"/>
                    </a:lnTo>
                    <a:lnTo>
                      <a:pt x="462" y="1127"/>
                    </a:lnTo>
                    <a:lnTo>
                      <a:pt x="680" y="1127"/>
                    </a:lnTo>
                    <a:lnTo>
                      <a:pt x="795" y="1089"/>
                    </a:lnTo>
                    <a:lnTo>
                      <a:pt x="885" y="1037"/>
                    </a:lnTo>
                    <a:lnTo>
                      <a:pt x="974" y="973"/>
                    </a:lnTo>
                    <a:lnTo>
                      <a:pt x="1038" y="884"/>
                    </a:lnTo>
                    <a:lnTo>
                      <a:pt x="1090" y="781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8"/>
                    </a:lnTo>
                    <a:lnTo>
                      <a:pt x="1090" y="346"/>
                    </a:lnTo>
                    <a:lnTo>
                      <a:pt x="1038" y="243"/>
                    </a:lnTo>
                    <a:lnTo>
                      <a:pt x="974" y="167"/>
                    </a:lnTo>
                    <a:lnTo>
                      <a:pt x="885" y="90"/>
                    </a:lnTo>
                    <a:lnTo>
                      <a:pt x="795" y="38"/>
                    </a:lnTo>
                    <a:lnTo>
                      <a:pt x="680" y="13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945;p38">
                <a:extLst>
                  <a:ext uri="{FF2B5EF4-FFF2-40B4-BE49-F238E27FC236}">
                    <a16:creationId xmlns:a16="http://schemas.microsoft.com/office/drawing/2014/main" id="{11CEDD64-0B69-447F-9BA3-AA441629397C}"/>
                  </a:ext>
                </a:extLst>
              </p:cNvPr>
              <p:cNvSpPr/>
              <p:nvPr/>
            </p:nvSpPr>
            <p:spPr>
              <a:xfrm>
                <a:off x="3406823" y="3642778"/>
                <a:ext cx="619017" cy="59081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3857" extrusionOk="0">
                    <a:moveTo>
                      <a:pt x="1935" y="1"/>
                    </a:moveTo>
                    <a:lnTo>
                      <a:pt x="1743" y="14"/>
                    </a:lnTo>
                    <a:lnTo>
                      <a:pt x="1551" y="39"/>
                    </a:lnTo>
                    <a:lnTo>
                      <a:pt x="1358" y="91"/>
                    </a:lnTo>
                    <a:lnTo>
                      <a:pt x="1179" y="155"/>
                    </a:lnTo>
                    <a:lnTo>
                      <a:pt x="1013" y="231"/>
                    </a:lnTo>
                    <a:lnTo>
                      <a:pt x="859" y="321"/>
                    </a:lnTo>
                    <a:lnTo>
                      <a:pt x="705" y="436"/>
                    </a:lnTo>
                    <a:lnTo>
                      <a:pt x="577" y="564"/>
                    </a:lnTo>
                    <a:lnTo>
                      <a:pt x="449" y="705"/>
                    </a:lnTo>
                    <a:lnTo>
                      <a:pt x="334" y="846"/>
                    </a:lnTo>
                    <a:lnTo>
                      <a:pt x="244" y="1013"/>
                    </a:lnTo>
                    <a:lnTo>
                      <a:pt x="154" y="1179"/>
                    </a:lnTo>
                    <a:lnTo>
                      <a:pt x="90" y="1359"/>
                    </a:lnTo>
                    <a:lnTo>
                      <a:pt x="39" y="1538"/>
                    </a:lnTo>
                    <a:lnTo>
                      <a:pt x="14" y="1730"/>
                    </a:lnTo>
                    <a:lnTo>
                      <a:pt x="1" y="1922"/>
                    </a:lnTo>
                    <a:lnTo>
                      <a:pt x="14" y="2127"/>
                    </a:lnTo>
                    <a:lnTo>
                      <a:pt x="39" y="2319"/>
                    </a:lnTo>
                    <a:lnTo>
                      <a:pt x="90" y="2498"/>
                    </a:lnTo>
                    <a:lnTo>
                      <a:pt x="154" y="2678"/>
                    </a:lnTo>
                    <a:lnTo>
                      <a:pt x="244" y="2844"/>
                    </a:lnTo>
                    <a:lnTo>
                      <a:pt x="334" y="3011"/>
                    </a:lnTo>
                    <a:lnTo>
                      <a:pt x="449" y="3152"/>
                    </a:lnTo>
                    <a:lnTo>
                      <a:pt x="577" y="3293"/>
                    </a:lnTo>
                    <a:lnTo>
                      <a:pt x="705" y="3421"/>
                    </a:lnTo>
                    <a:lnTo>
                      <a:pt x="859" y="3523"/>
                    </a:lnTo>
                    <a:lnTo>
                      <a:pt x="1013" y="3626"/>
                    </a:lnTo>
                    <a:lnTo>
                      <a:pt x="1179" y="3702"/>
                    </a:lnTo>
                    <a:lnTo>
                      <a:pt x="1358" y="3766"/>
                    </a:lnTo>
                    <a:lnTo>
                      <a:pt x="1551" y="3818"/>
                    </a:lnTo>
                    <a:lnTo>
                      <a:pt x="1743" y="3843"/>
                    </a:lnTo>
                    <a:lnTo>
                      <a:pt x="1935" y="3856"/>
                    </a:lnTo>
                    <a:lnTo>
                      <a:pt x="2127" y="3843"/>
                    </a:lnTo>
                    <a:lnTo>
                      <a:pt x="2319" y="3818"/>
                    </a:lnTo>
                    <a:lnTo>
                      <a:pt x="2511" y="3766"/>
                    </a:lnTo>
                    <a:lnTo>
                      <a:pt x="2690" y="3702"/>
                    </a:lnTo>
                    <a:lnTo>
                      <a:pt x="2857" y="3626"/>
                    </a:lnTo>
                    <a:lnTo>
                      <a:pt x="3011" y="3523"/>
                    </a:lnTo>
                    <a:lnTo>
                      <a:pt x="3164" y="3421"/>
                    </a:lnTo>
                    <a:lnTo>
                      <a:pt x="3292" y="3293"/>
                    </a:lnTo>
                    <a:lnTo>
                      <a:pt x="3420" y="3152"/>
                    </a:lnTo>
                    <a:lnTo>
                      <a:pt x="3536" y="3011"/>
                    </a:lnTo>
                    <a:lnTo>
                      <a:pt x="3625" y="2844"/>
                    </a:lnTo>
                    <a:lnTo>
                      <a:pt x="3715" y="2678"/>
                    </a:lnTo>
                    <a:lnTo>
                      <a:pt x="3779" y="2498"/>
                    </a:lnTo>
                    <a:lnTo>
                      <a:pt x="3830" y="2319"/>
                    </a:lnTo>
                    <a:lnTo>
                      <a:pt x="3856" y="2127"/>
                    </a:lnTo>
                    <a:lnTo>
                      <a:pt x="3869" y="1922"/>
                    </a:lnTo>
                    <a:lnTo>
                      <a:pt x="3856" y="1730"/>
                    </a:lnTo>
                    <a:lnTo>
                      <a:pt x="3830" y="1538"/>
                    </a:lnTo>
                    <a:lnTo>
                      <a:pt x="3779" y="1359"/>
                    </a:lnTo>
                    <a:lnTo>
                      <a:pt x="3715" y="1179"/>
                    </a:lnTo>
                    <a:lnTo>
                      <a:pt x="3625" y="1013"/>
                    </a:lnTo>
                    <a:lnTo>
                      <a:pt x="3536" y="846"/>
                    </a:lnTo>
                    <a:lnTo>
                      <a:pt x="3420" y="705"/>
                    </a:lnTo>
                    <a:lnTo>
                      <a:pt x="3292" y="564"/>
                    </a:lnTo>
                    <a:lnTo>
                      <a:pt x="3164" y="436"/>
                    </a:lnTo>
                    <a:lnTo>
                      <a:pt x="3011" y="321"/>
                    </a:lnTo>
                    <a:lnTo>
                      <a:pt x="2857" y="231"/>
                    </a:lnTo>
                    <a:lnTo>
                      <a:pt x="2690" y="155"/>
                    </a:lnTo>
                    <a:lnTo>
                      <a:pt x="2511" y="91"/>
                    </a:lnTo>
                    <a:lnTo>
                      <a:pt x="2319" y="39"/>
                    </a:lnTo>
                    <a:lnTo>
                      <a:pt x="2127" y="14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946;p38">
                <a:extLst>
                  <a:ext uri="{FF2B5EF4-FFF2-40B4-BE49-F238E27FC236}">
                    <a16:creationId xmlns:a16="http://schemas.microsoft.com/office/drawing/2014/main" id="{1C8783F9-37AF-453F-8688-E66ED61F4131}"/>
                  </a:ext>
                </a:extLst>
              </p:cNvPr>
              <p:cNvSpPr/>
              <p:nvPr/>
            </p:nvSpPr>
            <p:spPr>
              <a:xfrm>
                <a:off x="4617953" y="3154294"/>
                <a:ext cx="479660" cy="45723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85" extrusionOk="0">
                    <a:moveTo>
                      <a:pt x="1345" y="1"/>
                    </a:moveTo>
                    <a:lnTo>
                      <a:pt x="1191" y="26"/>
                    </a:lnTo>
                    <a:lnTo>
                      <a:pt x="1050" y="65"/>
                    </a:lnTo>
                    <a:lnTo>
                      <a:pt x="910" y="116"/>
                    </a:lnTo>
                    <a:lnTo>
                      <a:pt x="782" y="180"/>
                    </a:lnTo>
                    <a:lnTo>
                      <a:pt x="666" y="257"/>
                    </a:lnTo>
                    <a:lnTo>
                      <a:pt x="551" y="334"/>
                    </a:lnTo>
                    <a:lnTo>
                      <a:pt x="436" y="436"/>
                    </a:lnTo>
                    <a:lnTo>
                      <a:pt x="346" y="539"/>
                    </a:lnTo>
                    <a:lnTo>
                      <a:pt x="256" y="654"/>
                    </a:lnTo>
                    <a:lnTo>
                      <a:pt x="180" y="782"/>
                    </a:lnTo>
                    <a:lnTo>
                      <a:pt x="115" y="910"/>
                    </a:lnTo>
                    <a:lnTo>
                      <a:pt x="64" y="1051"/>
                    </a:lnTo>
                    <a:lnTo>
                      <a:pt x="26" y="1192"/>
                    </a:lnTo>
                    <a:lnTo>
                      <a:pt x="13" y="1333"/>
                    </a:lnTo>
                    <a:lnTo>
                      <a:pt x="0" y="1486"/>
                    </a:lnTo>
                    <a:lnTo>
                      <a:pt x="13" y="1640"/>
                    </a:lnTo>
                    <a:lnTo>
                      <a:pt x="26" y="1794"/>
                    </a:lnTo>
                    <a:lnTo>
                      <a:pt x="64" y="1935"/>
                    </a:lnTo>
                    <a:lnTo>
                      <a:pt x="115" y="2076"/>
                    </a:lnTo>
                    <a:lnTo>
                      <a:pt x="180" y="2204"/>
                    </a:lnTo>
                    <a:lnTo>
                      <a:pt x="256" y="2332"/>
                    </a:lnTo>
                    <a:lnTo>
                      <a:pt x="346" y="2447"/>
                    </a:lnTo>
                    <a:lnTo>
                      <a:pt x="436" y="2550"/>
                    </a:lnTo>
                    <a:lnTo>
                      <a:pt x="551" y="2652"/>
                    </a:lnTo>
                    <a:lnTo>
                      <a:pt x="666" y="2729"/>
                    </a:lnTo>
                    <a:lnTo>
                      <a:pt x="782" y="2806"/>
                    </a:lnTo>
                    <a:lnTo>
                      <a:pt x="910" y="2870"/>
                    </a:lnTo>
                    <a:lnTo>
                      <a:pt x="1050" y="2921"/>
                    </a:lnTo>
                    <a:lnTo>
                      <a:pt x="1191" y="2959"/>
                    </a:lnTo>
                    <a:lnTo>
                      <a:pt x="1345" y="2985"/>
                    </a:lnTo>
                    <a:lnTo>
                      <a:pt x="1652" y="2985"/>
                    </a:lnTo>
                    <a:lnTo>
                      <a:pt x="1793" y="2959"/>
                    </a:lnTo>
                    <a:lnTo>
                      <a:pt x="1947" y="2921"/>
                    </a:lnTo>
                    <a:lnTo>
                      <a:pt x="2075" y="2870"/>
                    </a:lnTo>
                    <a:lnTo>
                      <a:pt x="2216" y="2806"/>
                    </a:lnTo>
                    <a:lnTo>
                      <a:pt x="2331" y="2729"/>
                    </a:lnTo>
                    <a:lnTo>
                      <a:pt x="2447" y="2652"/>
                    </a:lnTo>
                    <a:lnTo>
                      <a:pt x="2549" y="2550"/>
                    </a:lnTo>
                    <a:lnTo>
                      <a:pt x="2651" y="2447"/>
                    </a:lnTo>
                    <a:lnTo>
                      <a:pt x="2741" y="2332"/>
                    </a:lnTo>
                    <a:lnTo>
                      <a:pt x="2818" y="2204"/>
                    </a:lnTo>
                    <a:lnTo>
                      <a:pt x="2882" y="2076"/>
                    </a:lnTo>
                    <a:lnTo>
                      <a:pt x="2920" y="1935"/>
                    </a:lnTo>
                    <a:lnTo>
                      <a:pt x="2959" y="1794"/>
                    </a:lnTo>
                    <a:lnTo>
                      <a:pt x="2984" y="1640"/>
                    </a:lnTo>
                    <a:lnTo>
                      <a:pt x="2997" y="1486"/>
                    </a:lnTo>
                    <a:lnTo>
                      <a:pt x="2984" y="1333"/>
                    </a:lnTo>
                    <a:lnTo>
                      <a:pt x="2959" y="1192"/>
                    </a:lnTo>
                    <a:lnTo>
                      <a:pt x="2920" y="1051"/>
                    </a:lnTo>
                    <a:lnTo>
                      <a:pt x="2882" y="910"/>
                    </a:lnTo>
                    <a:lnTo>
                      <a:pt x="2818" y="782"/>
                    </a:lnTo>
                    <a:lnTo>
                      <a:pt x="2741" y="654"/>
                    </a:lnTo>
                    <a:lnTo>
                      <a:pt x="2651" y="539"/>
                    </a:lnTo>
                    <a:lnTo>
                      <a:pt x="2549" y="436"/>
                    </a:lnTo>
                    <a:lnTo>
                      <a:pt x="2447" y="334"/>
                    </a:lnTo>
                    <a:lnTo>
                      <a:pt x="2331" y="257"/>
                    </a:lnTo>
                    <a:lnTo>
                      <a:pt x="2216" y="180"/>
                    </a:lnTo>
                    <a:lnTo>
                      <a:pt x="2075" y="116"/>
                    </a:lnTo>
                    <a:lnTo>
                      <a:pt x="1947" y="65"/>
                    </a:lnTo>
                    <a:lnTo>
                      <a:pt x="1793" y="26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947;p38">
                <a:extLst>
                  <a:ext uri="{FF2B5EF4-FFF2-40B4-BE49-F238E27FC236}">
                    <a16:creationId xmlns:a16="http://schemas.microsoft.com/office/drawing/2014/main" id="{1BE47770-2712-4CA4-9377-F57B66CF8853}"/>
                  </a:ext>
                </a:extLst>
              </p:cNvPr>
              <p:cNvSpPr/>
              <p:nvPr/>
            </p:nvSpPr>
            <p:spPr>
              <a:xfrm>
                <a:off x="4740825" y="3270096"/>
                <a:ext cx="233751" cy="22379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0"/>
                    </a:moveTo>
                    <a:lnTo>
                      <a:pt x="577" y="26"/>
                    </a:lnTo>
                    <a:lnTo>
                      <a:pt x="449" y="64"/>
                    </a:lnTo>
                    <a:lnTo>
                      <a:pt x="321" y="128"/>
                    </a:lnTo>
                    <a:lnTo>
                      <a:pt x="218" y="218"/>
                    </a:lnTo>
                    <a:lnTo>
                      <a:pt x="129" y="333"/>
                    </a:lnTo>
                    <a:lnTo>
                      <a:pt x="52" y="449"/>
                    </a:lnTo>
                    <a:lnTo>
                      <a:pt x="14" y="590"/>
                    </a:lnTo>
                    <a:lnTo>
                      <a:pt x="1" y="730"/>
                    </a:lnTo>
                    <a:lnTo>
                      <a:pt x="14" y="884"/>
                    </a:lnTo>
                    <a:lnTo>
                      <a:pt x="52" y="1025"/>
                    </a:lnTo>
                    <a:lnTo>
                      <a:pt x="129" y="1140"/>
                    </a:lnTo>
                    <a:lnTo>
                      <a:pt x="218" y="1256"/>
                    </a:lnTo>
                    <a:lnTo>
                      <a:pt x="321" y="1345"/>
                    </a:lnTo>
                    <a:lnTo>
                      <a:pt x="449" y="1409"/>
                    </a:lnTo>
                    <a:lnTo>
                      <a:pt x="577" y="1448"/>
                    </a:lnTo>
                    <a:lnTo>
                      <a:pt x="731" y="1461"/>
                    </a:lnTo>
                    <a:lnTo>
                      <a:pt x="872" y="1448"/>
                    </a:lnTo>
                    <a:lnTo>
                      <a:pt x="1013" y="1409"/>
                    </a:lnTo>
                    <a:lnTo>
                      <a:pt x="1141" y="1345"/>
                    </a:lnTo>
                    <a:lnTo>
                      <a:pt x="1243" y="1256"/>
                    </a:lnTo>
                    <a:lnTo>
                      <a:pt x="1333" y="1140"/>
                    </a:lnTo>
                    <a:lnTo>
                      <a:pt x="1397" y="1025"/>
                    </a:lnTo>
                    <a:lnTo>
                      <a:pt x="1448" y="884"/>
                    </a:lnTo>
                    <a:lnTo>
                      <a:pt x="1461" y="730"/>
                    </a:lnTo>
                    <a:lnTo>
                      <a:pt x="1448" y="590"/>
                    </a:lnTo>
                    <a:lnTo>
                      <a:pt x="1397" y="449"/>
                    </a:lnTo>
                    <a:lnTo>
                      <a:pt x="1333" y="333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64"/>
                    </a:lnTo>
                    <a:lnTo>
                      <a:pt x="872" y="2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948;p38">
                <a:extLst>
                  <a:ext uri="{FF2B5EF4-FFF2-40B4-BE49-F238E27FC236}">
                    <a16:creationId xmlns:a16="http://schemas.microsoft.com/office/drawing/2014/main" id="{7C156463-5115-4E7D-980D-B9A20421BD03}"/>
                  </a:ext>
                </a:extLst>
              </p:cNvPr>
              <p:cNvSpPr/>
              <p:nvPr/>
            </p:nvSpPr>
            <p:spPr>
              <a:xfrm>
                <a:off x="3552414" y="3780173"/>
                <a:ext cx="327987" cy="314018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2050" extrusionOk="0">
                    <a:moveTo>
                      <a:pt x="1025" y="0"/>
                    </a:moveTo>
                    <a:lnTo>
                      <a:pt x="922" y="13"/>
                    </a:lnTo>
                    <a:lnTo>
                      <a:pt x="820" y="26"/>
                    </a:lnTo>
                    <a:lnTo>
                      <a:pt x="717" y="52"/>
                    </a:lnTo>
                    <a:lnTo>
                      <a:pt x="628" y="77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31"/>
                    </a:lnTo>
                    <a:lnTo>
                      <a:pt x="295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39" y="718"/>
                    </a:lnTo>
                    <a:lnTo>
                      <a:pt x="13" y="820"/>
                    </a:lnTo>
                    <a:lnTo>
                      <a:pt x="0" y="923"/>
                    </a:lnTo>
                    <a:lnTo>
                      <a:pt x="0" y="1025"/>
                    </a:lnTo>
                    <a:lnTo>
                      <a:pt x="0" y="1140"/>
                    </a:lnTo>
                    <a:lnTo>
                      <a:pt x="13" y="1230"/>
                    </a:lnTo>
                    <a:lnTo>
                      <a:pt x="39" y="1332"/>
                    </a:lnTo>
                    <a:lnTo>
                      <a:pt x="77" y="1435"/>
                    </a:lnTo>
                    <a:lnTo>
                      <a:pt x="128" y="1525"/>
                    </a:lnTo>
                    <a:lnTo>
                      <a:pt x="179" y="1601"/>
                    </a:lnTo>
                    <a:lnTo>
                      <a:pt x="231" y="1678"/>
                    </a:lnTo>
                    <a:lnTo>
                      <a:pt x="295" y="1755"/>
                    </a:lnTo>
                    <a:lnTo>
                      <a:pt x="372" y="1819"/>
                    </a:lnTo>
                    <a:lnTo>
                      <a:pt x="448" y="1883"/>
                    </a:lnTo>
                    <a:lnTo>
                      <a:pt x="538" y="1934"/>
                    </a:lnTo>
                    <a:lnTo>
                      <a:pt x="628" y="1973"/>
                    </a:lnTo>
                    <a:lnTo>
                      <a:pt x="717" y="2011"/>
                    </a:lnTo>
                    <a:lnTo>
                      <a:pt x="820" y="2037"/>
                    </a:lnTo>
                    <a:lnTo>
                      <a:pt x="922" y="2050"/>
                    </a:lnTo>
                    <a:lnTo>
                      <a:pt x="1127" y="2050"/>
                    </a:lnTo>
                    <a:lnTo>
                      <a:pt x="1230" y="2037"/>
                    </a:lnTo>
                    <a:lnTo>
                      <a:pt x="1332" y="2011"/>
                    </a:lnTo>
                    <a:lnTo>
                      <a:pt x="1422" y="1973"/>
                    </a:lnTo>
                    <a:lnTo>
                      <a:pt x="1511" y="1934"/>
                    </a:lnTo>
                    <a:lnTo>
                      <a:pt x="1601" y="1883"/>
                    </a:lnTo>
                    <a:lnTo>
                      <a:pt x="1678" y="1819"/>
                    </a:lnTo>
                    <a:lnTo>
                      <a:pt x="1755" y="1755"/>
                    </a:lnTo>
                    <a:lnTo>
                      <a:pt x="1819" y="1678"/>
                    </a:lnTo>
                    <a:lnTo>
                      <a:pt x="1870" y="1601"/>
                    </a:lnTo>
                    <a:lnTo>
                      <a:pt x="1921" y="1525"/>
                    </a:lnTo>
                    <a:lnTo>
                      <a:pt x="1973" y="1435"/>
                    </a:lnTo>
                    <a:lnTo>
                      <a:pt x="2011" y="1332"/>
                    </a:lnTo>
                    <a:lnTo>
                      <a:pt x="2037" y="1230"/>
                    </a:lnTo>
                    <a:lnTo>
                      <a:pt x="2049" y="1140"/>
                    </a:lnTo>
                    <a:lnTo>
                      <a:pt x="2049" y="1025"/>
                    </a:lnTo>
                    <a:lnTo>
                      <a:pt x="2049" y="923"/>
                    </a:lnTo>
                    <a:lnTo>
                      <a:pt x="2037" y="820"/>
                    </a:lnTo>
                    <a:lnTo>
                      <a:pt x="2011" y="718"/>
                    </a:lnTo>
                    <a:lnTo>
                      <a:pt x="1973" y="628"/>
                    </a:lnTo>
                    <a:lnTo>
                      <a:pt x="1921" y="538"/>
                    </a:lnTo>
                    <a:lnTo>
                      <a:pt x="1870" y="462"/>
                    </a:lnTo>
                    <a:lnTo>
                      <a:pt x="1819" y="372"/>
                    </a:lnTo>
                    <a:lnTo>
                      <a:pt x="1755" y="308"/>
                    </a:lnTo>
                    <a:lnTo>
                      <a:pt x="1678" y="231"/>
                    </a:lnTo>
                    <a:lnTo>
                      <a:pt x="1601" y="180"/>
                    </a:lnTo>
                    <a:lnTo>
                      <a:pt x="1511" y="129"/>
                    </a:lnTo>
                    <a:lnTo>
                      <a:pt x="1422" y="77"/>
                    </a:lnTo>
                    <a:lnTo>
                      <a:pt x="1332" y="52"/>
                    </a:lnTo>
                    <a:lnTo>
                      <a:pt x="1230" y="26"/>
                    </a:lnTo>
                    <a:lnTo>
                      <a:pt x="1127" y="13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949;p38">
                <a:extLst>
                  <a:ext uri="{FF2B5EF4-FFF2-40B4-BE49-F238E27FC236}">
                    <a16:creationId xmlns:a16="http://schemas.microsoft.com/office/drawing/2014/main" id="{62C13548-01B5-4B2A-ADF1-61BEEAE7DFAE}"/>
                  </a:ext>
                </a:extLst>
              </p:cNvPr>
              <p:cNvSpPr/>
              <p:nvPr/>
            </p:nvSpPr>
            <p:spPr>
              <a:xfrm>
                <a:off x="5156803" y="3850788"/>
                <a:ext cx="830045" cy="794692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5188" extrusionOk="0">
                    <a:moveTo>
                      <a:pt x="2601" y="1"/>
                    </a:moveTo>
                    <a:lnTo>
                      <a:pt x="2332" y="13"/>
                    </a:lnTo>
                    <a:lnTo>
                      <a:pt x="2076" y="52"/>
                    </a:lnTo>
                    <a:lnTo>
                      <a:pt x="1832" y="116"/>
                    </a:lnTo>
                    <a:lnTo>
                      <a:pt x="1589" y="205"/>
                    </a:lnTo>
                    <a:lnTo>
                      <a:pt x="1358" y="321"/>
                    </a:lnTo>
                    <a:lnTo>
                      <a:pt x="1153" y="449"/>
                    </a:lnTo>
                    <a:lnTo>
                      <a:pt x="948" y="590"/>
                    </a:lnTo>
                    <a:lnTo>
                      <a:pt x="769" y="769"/>
                    </a:lnTo>
                    <a:lnTo>
                      <a:pt x="603" y="948"/>
                    </a:lnTo>
                    <a:lnTo>
                      <a:pt x="449" y="1140"/>
                    </a:lnTo>
                    <a:lnTo>
                      <a:pt x="321" y="1358"/>
                    </a:lnTo>
                    <a:lnTo>
                      <a:pt x="206" y="1589"/>
                    </a:lnTo>
                    <a:lnTo>
                      <a:pt x="129" y="1819"/>
                    </a:lnTo>
                    <a:lnTo>
                      <a:pt x="65" y="2075"/>
                    </a:lnTo>
                    <a:lnTo>
                      <a:pt x="13" y="2332"/>
                    </a:lnTo>
                    <a:lnTo>
                      <a:pt x="1" y="2601"/>
                    </a:lnTo>
                    <a:lnTo>
                      <a:pt x="13" y="2857"/>
                    </a:lnTo>
                    <a:lnTo>
                      <a:pt x="65" y="3126"/>
                    </a:lnTo>
                    <a:lnTo>
                      <a:pt x="129" y="3369"/>
                    </a:lnTo>
                    <a:lnTo>
                      <a:pt x="206" y="3612"/>
                    </a:lnTo>
                    <a:lnTo>
                      <a:pt x="321" y="3830"/>
                    </a:lnTo>
                    <a:lnTo>
                      <a:pt x="449" y="4048"/>
                    </a:lnTo>
                    <a:lnTo>
                      <a:pt x="603" y="4253"/>
                    </a:lnTo>
                    <a:lnTo>
                      <a:pt x="769" y="4432"/>
                    </a:lnTo>
                    <a:lnTo>
                      <a:pt x="948" y="4599"/>
                    </a:lnTo>
                    <a:lnTo>
                      <a:pt x="1153" y="4752"/>
                    </a:lnTo>
                    <a:lnTo>
                      <a:pt x="1358" y="4880"/>
                    </a:lnTo>
                    <a:lnTo>
                      <a:pt x="1589" y="4983"/>
                    </a:lnTo>
                    <a:lnTo>
                      <a:pt x="1832" y="5072"/>
                    </a:lnTo>
                    <a:lnTo>
                      <a:pt x="2076" y="5137"/>
                    </a:lnTo>
                    <a:lnTo>
                      <a:pt x="2332" y="5175"/>
                    </a:lnTo>
                    <a:lnTo>
                      <a:pt x="2601" y="5188"/>
                    </a:lnTo>
                    <a:lnTo>
                      <a:pt x="2870" y="5175"/>
                    </a:lnTo>
                    <a:lnTo>
                      <a:pt x="3126" y="5137"/>
                    </a:lnTo>
                    <a:lnTo>
                      <a:pt x="3369" y="5072"/>
                    </a:lnTo>
                    <a:lnTo>
                      <a:pt x="3613" y="4983"/>
                    </a:lnTo>
                    <a:lnTo>
                      <a:pt x="3830" y="4880"/>
                    </a:lnTo>
                    <a:lnTo>
                      <a:pt x="4048" y="4752"/>
                    </a:lnTo>
                    <a:lnTo>
                      <a:pt x="4253" y="4599"/>
                    </a:lnTo>
                    <a:lnTo>
                      <a:pt x="4432" y="4432"/>
                    </a:lnTo>
                    <a:lnTo>
                      <a:pt x="4599" y="4253"/>
                    </a:lnTo>
                    <a:lnTo>
                      <a:pt x="4752" y="4048"/>
                    </a:lnTo>
                    <a:lnTo>
                      <a:pt x="4880" y="3830"/>
                    </a:lnTo>
                    <a:lnTo>
                      <a:pt x="4996" y="3612"/>
                    </a:lnTo>
                    <a:lnTo>
                      <a:pt x="5073" y="3369"/>
                    </a:lnTo>
                    <a:lnTo>
                      <a:pt x="5137" y="3126"/>
                    </a:lnTo>
                    <a:lnTo>
                      <a:pt x="5175" y="2857"/>
                    </a:lnTo>
                    <a:lnTo>
                      <a:pt x="5188" y="2601"/>
                    </a:lnTo>
                    <a:lnTo>
                      <a:pt x="5175" y="2332"/>
                    </a:lnTo>
                    <a:lnTo>
                      <a:pt x="5137" y="2075"/>
                    </a:lnTo>
                    <a:lnTo>
                      <a:pt x="5073" y="1819"/>
                    </a:lnTo>
                    <a:lnTo>
                      <a:pt x="4996" y="1589"/>
                    </a:lnTo>
                    <a:lnTo>
                      <a:pt x="4880" y="1358"/>
                    </a:lnTo>
                    <a:lnTo>
                      <a:pt x="4752" y="1140"/>
                    </a:lnTo>
                    <a:lnTo>
                      <a:pt x="4599" y="948"/>
                    </a:lnTo>
                    <a:lnTo>
                      <a:pt x="4432" y="769"/>
                    </a:lnTo>
                    <a:lnTo>
                      <a:pt x="4253" y="590"/>
                    </a:lnTo>
                    <a:lnTo>
                      <a:pt x="4048" y="449"/>
                    </a:lnTo>
                    <a:lnTo>
                      <a:pt x="3830" y="321"/>
                    </a:lnTo>
                    <a:lnTo>
                      <a:pt x="3613" y="205"/>
                    </a:lnTo>
                    <a:lnTo>
                      <a:pt x="3369" y="116"/>
                    </a:lnTo>
                    <a:lnTo>
                      <a:pt x="3126" y="52"/>
                    </a:lnTo>
                    <a:lnTo>
                      <a:pt x="2870" y="13"/>
                    </a:lnTo>
                    <a:lnTo>
                      <a:pt x="2601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950;p38">
                <a:extLst>
                  <a:ext uri="{FF2B5EF4-FFF2-40B4-BE49-F238E27FC236}">
                    <a16:creationId xmlns:a16="http://schemas.microsoft.com/office/drawing/2014/main" id="{9A94874A-188A-4828-9262-11FF75E9B769}"/>
                  </a:ext>
                </a:extLst>
              </p:cNvPr>
              <p:cNvSpPr/>
              <p:nvPr/>
            </p:nvSpPr>
            <p:spPr>
              <a:xfrm>
                <a:off x="5423186" y="4105827"/>
                <a:ext cx="299348" cy="284606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8" extrusionOk="0">
                    <a:moveTo>
                      <a:pt x="846" y="1"/>
                    </a:moveTo>
                    <a:lnTo>
                      <a:pt x="744" y="26"/>
                    </a:lnTo>
                    <a:lnTo>
                      <a:pt x="654" y="39"/>
                    </a:lnTo>
                    <a:lnTo>
                      <a:pt x="577" y="77"/>
                    </a:lnTo>
                    <a:lnTo>
                      <a:pt x="487" y="116"/>
                    </a:lnTo>
                    <a:lnTo>
                      <a:pt x="411" y="154"/>
                    </a:lnTo>
                    <a:lnTo>
                      <a:pt x="347" y="218"/>
                    </a:lnTo>
                    <a:lnTo>
                      <a:pt x="282" y="270"/>
                    </a:lnTo>
                    <a:lnTo>
                      <a:pt x="218" y="334"/>
                    </a:lnTo>
                    <a:lnTo>
                      <a:pt x="167" y="410"/>
                    </a:lnTo>
                    <a:lnTo>
                      <a:pt x="116" y="487"/>
                    </a:lnTo>
                    <a:lnTo>
                      <a:pt x="78" y="564"/>
                    </a:lnTo>
                    <a:lnTo>
                      <a:pt x="52" y="654"/>
                    </a:lnTo>
                    <a:lnTo>
                      <a:pt x="26" y="743"/>
                    </a:lnTo>
                    <a:lnTo>
                      <a:pt x="14" y="833"/>
                    </a:lnTo>
                    <a:lnTo>
                      <a:pt x="1" y="936"/>
                    </a:lnTo>
                    <a:lnTo>
                      <a:pt x="14" y="1025"/>
                    </a:lnTo>
                    <a:lnTo>
                      <a:pt x="26" y="1115"/>
                    </a:lnTo>
                    <a:lnTo>
                      <a:pt x="52" y="1205"/>
                    </a:lnTo>
                    <a:lnTo>
                      <a:pt x="78" y="1294"/>
                    </a:lnTo>
                    <a:lnTo>
                      <a:pt x="116" y="1371"/>
                    </a:lnTo>
                    <a:lnTo>
                      <a:pt x="167" y="1448"/>
                    </a:lnTo>
                    <a:lnTo>
                      <a:pt x="218" y="1525"/>
                    </a:lnTo>
                    <a:lnTo>
                      <a:pt x="282" y="1589"/>
                    </a:lnTo>
                    <a:lnTo>
                      <a:pt x="347" y="1653"/>
                    </a:lnTo>
                    <a:lnTo>
                      <a:pt x="411" y="1704"/>
                    </a:lnTo>
                    <a:lnTo>
                      <a:pt x="487" y="1755"/>
                    </a:lnTo>
                    <a:lnTo>
                      <a:pt x="577" y="1794"/>
                    </a:lnTo>
                    <a:lnTo>
                      <a:pt x="654" y="1819"/>
                    </a:lnTo>
                    <a:lnTo>
                      <a:pt x="744" y="1845"/>
                    </a:lnTo>
                    <a:lnTo>
                      <a:pt x="846" y="1858"/>
                    </a:lnTo>
                    <a:lnTo>
                      <a:pt x="1025" y="1858"/>
                    </a:lnTo>
                    <a:lnTo>
                      <a:pt x="1128" y="1845"/>
                    </a:lnTo>
                    <a:lnTo>
                      <a:pt x="1217" y="1819"/>
                    </a:lnTo>
                    <a:lnTo>
                      <a:pt x="1294" y="1794"/>
                    </a:lnTo>
                    <a:lnTo>
                      <a:pt x="1384" y="1755"/>
                    </a:lnTo>
                    <a:lnTo>
                      <a:pt x="1461" y="1704"/>
                    </a:lnTo>
                    <a:lnTo>
                      <a:pt x="1525" y="1653"/>
                    </a:lnTo>
                    <a:lnTo>
                      <a:pt x="1589" y="1589"/>
                    </a:lnTo>
                    <a:lnTo>
                      <a:pt x="1653" y="1525"/>
                    </a:lnTo>
                    <a:lnTo>
                      <a:pt x="1704" y="1448"/>
                    </a:lnTo>
                    <a:lnTo>
                      <a:pt x="1755" y="1371"/>
                    </a:lnTo>
                    <a:lnTo>
                      <a:pt x="1794" y="1294"/>
                    </a:lnTo>
                    <a:lnTo>
                      <a:pt x="1819" y="1205"/>
                    </a:lnTo>
                    <a:lnTo>
                      <a:pt x="1845" y="1115"/>
                    </a:lnTo>
                    <a:lnTo>
                      <a:pt x="1858" y="1025"/>
                    </a:lnTo>
                    <a:lnTo>
                      <a:pt x="1871" y="936"/>
                    </a:lnTo>
                    <a:lnTo>
                      <a:pt x="1858" y="833"/>
                    </a:lnTo>
                    <a:lnTo>
                      <a:pt x="1845" y="743"/>
                    </a:lnTo>
                    <a:lnTo>
                      <a:pt x="1819" y="654"/>
                    </a:lnTo>
                    <a:lnTo>
                      <a:pt x="1794" y="564"/>
                    </a:lnTo>
                    <a:lnTo>
                      <a:pt x="1755" y="487"/>
                    </a:lnTo>
                    <a:lnTo>
                      <a:pt x="1704" y="410"/>
                    </a:lnTo>
                    <a:lnTo>
                      <a:pt x="1653" y="334"/>
                    </a:lnTo>
                    <a:lnTo>
                      <a:pt x="1589" y="270"/>
                    </a:lnTo>
                    <a:lnTo>
                      <a:pt x="1525" y="218"/>
                    </a:lnTo>
                    <a:lnTo>
                      <a:pt x="1461" y="154"/>
                    </a:lnTo>
                    <a:lnTo>
                      <a:pt x="1384" y="116"/>
                    </a:lnTo>
                    <a:lnTo>
                      <a:pt x="1294" y="77"/>
                    </a:lnTo>
                    <a:lnTo>
                      <a:pt x="1217" y="39"/>
                    </a:lnTo>
                    <a:lnTo>
                      <a:pt x="1128" y="26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951;p38">
                <a:extLst>
                  <a:ext uri="{FF2B5EF4-FFF2-40B4-BE49-F238E27FC236}">
                    <a16:creationId xmlns:a16="http://schemas.microsoft.com/office/drawing/2014/main" id="{EC7A64D5-4807-4878-8715-1DCE52958AA5}"/>
                  </a:ext>
                </a:extLst>
              </p:cNvPr>
              <p:cNvSpPr/>
              <p:nvPr/>
            </p:nvSpPr>
            <p:spPr>
              <a:xfrm>
                <a:off x="1517489" y="6024520"/>
                <a:ext cx="6262466" cy="2073893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539" extrusionOk="0">
                    <a:moveTo>
                      <a:pt x="3638" y="1"/>
                    </a:moveTo>
                    <a:lnTo>
                      <a:pt x="3446" y="14"/>
                    </a:lnTo>
                    <a:lnTo>
                      <a:pt x="3267" y="26"/>
                    </a:lnTo>
                    <a:lnTo>
                      <a:pt x="3088" y="52"/>
                    </a:lnTo>
                    <a:lnTo>
                      <a:pt x="2908" y="78"/>
                    </a:lnTo>
                    <a:lnTo>
                      <a:pt x="2729" y="116"/>
                    </a:lnTo>
                    <a:lnTo>
                      <a:pt x="2563" y="167"/>
                    </a:lnTo>
                    <a:lnTo>
                      <a:pt x="2383" y="231"/>
                    </a:lnTo>
                    <a:lnTo>
                      <a:pt x="2230" y="295"/>
                    </a:lnTo>
                    <a:lnTo>
                      <a:pt x="2063" y="359"/>
                    </a:lnTo>
                    <a:lnTo>
                      <a:pt x="1909" y="449"/>
                    </a:lnTo>
                    <a:lnTo>
                      <a:pt x="1756" y="526"/>
                    </a:lnTo>
                    <a:lnTo>
                      <a:pt x="1602" y="628"/>
                    </a:lnTo>
                    <a:lnTo>
                      <a:pt x="1461" y="731"/>
                    </a:lnTo>
                    <a:lnTo>
                      <a:pt x="1333" y="833"/>
                    </a:lnTo>
                    <a:lnTo>
                      <a:pt x="1192" y="948"/>
                    </a:lnTo>
                    <a:lnTo>
                      <a:pt x="1064" y="1064"/>
                    </a:lnTo>
                    <a:lnTo>
                      <a:pt x="949" y="1192"/>
                    </a:lnTo>
                    <a:lnTo>
                      <a:pt x="833" y="1333"/>
                    </a:lnTo>
                    <a:lnTo>
                      <a:pt x="731" y="1461"/>
                    </a:lnTo>
                    <a:lnTo>
                      <a:pt x="629" y="1602"/>
                    </a:lnTo>
                    <a:lnTo>
                      <a:pt x="526" y="1755"/>
                    </a:lnTo>
                    <a:lnTo>
                      <a:pt x="449" y="1909"/>
                    </a:lnTo>
                    <a:lnTo>
                      <a:pt x="360" y="2063"/>
                    </a:lnTo>
                    <a:lnTo>
                      <a:pt x="296" y="2229"/>
                    </a:lnTo>
                    <a:lnTo>
                      <a:pt x="231" y="2396"/>
                    </a:lnTo>
                    <a:lnTo>
                      <a:pt x="167" y="2562"/>
                    </a:lnTo>
                    <a:lnTo>
                      <a:pt x="116" y="2729"/>
                    </a:lnTo>
                    <a:lnTo>
                      <a:pt x="78" y="2908"/>
                    </a:lnTo>
                    <a:lnTo>
                      <a:pt x="52" y="3087"/>
                    </a:lnTo>
                    <a:lnTo>
                      <a:pt x="27" y="3267"/>
                    </a:lnTo>
                    <a:lnTo>
                      <a:pt x="14" y="3459"/>
                    </a:lnTo>
                    <a:lnTo>
                      <a:pt x="1" y="3638"/>
                    </a:lnTo>
                    <a:lnTo>
                      <a:pt x="1" y="9901"/>
                    </a:lnTo>
                    <a:lnTo>
                      <a:pt x="14" y="10093"/>
                    </a:lnTo>
                    <a:lnTo>
                      <a:pt x="27" y="10273"/>
                    </a:lnTo>
                    <a:lnTo>
                      <a:pt x="52" y="10465"/>
                    </a:lnTo>
                    <a:lnTo>
                      <a:pt x="78" y="10644"/>
                    </a:lnTo>
                    <a:lnTo>
                      <a:pt x="116" y="10811"/>
                    </a:lnTo>
                    <a:lnTo>
                      <a:pt x="167" y="10990"/>
                    </a:lnTo>
                    <a:lnTo>
                      <a:pt x="231" y="11156"/>
                    </a:lnTo>
                    <a:lnTo>
                      <a:pt x="296" y="11323"/>
                    </a:lnTo>
                    <a:lnTo>
                      <a:pt x="360" y="11477"/>
                    </a:lnTo>
                    <a:lnTo>
                      <a:pt x="449" y="11643"/>
                    </a:lnTo>
                    <a:lnTo>
                      <a:pt x="526" y="11797"/>
                    </a:lnTo>
                    <a:lnTo>
                      <a:pt x="629" y="11938"/>
                    </a:lnTo>
                    <a:lnTo>
                      <a:pt x="731" y="12079"/>
                    </a:lnTo>
                    <a:lnTo>
                      <a:pt x="833" y="12219"/>
                    </a:lnTo>
                    <a:lnTo>
                      <a:pt x="949" y="12348"/>
                    </a:lnTo>
                    <a:lnTo>
                      <a:pt x="1064" y="12476"/>
                    </a:lnTo>
                    <a:lnTo>
                      <a:pt x="1192" y="12591"/>
                    </a:lnTo>
                    <a:lnTo>
                      <a:pt x="1333" y="12706"/>
                    </a:lnTo>
                    <a:lnTo>
                      <a:pt x="1461" y="12821"/>
                    </a:lnTo>
                    <a:lnTo>
                      <a:pt x="1602" y="12924"/>
                    </a:lnTo>
                    <a:lnTo>
                      <a:pt x="1756" y="13014"/>
                    </a:lnTo>
                    <a:lnTo>
                      <a:pt x="1909" y="13103"/>
                    </a:lnTo>
                    <a:lnTo>
                      <a:pt x="2063" y="13180"/>
                    </a:lnTo>
                    <a:lnTo>
                      <a:pt x="2230" y="13257"/>
                    </a:lnTo>
                    <a:lnTo>
                      <a:pt x="2383" y="13321"/>
                    </a:lnTo>
                    <a:lnTo>
                      <a:pt x="2563" y="13372"/>
                    </a:lnTo>
                    <a:lnTo>
                      <a:pt x="2729" y="13423"/>
                    </a:lnTo>
                    <a:lnTo>
                      <a:pt x="2908" y="13462"/>
                    </a:lnTo>
                    <a:lnTo>
                      <a:pt x="3088" y="13500"/>
                    </a:lnTo>
                    <a:lnTo>
                      <a:pt x="3267" y="13526"/>
                    </a:lnTo>
                    <a:lnTo>
                      <a:pt x="3446" y="13539"/>
                    </a:lnTo>
                    <a:lnTo>
                      <a:pt x="35696" y="13539"/>
                    </a:lnTo>
                    <a:lnTo>
                      <a:pt x="35889" y="13526"/>
                    </a:lnTo>
                    <a:lnTo>
                      <a:pt x="36068" y="13500"/>
                    </a:lnTo>
                    <a:lnTo>
                      <a:pt x="36247" y="13462"/>
                    </a:lnTo>
                    <a:lnTo>
                      <a:pt x="36414" y="13423"/>
                    </a:lnTo>
                    <a:lnTo>
                      <a:pt x="36593" y="13372"/>
                    </a:lnTo>
                    <a:lnTo>
                      <a:pt x="36759" y="13321"/>
                    </a:lnTo>
                    <a:lnTo>
                      <a:pt x="36926" y="13257"/>
                    </a:lnTo>
                    <a:lnTo>
                      <a:pt x="37092" y="13180"/>
                    </a:lnTo>
                    <a:lnTo>
                      <a:pt x="37246" y="13103"/>
                    </a:lnTo>
                    <a:lnTo>
                      <a:pt x="37400" y="13014"/>
                    </a:lnTo>
                    <a:lnTo>
                      <a:pt x="37541" y="12924"/>
                    </a:lnTo>
                    <a:lnTo>
                      <a:pt x="37682" y="12821"/>
                    </a:lnTo>
                    <a:lnTo>
                      <a:pt x="37823" y="12706"/>
                    </a:lnTo>
                    <a:lnTo>
                      <a:pt x="37951" y="12591"/>
                    </a:lnTo>
                    <a:lnTo>
                      <a:pt x="38079" y="12476"/>
                    </a:lnTo>
                    <a:lnTo>
                      <a:pt x="38207" y="12348"/>
                    </a:lnTo>
                    <a:lnTo>
                      <a:pt x="38322" y="12219"/>
                    </a:lnTo>
                    <a:lnTo>
                      <a:pt x="38424" y="12079"/>
                    </a:lnTo>
                    <a:lnTo>
                      <a:pt x="38527" y="11938"/>
                    </a:lnTo>
                    <a:lnTo>
                      <a:pt x="38617" y="11797"/>
                    </a:lnTo>
                    <a:lnTo>
                      <a:pt x="38706" y="11643"/>
                    </a:lnTo>
                    <a:lnTo>
                      <a:pt x="38783" y="11477"/>
                    </a:lnTo>
                    <a:lnTo>
                      <a:pt x="38860" y="11323"/>
                    </a:lnTo>
                    <a:lnTo>
                      <a:pt x="38924" y="11156"/>
                    </a:lnTo>
                    <a:lnTo>
                      <a:pt x="38988" y="10990"/>
                    </a:lnTo>
                    <a:lnTo>
                      <a:pt x="39026" y="10811"/>
                    </a:lnTo>
                    <a:lnTo>
                      <a:pt x="39078" y="10644"/>
                    </a:lnTo>
                    <a:lnTo>
                      <a:pt x="39103" y="10465"/>
                    </a:lnTo>
                    <a:lnTo>
                      <a:pt x="39129" y="10273"/>
                    </a:lnTo>
                    <a:lnTo>
                      <a:pt x="39142" y="10093"/>
                    </a:lnTo>
                    <a:lnTo>
                      <a:pt x="39142" y="9901"/>
                    </a:lnTo>
                    <a:lnTo>
                      <a:pt x="39142" y="3638"/>
                    </a:lnTo>
                    <a:lnTo>
                      <a:pt x="39142" y="3459"/>
                    </a:lnTo>
                    <a:lnTo>
                      <a:pt x="39129" y="3267"/>
                    </a:lnTo>
                    <a:lnTo>
                      <a:pt x="39103" y="3087"/>
                    </a:lnTo>
                    <a:lnTo>
                      <a:pt x="39078" y="2908"/>
                    </a:lnTo>
                    <a:lnTo>
                      <a:pt x="39026" y="2729"/>
                    </a:lnTo>
                    <a:lnTo>
                      <a:pt x="38988" y="2562"/>
                    </a:lnTo>
                    <a:lnTo>
                      <a:pt x="38924" y="2396"/>
                    </a:lnTo>
                    <a:lnTo>
                      <a:pt x="38860" y="2229"/>
                    </a:lnTo>
                    <a:lnTo>
                      <a:pt x="38783" y="2063"/>
                    </a:lnTo>
                    <a:lnTo>
                      <a:pt x="38706" y="1909"/>
                    </a:lnTo>
                    <a:lnTo>
                      <a:pt x="38617" y="1755"/>
                    </a:lnTo>
                    <a:lnTo>
                      <a:pt x="38527" y="1602"/>
                    </a:lnTo>
                    <a:lnTo>
                      <a:pt x="38424" y="1461"/>
                    </a:lnTo>
                    <a:lnTo>
                      <a:pt x="38322" y="1333"/>
                    </a:lnTo>
                    <a:lnTo>
                      <a:pt x="38207" y="1192"/>
                    </a:lnTo>
                    <a:lnTo>
                      <a:pt x="38079" y="1064"/>
                    </a:lnTo>
                    <a:lnTo>
                      <a:pt x="37951" y="948"/>
                    </a:lnTo>
                    <a:lnTo>
                      <a:pt x="37823" y="833"/>
                    </a:lnTo>
                    <a:lnTo>
                      <a:pt x="37682" y="731"/>
                    </a:lnTo>
                    <a:lnTo>
                      <a:pt x="37541" y="628"/>
                    </a:lnTo>
                    <a:lnTo>
                      <a:pt x="37400" y="526"/>
                    </a:lnTo>
                    <a:lnTo>
                      <a:pt x="37246" y="449"/>
                    </a:lnTo>
                    <a:lnTo>
                      <a:pt x="37092" y="359"/>
                    </a:lnTo>
                    <a:lnTo>
                      <a:pt x="36926" y="295"/>
                    </a:lnTo>
                    <a:lnTo>
                      <a:pt x="36759" y="231"/>
                    </a:lnTo>
                    <a:lnTo>
                      <a:pt x="36593" y="167"/>
                    </a:lnTo>
                    <a:lnTo>
                      <a:pt x="36414" y="116"/>
                    </a:lnTo>
                    <a:lnTo>
                      <a:pt x="36247" y="78"/>
                    </a:lnTo>
                    <a:lnTo>
                      <a:pt x="36068" y="52"/>
                    </a:lnTo>
                    <a:lnTo>
                      <a:pt x="35889" y="26"/>
                    </a:lnTo>
                    <a:lnTo>
                      <a:pt x="35696" y="14"/>
                    </a:lnTo>
                    <a:lnTo>
                      <a:pt x="355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952;p38">
                <a:extLst>
                  <a:ext uri="{FF2B5EF4-FFF2-40B4-BE49-F238E27FC236}">
                    <a16:creationId xmlns:a16="http://schemas.microsoft.com/office/drawing/2014/main" id="{21380963-4ED2-4209-8004-65AA1757BFD3}"/>
                  </a:ext>
                </a:extLst>
              </p:cNvPr>
              <p:cNvSpPr/>
              <p:nvPr/>
            </p:nvSpPr>
            <p:spPr>
              <a:xfrm>
                <a:off x="2333121" y="5039748"/>
                <a:ext cx="4633414" cy="39842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601" extrusionOk="0">
                    <a:moveTo>
                      <a:pt x="0" y="0"/>
                    </a:moveTo>
                    <a:lnTo>
                      <a:pt x="0" y="2600"/>
                    </a:lnTo>
                    <a:lnTo>
                      <a:pt x="28959" y="2600"/>
                    </a:lnTo>
                    <a:lnTo>
                      <a:pt x="289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955;p38">
                <a:extLst>
                  <a:ext uri="{FF2B5EF4-FFF2-40B4-BE49-F238E27FC236}">
                    <a16:creationId xmlns:a16="http://schemas.microsoft.com/office/drawing/2014/main" id="{FCFA7778-BB62-43BB-9389-35BA92248AF8}"/>
                  </a:ext>
                </a:extLst>
              </p:cNvPr>
              <p:cNvSpPr/>
              <p:nvPr/>
            </p:nvSpPr>
            <p:spPr>
              <a:xfrm>
                <a:off x="2087215" y="5251592"/>
                <a:ext cx="5125073" cy="4822539"/>
              </a:xfrm>
              <a:custGeom>
                <a:avLst/>
                <a:gdLst/>
                <a:ahLst/>
                <a:cxnLst/>
                <a:rect l="l" t="t" r="r" b="b"/>
                <a:pathLst>
                  <a:path w="32033" h="31483" extrusionOk="0">
                    <a:moveTo>
                      <a:pt x="1" y="0"/>
                    </a:moveTo>
                    <a:lnTo>
                      <a:pt x="1" y="24425"/>
                    </a:lnTo>
                    <a:lnTo>
                      <a:pt x="13" y="24796"/>
                    </a:lnTo>
                    <a:lnTo>
                      <a:pt x="39" y="25155"/>
                    </a:lnTo>
                    <a:lnTo>
                      <a:pt x="77" y="25501"/>
                    </a:lnTo>
                    <a:lnTo>
                      <a:pt x="141" y="25847"/>
                    </a:lnTo>
                    <a:lnTo>
                      <a:pt x="218" y="26193"/>
                    </a:lnTo>
                    <a:lnTo>
                      <a:pt x="321" y="26526"/>
                    </a:lnTo>
                    <a:lnTo>
                      <a:pt x="423" y="26859"/>
                    </a:lnTo>
                    <a:lnTo>
                      <a:pt x="551" y="27179"/>
                    </a:lnTo>
                    <a:lnTo>
                      <a:pt x="692" y="27486"/>
                    </a:lnTo>
                    <a:lnTo>
                      <a:pt x="846" y="27794"/>
                    </a:lnTo>
                    <a:lnTo>
                      <a:pt x="1025" y="28088"/>
                    </a:lnTo>
                    <a:lnTo>
                      <a:pt x="1204" y="28370"/>
                    </a:lnTo>
                    <a:lnTo>
                      <a:pt x="1397" y="28652"/>
                    </a:lnTo>
                    <a:lnTo>
                      <a:pt x="1614" y="28921"/>
                    </a:lnTo>
                    <a:lnTo>
                      <a:pt x="1832" y="29177"/>
                    </a:lnTo>
                    <a:lnTo>
                      <a:pt x="2063" y="29420"/>
                    </a:lnTo>
                    <a:lnTo>
                      <a:pt x="2306" y="29651"/>
                    </a:lnTo>
                    <a:lnTo>
                      <a:pt x="2562" y="29881"/>
                    </a:lnTo>
                    <a:lnTo>
                      <a:pt x="2831" y="30086"/>
                    </a:lnTo>
                    <a:lnTo>
                      <a:pt x="3113" y="30278"/>
                    </a:lnTo>
                    <a:lnTo>
                      <a:pt x="3395" y="30470"/>
                    </a:lnTo>
                    <a:lnTo>
                      <a:pt x="3689" y="30637"/>
                    </a:lnTo>
                    <a:lnTo>
                      <a:pt x="3997" y="30791"/>
                    </a:lnTo>
                    <a:lnTo>
                      <a:pt x="4304" y="30931"/>
                    </a:lnTo>
                    <a:lnTo>
                      <a:pt x="4624" y="31060"/>
                    </a:lnTo>
                    <a:lnTo>
                      <a:pt x="4957" y="31175"/>
                    </a:lnTo>
                    <a:lnTo>
                      <a:pt x="5290" y="31264"/>
                    </a:lnTo>
                    <a:lnTo>
                      <a:pt x="5636" y="31341"/>
                    </a:lnTo>
                    <a:lnTo>
                      <a:pt x="5982" y="31405"/>
                    </a:lnTo>
                    <a:lnTo>
                      <a:pt x="6340" y="31444"/>
                    </a:lnTo>
                    <a:lnTo>
                      <a:pt x="6686" y="31482"/>
                    </a:lnTo>
                    <a:lnTo>
                      <a:pt x="25334" y="31482"/>
                    </a:lnTo>
                    <a:lnTo>
                      <a:pt x="25693" y="31444"/>
                    </a:lnTo>
                    <a:lnTo>
                      <a:pt x="26052" y="31405"/>
                    </a:lnTo>
                    <a:lnTo>
                      <a:pt x="26398" y="31341"/>
                    </a:lnTo>
                    <a:lnTo>
                      <a:pt x="26731" y="31264"/>
                    </a:lnTo>
                    <a:lnTo>
                      <a:pt x="27076" y="31175"/>
                    </a:lnTo>
                    <a:lnTo>
                      <a:pt x="27397" y="31060"/>
                    </a:lnTo>
                    <a:lnTo>
                      <a:pt x="27717" y="30931"/>
                    </a:lnTo>
                    <a:lnTo>
                      <a:pt x="28037" y="30791"/>
                    </a:lnTo>
                    <a:lnTo>
                      <a:pt x="28331" y="30637"/>
                    </a:lnTo>
                    <a:lnTo>
                      <a:pt x="28626" y="30470"/>
                    </a:lnTo>
                    <a:lnTo>
                      <a:pt x="28921" y="30278"/>
                    </a:lnTo>
                    <a:lnTo>
                      <a:pt x="29190" y="30086"/>
                    </a:lnTo>
                    <a:lnTo>
                      <a:pt x="29459" y="29881"/>
                    </a:lnTo>
                    <a:lnTo>
                      <a:pt x="29715" y="29651"/>
                    </a:lnTo>
                    <a:lnTo>
                      <a:pt x="29958" y="29420"/>
                    </a:lnTo>
                    <a:lnTo>
                      <a:pt x="30201" y="29177"/>
                    </a:lnTo>
                    <a:lnTo>
                      <a:pt x="30419" y="28921"/>
                    </a:lnTo>
                    <a:lnTo>
                      <a:pt x="30624" y="28652"/>
                    </a:lnTo>
                    <a:lnTo>
                      <a:pt x="30829" y="28370"/>
                    </a:lnTo>
                    <a:lnTo>
                      <a:pt x="31008" y="28088"/>
                    </a:lnTo>
                    <a:lnTo>
                      <a:pt x="31175" y="27794"/>
                    </a:lnTo>
                    <a:lnTo>
                      <a:pt x="31329" y="27486"/>
                    </a:lnTo>
                    <a:lnTo>
                      <a:pt x="31469" y="27179"/>
                    </a:lnTo>
                    <a:lnTo>
                      <a:pt x="31597" y="26859"/>
                    </a:lnTo>
                    <a:lnTo>
                      <a:pt x="31713" y="26526"/>
                    </a:lnTo>
                    <a:lnTo>
                      <a:pt x="31802" y="26193"/>
                    </a:lnTo>
                    <a:lnTo>
                      <a:pt x="31892" y="25847"/>
                    </a:lnTo>
                    <a:lnTo>
                      <a:pt x="31943" y="25501"/>
                    </a:lnTo>
                    <a:lnTo>
                      <a:pt x="31995" y="25155"/>
                    </a:lnTo>
                    <a:lnTo>
                      <a:pt x="32020" y="24796"/>
                    </a:lnTo>
                    <a:lnTo>
                      <a:pt x="32033" y="24425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956;p38">
                <a:extLst>
                  <a:ext uri="{FF2B5EF4-FFF2-40B4-BE49-F238E27FC236}">
                    <a16:creationId xmlns:a16="http://schemas.microsoft.com/office/drawing/2014/main" id="{2FFD0AD3-9AE5-4C5F-BC0A-E3BC0123833E}"/>
                  </a:ext>
                </a:extLst>
              </p:cNvPr>
              <p:cNvSpPr/>
              <p:nvPr/>
            </p:nvSpPr>
            <p:spPr>
              <a:xfrm>
                <a:off x="2947807" y="6518976"/>
                <a:ext cx="1133395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7096" extrusionOk="0">
                    <a:moveTo>
                      <a:pt x="3356" y="0"/>
                    </a:moveTo>
                    <a:lnTo>
                      <a:pt x="3177" y="13"/>
                    </a:lnTo>
                    <a:lnTo>
                      <a:pt x="2998" y="39"/>
                    </a:lnTo>
                    <a:lnTo>
                      <a:pt x="2831" y="64"/>
                    </a:lnTo>
                    <a:lnTo>
                      <a:pt x="2652" y="116"/>
                    </a:lnTo>
                    <a:lnTo>
                      <a:pt x="2486" y="154"/>
                    </a:lnTo>
                    <a:lnTo>
                      <a:pt x="2319" y="218"/>
                    </a:lnTo>
                    <a:lnTo>
                      <a:pt x="2165" y="282"/>
                    </a:lnTo>
                    <a:lnTo>
                      <a:pt x="1999" y="346"/>
                    </a:lnTo>
                    <a:lnTo>
                      <a:pt x="1845" y="423"/>
                    </a:lnTo>
                    <a:lnTo>
                      <a:pt x="1704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82" y="807"/>
                    </a:lnTo>
                    <a:lnTo>
                      <a:pt x="1154" y="922"/>
                    </a:lnTo>
                    <a:lnTo>
                      <a:pt x="1038" y="1038"/>
                    </a:lnTo>
                    <a:lnTo>
                      <a:pt x="910" y="1166"/>
                    </a:lnTo>
                    <a:lnTo>
                      <a:pt x="808" y="1294"/>
                    </a:lnTo>
                    <a:lnTo>
                      <a:pt x="705" y="1422"/>
                    </a:lnTo>
                    <a:lnTo>
                      <a:pt x="603" y="1563"/>
                    </a:lnTo>
                    <a:lnTo>
                      <a:pt x="513" y="1704"/>
                    </a:lnTo>
                    <a:lnTo>
                      <a:pt x="423" y="1857"/>
                    </a:lnTo>
                    <a:lnTo>
                      <a:pt x="347" y="2011"/>
                    </a:lnTo>
                    <a:lnTo>
                      <a:pt x="270" y="2165"/>
                    </a:lnTo>
                    <a:lnTo>
                      <a:pt x="206" y="2331"/>
                    </a:lnTo>
                    <a:lnTo>
                      <a:pt x="155" y="2485"/>
                    </a:lnTo>
                    <a:lnTo>
                      <a:pt x="103" y="2664"/>
                    </a:lnTo>
                    <a:lnTo>
                      <a:pt x="65" y="2831"/>
                    </a:lnTo>
                    <a:lnTo>
                      <a:pt x="39" y="3010"/>
                    </a:lnTo>
                    <a:lnTo>
                      <a:pt x="14" y="3177"/>
                    </a:lnTo>
                    <a:lnTo>
                      <a:pt x="1" y="3356"/>
                    </a:lnTo>
                    <a:lnTo>
                      <a:pt x="1" y="3548"/>
                    </a:lnTo>
                    <a:lnTo>
                      <a:pt x="1" y="3727"/>
                    </a:lnTo>
                    <a:lnTo>
                      <a:pt x="14" y="3907"/>
                    </a:lnTo>
                    <a:lnTo>
                      <a:pt x="39" y="4086"/>
                    </a:lnTo>
                    <a:lnTo>
                      <a:pt x="65" y="4265"/>
                    </a:lnTo>
                    <a:lnTo>
                      <a:pt x="103" y="4432"/>
                    </a:lnTo>
                    <a:lnTo>
                      <a:pt x="155" y="4598"/>
                    </a:lnTo>
                    <a:lnTo>
                      <a:pt x="206" y="4765"/>
                    </a:lnTo>
                    <a:lnTo>
                      <a:pt x="270" y="4931"/>
                    </a:lnTo>
                    <a:lnTo>
                      <a:pt x="347" y="5085"/>
                    </a:lnTo>
                    <a:lnTo>
                      <a:pt x="423" y="5239"/>
                    </a:lnTo>
                    <a:lnTo>
                      <a:pt x="513" y="5380"/>
                    </a:lnTo>
                    <a:lnTo>
                      <a:pt x="603" y="5533"/>
                    </a:lnTo>
                    <a:lnTo>
                      <a:pt x="705" y="5661"/>
                    </a:lnTo>
                    <a:lnTo>
                      <a:pt x="808" y="5802"/>
                    </a:lnTo>
                    <a:lnTo>
                      <a:pt x="910" y="5930"/>
                    </a:lnTo>
                    <a:lnTo>
                      <a:pt x="1038" y="6058"/>
                    </a:lnTo>
                    <a:lnTo>
                      <a:pt x="1154" y="6174"/>
                    </a:lnTo>
                    <a:lnTo>
                      <a:pt x="1282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04" y="6584"/>
                    </a:lnTo>
                    <a:lnTo>
                      <a:pt x="1845" y="6660"/>
                    </a:lnTo>
                    <a:lnTo>
                      <a:pt x="1999" y="6737"/>
                    </a:lnTo>
                    <a:lnTo>
                      <a:pt x="2165" y="6814"/>
                    </a:lnTo>
                    <a:lnTo>
                      <a:pt x="2319" y="6878"/>
                    </a:lnTo>
                    <a:lnTo>
                      <a:pt x="2486" y="6929"/>
                    </a:lnTo>
                    <a:lnTo>
                      <a:pt x="2652" y="6981"/>
                    </a:lnTo>
                    <a:lnTo>
                      <a:pt x="2831" y="7019"/>
                    </a:lnTo>
                    <a:lnTo>
                      <a:pt x="2998" y="7045"/>
                    </a:lnTo>
                    <a:lnTo>
                      <a:pt x="3177" y="7070"/>
                    </a:lnTo>
                    <a:lnTo>
                      <a:pt x="3356" y="7083"/>
                    </a:lnTo>
                    <a:lnTo>
                      <a:pt x="3536" y="7096"/>
                    </a:lnTo>
                    <a:lnTo>
                      <a:pt x="3728" y="7083"/>
                    </a:lnTo>
                    <a:lnTo>
                      <a:pt x="3907" y="7070"/>
                    </a:lnTo>
                    <a:lnTo>
                      <a:pt x="4087" y="7045"/>
                    </a:lnTo>
                    <a:lnTo>
                      <a:pt x="4253" y="7019"/>
                    </a:lnTo>
                    <a:lnTo>
                      <a:pt x="4432" y="6981"/>
                    </a:lnTo>
                    <a:lnTo>
                      <a:pt x="4599" y="6929"/>
                    </a:lnTo>
                    <a:lnTo>
                      <a:pt x="4765" y="6878"/>
                    </a:lnTo>
                    <a:lnTo>
                      <a:pt x="4919" y="6814"/>
                    </a:lnTo>
                    <a:lnTo>
                      <a:pt x="5086" y="6737"/>
                    </a:lnTo>
                    <a:lnTo>
                      <a:pt x="5226" y="6660"/>
                    </a:lnTo>
                    <a:lnTo>
                      <a:pt x="5380" y="6584"/>
                    </a:lnTo>
                    <a:lnTo>
                      <a:pt x="5521" y="6481"/>
                    </a:lnTo>
                    <a:lnTo>
                      <a:pt x="5662" y="6391"/>
                    </a:lnTo>
                    <a:lnTo>
                      <a:pt x="5803" y="6276"/>
                    </a:lnTo>
                    <a:lnTo>
                      <a:pt x="5931" y="6174"/>
                    </a:lnTo>
                    <a:lnTo>
                      <a:pt x="6046" y="6058"/>
                    </a:lnTo>
                    <a:lnTo>
                      <a:pt x="6161" y="5930"/>
                    </a:lnTo>
                    <a:lnTo>
                      <a:pt x="6277" y="5802"/>
                    </a:lnTo>
                    <a:lnTo>
                      <a:pt x="6379" y="5661"/>
                    </a:lnTo>
                    <a:lnTo>
                      <a:pt x="6482" y="5533"/>
                    </a:lnTo>
                    <a:lnTo>
                      <a:pt x="6571" y="5380"/>
                    </a:lnTo>
                    <a:lnTo>
                      <a:pt x="6661" y="5239"/>
                    </a:lnTo>
                    <a:lnTo>
                      <a:pt x="6738" y="5085"/>
                    </a:lnTo>
                    <a:lnTo>
                      <a:pt x="6815" y="4931"/>
                    </a:lnTo>
                    <a:lnTo>
                      <a:pt x="6879" y="4765"/>
                    </a:lnTo>
                    <a:lnTo>
                      <a:pt x="6930" y="4598"/>
                    </a:lnTo>
                    <a:lnTo>
                      <a:pt x="6981" y="4432"/>
                    </a:lnTo>
                    <a:lnTo>
                      <a:pt x="7020" y="4265"/>
                    </a:lnTo>
                    <a:lnTo>
                      <a:pt x="7045" y="4086"/>
                    </a:lnTo>
                    <a:lnTo>
                      <a:pt x="7071" y="3907"/>
                    </a:lnTo>
                    <a:lnTo>
                      <a:pt x="7084" y="3727"/>
                    </a:lnTo>
                    <a:lnTo>
                      <a:pt x="7084" y="3548"/>
                    </a:lnTo>
                    <a:lnTo>
                      <a:pt x="7084" y="3356"/>
                    </a:lnTo>
                    <a:lnTo>
                      <a:pt x="7071" y="3177"/>
                    </a:lnTo>
                    <a:lnTo>
                      <a:pt x="7045" y="3010"/>
                    </a:lnTo>
                    <a:lnTo>
                      <a:pt x="7020" y="2831"/>
                    </a:lnTo>
                    <a:lnTo>
                      <a:pt x="6981" y="2664"/>
                    </a:lnTo>
                    <a:lnTo>
                      <a:pt x="6930" y="2485"/>
                    </a:lnTo>
                    <a:lnTo>
                      <a:pt x="6879" y="2331"/>
                    </a:lnTo>
                    <a:lnTo>
                      <a:pt x="6815" y="2165"/>
                    </a:lnTo>
                    <a:lnTo>
                      <a:pt x="6738" y="2011"/>
                    </a:lnTo>
                    <a:lnTo>
                      <a:pt x="6661" y="1857"/>
                    </a:lnTo>
                    <a:lnTo>
                      <a:pt x="6571" y="1704"/>
                    </a:lnTo>
                    <a:lnTo>
                      <a:pt x="6482" y="1563"/>
                    </a:lnTo>
                    <a:lnTo>
                      <a:pt x="6379" y="1422"/>
                    </a:lnTo>
                    <a:lnTo>
                      <a:pt x="6277" y="1294"/>
                    </a:lnTo>
                    <a:lnTo>
                      <a:pt x="6161" y="1166"/>
                    </a:lnTo>
                    <a:lnTo>
                      <a:pt x="6046" y="1038"/>
                    </a:lnTo>
                    <a:lnTo>
                      <a:pt x="5931" y="922"/>
                    </a:lnTo>
                    <a:lnTo>
                      <a:pt x="5803" y="807"/>
                    </a:lnTo>
                    <a:lnTo>
                      <a:pt x="5662" y="705"/>
                    </a:lnTo>
                    <a:lnTo>
                      <a:pt x="5521" y="602"/>
                    </a:lnTo>
                    <a:lnTo>
                      <a:pt x="5380" y="513"/>
                    </a:lnTo>
                    <a:lnTo>
                      <a:pt x="5226" y="423"/>
                    </a:lnTo>
                    <a:lnTo>
                      <a:pt x="5086" y="346"/>
                    </a:lnTo>
                    <a:lnTo>
                      <a:pt x="4919" y="282"/>
                    </a:lnTo>
                    <a:lnTo>
                      <a:pt x="4765" y="218"/>
                    </a:lnTo>
                    <a:lnTo>
                      <a:pt x="4599" y="154"/>
                    </a:lnTo>
                    <a:lnTo>
                      <a:pt x="4432" y="116"/>
                    </a:lnTo>
                    <a:lnTo>
                      <a:pt x="4253" y="64"/>
                    </a:lnTo>
                    <a:lnTo>
                      <a:pt x="4087" y="39"/>
                    </a:lnTo>
                    <a:lnTo>
                      <a:pt x="3907" y="13"/>
                    </a:lnTo>
                    <a:lnTo>
                      <a:pt x="37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957;p38">
                <a:extLst>
                  <a:ext uri="{FF2B5EF4-FFF2-40B4-BE49-F238E27FC236}">
                    <a16:creationId xmlns:a16="http://schemas.microsoft.com/office/drawing/2014/main" id="{3DCE6665-129B-44A6-B3E9-4F402C2E76A8}"/>
                  </a:ext>
                </a:extLst>
              </p:cNvPr>
              <p:cNvSpPr/>
              <p:nvPr/>
            </p:nvSpPr>
            <p:spPr>
              <a:xfrm>
                <a:off x="3126195" y="6689613"/>
                <a:ext cx="77676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868" extrusionOk="0">
                    <a:moveTo>
                      <a:pt x="2421" y="1"/>
                    </a:moveTo>
                    <a:lnTo>
                      <a:pt x="2177" y="13"/>
                    </a:lnTo>
                    <a:lnTo>
                      <a:pt x="1934" y="52"/>
                    </a:lnTo>
                    <a:lnTo>
                      <a:pt x="1704" y="103"/>
                    </a:lnTo>
                    <a:lnTo>
                      <a:pt x="1486" y="193"/>
                    </a:lnTo>
                    <a:lnTo>
                      <a:pt x="1268" y="295"/>
                    </a:lnTo>
                    <a:lnTo>
                      <a:pt x="1063" y="410"/>
                    </a:lnTo>
                    <a:lnTo>
                      <a:pt x="884" y="551"/>
                    </a:lnTo>
                    <a:lnTo>
                      <a:pt x="705" y="705"/>
                    </a:lnTo>
                    <a:lnTo>
                      <a:pt x="551" y="884"/>
                    </a:lnTo>
                    <a:lnTo>
                      <a:pt x="410" y="1076"/>
                    </a:lnTo>
                    <a:lnTo>
                      <a:pt x="282" y="1269"/>
                    </a:lnTo>
                    <a:lnTo>
                      <a:pt x="179" y="1486"/>
                    </a:lnTo>
                    <a:lnTo>
                      <a:pt x="103" y="1704"/>
                    </a:lnTo>
                    <a:lnTo>
                      <a:pt x="39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39" y="2921"/>
                    </a:lnTo>
                    <a:lnTo>
                      <a:pt x="103" y="3151"/>
                    </a:lnTo>
                    <a:lnTo>
                      <a:pt x="179" y="3382"/>
                    </a:lnTo>
                    <a:lnTo>
                      <a:pt x="282" y="3587"/>
                    </a:lnTo>
                    <a:lnTo>
                      <a:pt x="410" y="3792"/>
                    </a:lnTo>
                    <a:lnTo>
                      <a:pt x="551" y="3984"/>
                    </a:lnTo>
                    <a:lnTo>
                      <a:pt x="705" y="4150"/>
                    </a:lnTo>
                    <a:lnTo>
                      <a:pt x="884" y="4304"/>
                    </a:lnTo>
                    <a:lnTo>
                      <a:pt x="1063" y="4445"/>
                    </a:lnTo>
                    <a:lnTo>
                      <a:pt x="1268" y="4573"/>
                    </a:lnTo>
                    <a:lnTo>
                      <a:pt x="1486" y="4675"/>
                    </a:lnTo>
                    <a:lnTo>
                      <a:pt x="1704" y="4752"/>
                    </a:lnTo>
                    <a:lnTo>
                      <a:pt x="1934" y="4816"/>
                    </a:lnTo>
                    <a:lnTo>
                      <a:pt x="2177" y="4855"/>
                    </a:lnTo>
                    <a:lnTo>
                      <a:pt x="2421" y="4868"/>
                    </a:lnTo>
                    <a:lnTo>
                      <a:pt x="2677" y="4855"/>
                    </a:lnTo>
                    <a:lnTo>
                      <a:pt x="2920" y="4816"/>
                    </a:lnTo>
                    <a:lnTo>
                      <a:pt x="3151" y="4752"/>
                    </a:lnTo>
                    <a:lnTo>
                      <a:pt x="3369" y="4675"/>
                    </a:lnTo>
                    <a:lnTo>
                      <a:pt x="3586" y="4573"/>
                    </a:lnTo>
                    <a:lnTo>
                      <a:pt x="3791" y="4445"/>
                    </a:lnTo>
                    <a:lnTo>
                      <a:pt x="3971" y="4304"/>
                    </a:lnTo>
                    <a:lnTo>
                      <a:pt x="4150" y="4150"/>
                    </a:lnTo>
                    <a:lnTo>
                      <a:pt x="4304" y="3984"/>
                    </a:lnTo>
                    <a:lnTo>
                      <a:pt x="4444" y="3792"/>
                    </a:lnTo>
                    <a:lnTo>
                      <a:pt x="4560" y="3587"/>
                    </a:lnTo>
                    <a:lnTo>
                      <a:pt x="4662" y="3382"/>
                    </a:lnTo>
                    <a:lnTo>
                      <a:pt x="4752" y="3151"/>
                    </a:lnTo>
                    <a:lnTo>
                      <a:pt x="4803" y="2921"/>
                    </a:lnTo>
                    <a:lnTo>
                      <a:pt x="4841" y="2677"/>
                    </a:lnTo>
                    <a:lnTo>
                      <a:pt x="4854" y="2434"/>
                    </a:lnTo>
                    <a:lnTo>
                      <a:pt x="4841" y="2178"/>
                    </a:lnTo>
                    <a:lnTo>
                      <a:pt x="4803" y="1935"/>
                    </a:lnTo>
                    <a:lnTo>
                      <a:pt x="4752" y="1704"/>
                    </a:lnTo>
                    <a:lnTo>
                      <a:pt x="4662" y="1486"/>
                    </a:lnTo>
                    <a:lnTo>
                      <a:pt x="4560" y="1269"/>
                    </a:lnTo>
                    <a:lnTo>
                      <a:pt x="4444" y="1076"/>
                    </a:lnTo>
                    <a:lnTo>
                      <a:pt x="4304" y="884"/>
                    </a:lnTo>
                    <a:lnTo>
                      <a:pt x="4150" y="705"/>
                    </a:lnTo>
                    <a:lnTo>
                      <a:pt x="3971" y="551"/>
                    </a:lnTo>
                    <a:lnTo>
                      <a:pt x="3791" y="410"/>
                    </a:lnTo>
                    <a:lnTo>
                      <a:pt x="3586" y="295"/>
                    </a:lnTo>
                    <a:lnTo>
                      <a:pt x="3369" y="193"/>
                    </a:lnTo>
                    <a:lnTo>
                      <a:pt x="3151" y="103"/>
                    </a:lnTo>
                    <a:lnTo>
                      <a:pt x="2920" y="52"/>
                    </a:lnTo>
                    <a:lnTo>
                      <a:pt x="2677" y="13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958;p38">
                <a:extLst>
                  <a:ext uri="{FF2B5EF4-FFF2-40B4-BE49-F238E27FC236}">
                    <a16:creationId xmlns:a16="http://schemas.microsoft.com/office/drawing/2014/main" id="{285F3862-85CA-44C3-9B5B-C106F0D25CB7}"/>
                  </a:ext>
                </a:extLst>
              </p:cNvPr>
              <p:cNvSpPr/>
              <p:nvPr/>
            </p:nvSpPr>
            <p:spPr>
              <a:xfrm>
                <a:off x="5216318" y="6518979"/>
                <a:ext cx="1135313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96" h="7096" extrusionOk="0">
                    <a:moveTo>
                      <a:pt x="3369" y="0"/>
                    </a:moveTo>
                    <a:lnTo>
                      <a:pt x="3189" y="13"/>
                    </a:lnTo>
                    <a:lnTo>
                      <a:pt x="3010" y="39"/>
                    </a:lnTo>
                    <a:lnTo>
                      <a:pt x="2831" y="64"/>
                    </a:lnTo>
                    <a:lnTo>
                      <a:pt x="2664" y="116"/>
                    </a:lnTo>
                    <a:lnTo>
                      <a:pt x="2498" y="154"/>
                    </a:lnTo>
                    <a:lnTo>
                      <a:pt x="2331" y="218"/>
                    </a:lnTo>
                    <a:lnTo>
                      <a:pt x="2165" y="282"/>
                    </a:lnTo>
                    <a:lnTo>
                      <a:pt x="2011" y="346"/>
                    </a:lnTo>
                    <a:lnTo>
                      <a:pt x="1857" y="423"/>
                    </a:lnTo>
                    <a:lnTo>
                      <a:pt x="1716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94" y="807"/>
                    </a:lnTo>
                    <a:lnTo>
                      <a:pt x="1166" y="922"/>
                    </a:lnTo>
                    <a:lnTo>
                      <a:pt x="1038" y="1038"/>
                    </a:lnTo>
                    <a:lnTo>
                      <a:pt x="922" y="1166"/>
                    </a:lnTo>
                    <a:lnTo>
                      <a:pt x="807" y="1294"/>
                    </a:lnTo>
                    <a:lnTo>
                      <a:pt x="705" y="1422"/>
                    </a:lnTo>
                    <a:lnTo>
                      <a:pt x="615" y="1563"/>
                    </a:lnTo>
                    <a:lnTo>
                      <a:pt x="512" y="1704"/>
                    </a:lnTo>
                    <a:lnTo>
                      <a:pt x="436" y="1857"/>
                    </a:lnTo>
                    <a:lnTo>
                      <a:pt x="359" y="2011"/>
                    </a:lnTo>
                    <a:lnTo>
                      <a:pt x="282" y="2165"/>
                    </a:lnTo>
                    <a:lnTo>
                      <a:pt x="218" y="2331"/>
                    </a:lnTo>
                    <a:lnTo>
                      <a:pt x="167" y="2485"/>
                    </a:lnTo>
                    <a:lnTo>
                      <a:pt x="115" y="2664"/>
                    </a:lnTo>
                    <a:lnTo>
                      <a:pt x="77" y="2831"/>
                    </a:lnTo>
                    <a:lnTo>
                      <a:pt x="39" y="3010"/>
                    </a:lnTo>
                    <a:lnTo>
                      <a:pt x="26" y="3177"/>
                    </a:lnTo>
                    <a:lnTo>
                      <a:pt x="13" y="3356"/>
                    </a:lnTo>
                    <a:lnTo>
                      <a:pt x="0" y="3548"/>
                    </a:lnTo>
                    <a:lnTo>
                      <a:pt x="13" y="3727"/>
                    </a:lnTo>
                    <a:lnTo>
                      <a:pt x="26" y="3907"/>
                    </a:lnTo>
                    <a:lnTo>
                      <a:pt x="39" y="4086"/>
                    </a:lnTo>
                    <a:lnTo>
                      <a:pt x="77" y="4265"/>
                    </a:lnTo>
                    <a:lnTo>
                      <a:pt x="115" y="4432"/>
                    </a:lnTo>
                    <a:lnTo>
                      <a:pt x="167" y="4598"/>
                    </a:lnTo>
                    <a:lnTo>
                      <a:pt x="218" y="4765"/>
                    </a:lnTo>
                    <a:lnTo>
                      <a:pt x="282" y="4931"/>
                    </a:lnTo>
                    <a:lnTo>
                      <a:pt x="359" y="5085"/>
                    </a:lnTo>
                    <a:lnTo>
                      <a:pt x="436" y="5239"/>
                    </a:lnTo>
                    <a:lnTo>
                      <a:pt x="512" y="5380"/>
                    </a:lnTo>
                    <a:lnTo>
                      <a:pt x="615" y="5533"/>
                    </a:lnTo>
                    <a:lnTo>
                      <a:pt x="705" y="5661"/>
                    </a:lnTo>
                    <a:lnTo>
                      <a:pt x="807" y="5802"/>
                    </a:lnTo>
                    <a:lnTo>
                      <a:pt x="922" y="5930"/>
                    </a:lnTo>
                    <a:lnTo>
                      <a:pt x="1038" y="6058"/>
                    </a:lnTo>
                    <a:lnTo>
                      <a:pt x="1166" y="6174"/>
                    </a:lnTo>
                    <a:lnTo>
                      <a:pt x="1294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16" y="6584"/>
                    </a:lnTo>
                    <a:lnTo>
                      <a:pt x="1857" y="6660"/>
                    </a:lnTo>
                    <a:lnTo>
                      <a:pt x="2011" y="6737"/>
                    </a:lnTo>
                    <a:lnTo>
                      <a:pt x="2165" y="6814"/>
                    </a:lnTo>
                    <a:lnTo>
                      <a:pt x="2331" y="6878"/>
                    </a:lnTo>
                    <a:lnTo>
                      <a:pt x="2498" y="6929"/>
                    </a:lnTo>
                    <a:lnTo>
                      <a:pt x="2664" y="6981"/>
                    </a:lnTo>
                    <a:lnTo>
                      <a:pt x="2831" y="7019"/>
                    </a:lnTo>
                    <a:lnTo>
                      <a:pt x="3010" y="7045"/>
                    </a:lnTo>
                    <a:lnTo>
                      <a:pt x="3189" y="7070"/>
                    </a:lnTo>
                    <a:lnTo>
                      <a:pt x="3369" y="7083"/>
                    </a:lnTo>
                    <a:lnTo>
                      <a:pt x="3548" y="7096"/>
                    </a:lnTo>
                    <a:lnTo>
                      <a:pt x="3727" y="7083"/>
                    </a:lnTo>
                    <a:lnTo>
                      <a:pt x="3919" y="7070"/>
                    </a:lnTo>
                    <a:lnTo>
                      <a:pt x="4086" y="7045"/>
                    </a:lnTo>
                    <a:lnTo>
                      <a:pt x="4265" y="7019"/>
                    </a:lnTo>
                    <a:lnTo>
                      <a:pt x="4432" y="6981"/>
                    </a:lnTo>
                    <a:lnTo>
                      <a:pt x="4611" y="6929"/>
                    </a:lnTo>
                    <a:lnTo>
                      <a:pt x="4765" y="6878"/>
                    </a:lnTo>
                    <a:lnTo>
                      <a:pt x="4931" y="6814"/>
                    </a:lnTo>
                    <a:lnTo>
                      <a:pt x="5085" y="6737"/>
                    </a:lnTo>
                    <a:lnTo>
                      <a:pt x="5239" y="6660"/>
                    </a:lnTo>
                    <a:lnTo>
                      <a:pt x="5392" y="6584"/>
                    </a:lnTo>
                    <a:lnTo>
                      <a:pt x="5533" y="6481"/>
                    </a:lnTo>
                    <a:lnTo>
                      <a:pt x="5674" y="6391"/>
                    </a:lnTo>
                    <a:lnTo>
                      <a:pt x="5802" y="6276"/>
                    </a:lnTo>
                    <a:lnTo>
                      <a:pt x="5930" y="6174"/>
                    </a:lnTo>
                    <a:lnTo>
                      <a:pt x="6058" y="6058"/>
                    </a:lnTo>
                    <a:lnTo>
                      <a:pt x="6173" y="5930"/>
                    </a:lnTo>
                    <a:lnTo>
                      <a:pt x="6289" y="5802"/>
                    </a:lnTo>
                    <a:lnTo>
                      <a:pt x="6391" y="5661"/>
                    </a:lnTo>
                    <a:lnTo>
                      <a:pt x="6494" y="5533"/>
                    </a:lnTo>
                    <a:lnTo>
                      <a:pt x="6583" y="5380"/>
                    </a:lnTo>
                    <a:lnTo>
                      <a:pt x="6673" y="5239"/>
                    </a:lnTo>
                    <a:lnTo>
                      <a:pt x="6750" y="5085"/>
                    </a:lnTo>
                    <a:lnTo>
                      <a:pt x="6814" y="4931"/>
                    </a:lnTo>
                    <a:lnTo>
                      <a:pt x="6878" y="4765"/>
                    </a:lnTo>
                    <a:lnTo>
                      <a:pt x="6942" y="4598"/>
                    </a:lnTo>
                    <a:lnTo>
                      <a:pt x="6980" y="4432"/>
                    </a:lnTo>
                    <a:lnTo>
                      <a:pt x="7019" y="4265"/>
                    </a:lnTo>
                    <a:lnTo>
                      <a:pt x="7057" y="4086"/>
                    </a:lnTo>
                    <a:lnTo>
                      <a:pt x="7083" y="3907"/>
                    </a:lnTo>
                    <a:lnTo>
                      <a:pt x="7096" y="3727"/>
                    </a:lnTo>
                    <a:lnTo>
                      <a:pt x="7096" y="3548"/>
                    </a:lnTo>
                    <a:lnTo>
                      <a:pt x="7096" y="3356"/>
                    </a:lnTo>
                    <a:lnTo>
                      <a:pt x="7083" y="3177"/>
                    </a:lnTo>
                    <a:lnTo>
                      <a:pt x="7057" y="3010"/>
                    </a:lnTo>
                    <a:lnTo>
                      <a:pt x="7019" y="2831"/>
                    </a:lnTo>
                    <a:lnTo>
                      <a:pt x="6980" y="2664"/>
                    </a:lnTo>
                    <a:lnTo>
                      <a:pt x="6942" y="2485"/>
                    </a:lnTo>
                    <a:lnTo>
                      <a:pt x="6878" y="2331"/>
                    </a:lnTo>
                    <a:lnTo>
                      <a:pt x="6814" y="2165"/>
                    </a:lnTo>
                    <a:lnTo>
                      <a:pt x="6750" y="2011"/>
                    </a:lnTo>
                    <a:lnTo>
                      <a:pt x="6673" y="1857"/>
                    </a:lnTo>
                    <a:lnTo>
                      <a:pt x="6583" y="1704"/>
                    </a:lnTo>
                    <a:lnTo>
                      <a:pt x="6494" y="1563"/>
                    </a:lnTo>
                    <a:lnTo>
                      <a:pt x="6391" y="1422"/>
                    </a:lnTo>
                    <a:lnTo>
                      <a:pt x="6289" y="1294"/>
                    </a:lnTo>
                    <a:lnTo>
                      <a:pt x="6173" y="1166"/>
                    </a:lnTo>
                    <a:lnTo>
                      <a:pt x="6058" y="1038"/>
                    </a:lnTo>
                    <a:lnTo>
                      <a:pt x="5930" y="922"/>
                    </a:lnTo>
                    <a:lnTo>
                      <a:pt x="5802" y="807"/>
                    </a:lnTo>
                    <a:lnTo>
                      <a:pt x="5674" y="705"/>
                    </a:lnTo>
                    <a:lnTo>
                      <a:pt x="5533" y="602"/>
                    </a:lnTo>
                    <a:lnTo>
                      <a:pt x="5392" y="513"/>
                    </a:lnTo>
                    <a:lnTo>
                      <a:pt x="5239" y="423"/>
                    </a:lnTo>
                    <a:lnTo>
                      <a:pt x="5085" y="346"/>
                    </a:lnTo>
                    <a:lnTo>
                      <a:pt x="4931" y="282"/>
                    </a:lnTo>
                    <a:lnTo>
                      <a:pt x="4765" y="218"/>
                    </a:lnTo>
                    <a:lnTo>
                      <a:pt x="4611" y="154"/>
                    </a:lnTo>
                    <a:lnTo>
                      <a:pt x="4432" y="116"/>
                    </a:lnTo>
                    <a:lnTo>
                      <a:pt x="4265" y="64"/>
                    </a:lnTo>
                    <a:lnTo>
                      <a:pt x="4086" y="39"/>
                    </a:lnTo>
                    <a:lnTo>
                      <a:pt x="3919" y="13"/>
                    </a:lnTo>
                    <a:lnTo>
                      <a:pt x="3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959;p38">
                <a:extLst>
                  <a:ext uri="{FF2B5EF4-FFF2-40B4-BE49-F238E27FC236}">
                    <a16:creationId xmlns:a16="http://schemas.microsoft.com/office/drawing/2014/main" id="{7BC9C5D6-B5EE-4212-8CA6-FBB8F0B0E48D}"/>
                  </a:ext>
                </a:extLst>
              </p:cNvPr>
              <p:cNvSpPr/>
              <p:nvPr/>
            </p:nvSpPr>
            <p:spPr>
              <a:xfrm>
                <a:off x="5394550" y="6689616"/>
                <a:ext cx="77884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4868" extrusionOk="0">
                    <a:moveTo>
                      <a:pt x="2434" y="1"/>
                    </a:moveTo>
                    <a:lnTo>
                      <a:pt x="2191" y="13"/>
                    </a:lnTo>
                    <a:lnTo>
                      <a:pt x="1947" y="52"/>
                    </a:lnTo>
                    <a:lnTo>
                      <a:pt x="1717" y="103"/>
                    </a:lnTo>
                    <a:lnTo>
                      <a:pt x="1486" y="193"/>
                    </a:lnTo>
                    <a:lnTo>
                      <a:pt x="1281" y="295"/>
                    </a:lnTo>
                    <a:lnTo>
                      <a:pt x="1076" y="410"/>
                    </a:lnTo>
                    <a:lnTo>
                      <a:pt x="884" y="551"/>
                    </a:lnTo>
                    <a:lnTo>
                      <a:pt x="718" y="705"/>
                    </a:lnTo>
                    <a:lnTo>
                      <a:pt x="564" y="884"/>
                    </a:lnTo>
                    <a:lnTo>
                      <a:pt x="423" y="1076"/>
                    </a:lnTo>
                    <a:lnTo>
                      <a:pt x="295" y="1269"/>
                    </a:lnTo>
                    <a:lnTo>
                      <a:pt x="193" y="1486"/>
                    </a:lnTo>
                    <a:lnTo>
                      <a:pt x="116" y="1704"/>
                    </a:lnTo>
                    <a:lnTo>
                      <a:pt x="52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52" y="2921"/>
                    </a:lnTo>
                    <a:lnTo>
                      <a:pt x="116" y="3151"/>
                    </a:lnTo>
                    <a:lnTo>
                      <a:pt x="193" y="3382"/>
                    </a:lnTo>
                    <a:lnTo>
                      <a:pt x="295" y="3587"/>
                    </a:lnTo>
                    <a:lnTo>
                      <a:pt x="423" y="3792"/>
                    </a:lnTo>
                    <a:lnTo>
                      <a:pt x="564" y="3984"/>
                    </a:lnTo>
                    <a:lnTo>
                      <a:pt x="718" y="4150"/>
                    </a:lnTo>
                    <a:lnTo>
                      <a:pt x="884" y="4304"/>
                    </a:lnTo>
                    <a:lnTo>
                      <a:pt x="1076" y="4445"/>
                    </a:lnTo>
                    <a:lnTo>
                      <a:pt x="1281" y="4573"/>
                    </a:lnTo>
                    <a:lnTo>
                      <a:pt x="1486" y="4675"/>
                    </a:lnTo>
                    <a:lnTo>
                      <a:pt x="1717" y="4752"/>
                    </a:lnTo>
                    <a:lnTo>
                      <a:pt x="1947" y="4816"/>
                    </a:lnTo>
                    <a:lnTo>
                      <a:pt x="2191" y="4855"/>
                    </a:lnTo>
                    <a:lnTo>
                      <a:pt x="2434" y="4868"/>
                    </a:lnTo>
                    <a:lnTo>
                      <a:pt x="2690" y="4855"/>
                    </a:lnTo>
                    <a:lnTo>
                      <a:pt x="2921" y="4816"/>
                    </a:lnTo>
                    <a:lnTo>
                      <a:pt x="3164" y="4752"/>
                    </a:lnTo>
                    <a:lnTo>
                      <a:pt x="3382" y="4675"/>
                    </a:lnTo>
                    <a:lnTo>
                      <a:pt x="3599" y="4573"/>
                    </a:lnTo>
                    <a:lnTo>
                      <a:pt x="3792" y="4445"/>
                    </a:lnTo>
                    <a:lnTo>
                      <a:pt x="3984" y="4304"/>
                    </a:lnTo>
                    <a:lnTo>
                      <a:pt x="4150" y="4150"/>
                    </a:lnTo>
                    <a:lnTo>
                      <a:pt x="4317" y="3984"/>
                    </a:lnTo>
                    <a:lnTo>
                      <a:pt x="4458" y="3792"/>
                    </a:lnTo>
                    <a:lnTo>
                      <a:pt x="4573" y="3587"/>
                    </a:lnTo>
                    <a:lnTo>
                      <a:pt x="4675" y="3382"/>
                    </a:lnTo>
                    <a:lnTo>
                      <a:pt x="4765" y="3151"/>
                    </a:lnTo>
                    <a:lnTo>
                      <a:pt x="4816" y="2921"/>
                    </a:lnTo>
                    <a:lnTo>
                      <a:pt x="4855" y="2677"/>
                    </a:lnTo>
                    <a:lnTo>
                      <a:pt x="4867" y="2434"/>
                    </a:lnTo>
                    <a:lnTo>
                      <a:pt x="4855" y="2178"/>
                    </a:lnTo>
                    <a:lnTo>
                      <a:pt x="4816" y="1935"/>
                    </a:lnTo>
                    <a:lnTo>
                      <a:pt x="4765" y="1704"/>
                    </a:lnTo>
                    <a:lnTo>
                      <a:pt x="4675" y="1486"/>
                    </a:lnTo>
                    <a:lnTo>
                      <a:pt x="4573" y="1269"/>
                    </a:lnTo>
                    <a:lnTo>
                      <a:pt x="4458" y="1076"/>
                    </a:lnTo>
                    <a:lnTo>
                      <a:pt x="4317" y="884"/>
                    </a:lnTo>
                    <a:lnTo>
                      <a:pt x="4150" y="705"/>
                    </a:lnTo>
                    <a:lnTo>
                      <a:pt x="3984" y="551"/>
                    </a:lnTo>
                    <a:lnTo>
                      <a:pt x="3792" y="410"/>
                    </a:lnTo>
                    <a:lnTo>
                      <a:pt x="3599" y="295"/>
                    </a:lnTo>
                    <a:lnTo>
                      <a:pt x="3382" y="193"/>
                    </a:lnTo>
                    <a:lnTo>
                      <a:pt x="3164" y="103"/>
                    </a:lnTo>
                    <a:lnTo>
                      <a:pt x="2921" y="52"/>
                    </a:lnTo>
                    <a:lnTo>
                      <a:pt x="2690" y="13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960;p38">
                <a:extLst>
                  <a:ext uri="{FF2B5EF4-FFF2-40B4-BE49-F238E27FC236}">
                    <a16:creationId xmlns:a16="http://schemas.microsoft.com/office/drawing/2014/main" id="{CE630091-4418-448F-B7E1-C72C8D3CB160}"/>
                  </a:ext>
                </a:extLst>
              </p:cNvPr>
              <p:cNvSpPr/>
              <p:nvPr/>
            </p:nvSpPr>
            <p:spPr>
              <a:xfrm>
                <a:off x="3017562" y="8541678"/>
                <a:ext cx="3264509" cy="892729"/>
              </a:xfrm>
              <a:custGeom>
                <a:avLst/>
                <a:gdLst/>
                <a:ahLst/>
                <a:cxnLst/>
                <a:rect l="l" t="t" r="r" b="b"/>
                <a:pathLst>
                  <a:path w="20404" h="5828" extrusionOk="0">
                    <a:moveTo>
                      <a:pt x="2664" y="0"/>
                    </a:moveTo>
                    <a:lnTo>
                      <a:pt x="2395" y="13"/>
                    </a:lnTo>
                    <a:lnTo>
                      <a:pt x="2126" y="51"/>
                    </a:lnTo>
                    <a:lnTo>
                      <a:pt x="1870" y="116"/>
                    </a:lnTo>
                    <a:lnTo>
                      <a:pt x="1627" y="205"/>
                    </a:lnTo>
                    <a:lnTo>
                      <a:pt x="1396" y="320"/>
                    </a:lnTo>
                    <a:lnTo>
                      <a:pt x="1179" y="449"/>
                    </a:lnTo>
                    <a:lnTo>
                      <a:pt x="974" y="602"/>
                    </a:lnTo>
                    <a:lnTo>
                      <a:pt x="782" y="782"/>
                    </a:lnTo>
                    <a:lnTo>
                      <a:pt x="615" y="961"/>
                    </a:lnTo>
                    <a:lnTo>
                      <a:pt x="461" y="1166"/>
                    </a:lnTo>
                    <a:lnTo>
                      <a:pt x="320" y="1383"/>
                    </a:lnTo>
                    <a:lnTo>
                      <a:pt x="205" y="1627"/>
                    </a:lnTo>
                    <a:lnTo>
                      <a:pt x="116" y="1870"/>
                    </a:lnTo>
                    <a:lnTo>
                      <a:pt x="52" y="2126"/>
                    </a:lnTo>
                    <a:lnTo>
                      <a:pt x="13" y="2383"/>
                    </a:lnTo>
                    <a:lnTo>
                      <a:pt x="0" y="2651"/>
                    </a:lnTo>
                    <a:lnTo>
                      <a:pt x="0" y="3164"/>
                    </a:lnTo>
                    <a:lnTo>
                      <a:pt x="13" y="3433"/>
                    </a:lnTo>
                    <a:lnTo>
                      <a:pt x="52" y="3702"/>
                    </a:lnTo>
                    <a:lnTo>
                      <a:pt x="116" y="3958"/>
                    </a:lnTo>
                    <a:lnTo>
                      <a:pt x="205" y="4201"/>
                    </a:lnTo>
                    <a:lnTo>
                      <a:pt x="320" y="4432"/>
                    </a:lnTo>
                    <a:lnTo>
                      <a:pt x="461" y="4649"/>
                    </a:lnTo>
                    <a:lnTo>
                      <a:pt x="615" y="4854"/>
                    </a:lnTo>
                    <a:lnTo>
                      <a:pt x="782" y="5047"/>
                    </a:lnTo>
                    <a:lnTo>
                      <a:pt x="974" y="5213"/>
                    </a:lnTo>
                    <a:lnTo>
                      <a:pt x="1179" y="5367"/>
                    </a:lnTo>
                    <a:lnTo>
                      <a:pt x="1396" y="5508"/>
                    </a:lnTo>
                    <a:lnTo>
                      <a:pt x="1627" y="5610"/>
                    </a:lnTo>
                    <a:lnTo>
                      <a:pt x="1870" y="5700"/>
                    </a:lnTo>
                    <a:lnTo>
                      <a:pt x="2126" y="5764"/>
                    </a:lnTo>
                    <a:lnTo>
                      <a:pt x="2395" y="5815"/>
                    </a:lnTo>
                    <a:lnTo>
                      <a:pt x="2664" y="5828"/>
                    </a:lnTo>
                    <a:lnTo>
                      <a:pt x="17739" y="5828"/>
                    </a:lnTo>
                    <a:lnTo>
                      <a:pt x="18008" y="5815"/>
                    </a:lnTo>
                    <a:lnTo>
                      <a:pt x="18277" y="5764"/>
                    </a:lnTo>
                    <a:lnTo>
                      <a:pt x="18533" y="5700"/>
                    </a:lnTo>
                    <a:lnTo>
                      <a:pt x="18777" y="5610"/>
                    </a:lnTo>
                    <a:lnTo>
                      <a:pt x="19007" y="5508"/>
                    </a:lnTo>
                    <a:lnTo>
                      <a:pt x="19225" y="5367"/>
                    </a:lnTo>
                    <a:lnTo>
                      <a:pt x="19430" y="5213"/>
                    </a:lnTo>
                    <a:lnTo>
                      <a:pt x="19622" y="5047"/>
                    </a:lnTo>
                    <a:lnTo>
                      <a:pt x="19788" y="4854"/>
                    </a:lnTo>
                    <a:lnTo>
                      <a:pt x="19942" y="4649"/>
                    </a:lnTo>
                    <a:lnTo>
                      <a:pt x="20070" y="4432"/>
                    </a:lnTo>
                    <a:lnTo>
                      <a:pt x="20185" y="4201"/>
                    </a:lnTo>
                    <a:lnTo>
                      <a:pt x="20275" y="3958"/>
                    </a:lnTo>
                    <a:lnTo>
                      <a:pt x="20339" y="3702"/>
                    </a:lnTo>
                    <a:lnTo>
                      <a:pt x="20378" y="3433"/>
                    </a:lnTo>
                    <a:lnTo>
                      <a:pt x="20403" y="3164"/>
                    </a:lnTo>
                    <a:lnTo>
                      <a:pt x="20403" y="2651"/>
                    </a:lnTo>
                    <a:lnTo>
                      <a:pt x="20378" y="2383"/>
                    </a:lnTo>
                    <a:lnTo>
                      <a:pt x="20339" y="2126"/>
                    </a:lnTo>
                    <a:lnTo>
                      <a:pt x="20275" y="1870"/>
                    </a:lnTo>
                    <a:lnTo>
                      <a:pt x="20185" y="1627"/>
                    </a:lnTo>
                    <a:lnTo>
                      <a:pt x="20070" y="1383"/>
                    </a:lnTo>
                    <a:lnTo>
                      <a:pt x="19942" y="1166"/>
                    </a:lnTo>
                    <a:lnTo>
                      <a:pt x="19788" y="961"/>
                    </a:lnTo>
                    <a:lnTo>
                      <a:pt x="19622" y="782"/>
                    </a:lnTo>
                    <a:lnTo>
                      <a:pt x="19430" y="602"/>
                    </a:lnTo>
                    <a:lnTo>
                      <a:pt x="19225" y="449"/>
                    </a:lnTo>
                    <a:lnTo>
                      <a:pt x="19007" y="320"/>
                    </a:lnTo>
                    <a:lnTo>
                      <a:pt x="18777" y="205"/>
                    </a:lnTo>
                    <a:lnTo>
                      <a:pt x="18533" y="116"/>
                    </a:lnTo>
                    <a:lnTo>
                      <a:pt x="18277" y="51"/>
                    </a:lnTo>
                    <a:lnTo>
                      <a:pt x="18008" y="13"/>
                    </a:lnTo>
                    <a:lnTo>
                      <a:pt x="177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961;p38">
                <a:extLst>
                  <a:ext uri="{FF2B5EF4-FFF2-40B4-BE49-F238E27FC236}">
                    <a16:creationId xmlns:a16="http://schemas.microsoft.com/office/drawing/2014/main" id="{EB59DD1A-25B1-4635-9CD9-4E493BDBEA3D}"/>
                  </a:ext>
                </a:extLst>
              </p:cNvPr>
              <p:cNvSpPr/>
              <p:nvPr/>
            </p:nvSpPr>
            <p:spPr>
              <a:xfrm>
                <a:off x="3189712" y="8708335"/>
                <a:ext cx="2918122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18239" h="3652" extrusionOk="0">
                    <a:moveTo>
                      <a:pt x="1640" y="1"/>
                    </a:moveTo>
                    <a:lnTo>
                      <a:pt x="1460" y="39"/>
                    </a:lnTo>
                    <a:lnTo>
                      <a:pt x="1281" y="78"/>
                    </a:lnTo>
                    <a:lnTo>
                      <a:pt x="1114" y="142"/>
                    </a:lnTo>
                    <a:lnTo>
                      <a:pt x="961" y="219"/>
                    </a:lnTo>
                    <a:lnTo>
                      <a:pt x="807" y="308"/>
                    </a:lnTo>
                    <a:lnTo>
                      <a:pt x="666" y="411"/>
                    </a:lnTo>
                    <a:lnTo>
                      <a:pt x="538" y="526"/>
                    </a:lnTo>
                    <a:lnTo>
                      <a:pt x="423" y="667"/>
                    </a:lnTo>
                    <a:lnTo>
                      <a:pt x="320" y="795"/>
                    </a:lnTo>
                    <a:lnTo>
                      <a:pt x="218" y="949"/>
                    </a:lnTo>
                    <a:lnTo>
                      <a:pt x="141" y="1115"/>
                    </a:lnTo>
                    <a:lnTo>
                      <a:pt x="90" y="1282"/>
                    </a:lnTo>
                    <a:lnTo>
                      <a:pt x="39" y="1448"/>
                    </a:lnTo>
                    <a:lnTo>
                      <a:pt x="13" y="1640"/>
                    </a:lnTo>
                    <a:lnTo>
                      <a:pt x="0" y="1820"/>
                    </a:lnTo>
                    <a:lnTo>
                      <a:pt x="13" y="2012"/>
                    </a:lnTo>
                    <a:lnTo>
                      <a:pt x="39" y="2191"/>
                    </a:lnTo>
                    <a:lnTo>
                      <a:pt x="90" y="2358"/>
                    </a:lnTo>
                    <a:lnTo>
                      <a:pt x="141" y="2537"/>
                    </a:lnTo>
                    <a:lnTo>
                      <a:pt x="218" y="2691"/>
                    </a:lnTo>
                    <a:lnTo>
                      <a:pt x="320" y="2844"/>
                    </a:lnTo>
                    <a:lnTo>
                      <a:pt x="423" y="2985"/>
                    </a:lnTo>
                    <a:lnTo>
                      <a:pt x="538" y="3113"/>
                    </a:lnTo>
                    <a:lnTo>
                      <a:pt x="666" y="3228"/>
                    </a:lnTo>
                    <a:lnTo>
                      <a:pt x="807" y="3331"/>
                    </a:lnTo>
                    <a:lnTo>
                      <a:pt x="961" y="3421"/>
                    </a:lnTo>
                    <a:lnTo>
                      <a:pt x="1114" y="3497"/>
                    </a:lnTo>
                    <a:lnTo>
                      <a:pt x="1281" y="3561"/>
                    </a:lnTo>
                    <a:lnTo>
                      <a:pt x="1460" y="3613"/>
                    </a:lnTo>
                    <a:lnTo>
                      <a:pt x="1640" y="3638"/>
                    </a:lnTo>
                    <a:lnTo>
                      <a:pt x="1832" y="3651"/>
                    </a:lnTo>
                    <a:lnTo>
                      <a:pt x="16420" y="3651"/>
                    </a:lnTo>
                    <a:lnTo>
                      <a:pt x="16612" y="3638"/>
                    </a:lnTo>
                    <a:lnTo>
                      <a:pt x="16791" y="3613"/>
                    </a:lnTo>
                    <a:lnTo>
                      <a:pt x="16958" y="3561"/>
                    </a:lnTo>
                    <a:lnTo>
                      <a:pt x="17124" y="3497"/>
                    </a:lnTo>
                    <a:lnTo>
                      <a:pt x="17291" y="3421"/>
                    </a:lnTo>
                    <a:lnTo>
                      <a:pt x="17444" y="3331"/>
                    </a:lnTo>
                    <a:lnTo>
                      <a:pt x="17585" y="3228"/>
                    </a:lnTo>
                    <a:lnTo>
                      <a:pt x="17713" y="3113"/>
                    </a:lnTo>
                    <a:lnTo>
                      <a:pt x="17829" y="2985"/>
                    </a:lnTo>
                    <a:lnTo>
                      <a:pt x="17931" y="2844"/>
                    </a:lnTo>
                    <a:lnTo>
                      <a:pt x="18021" y="2691"/>
                    </a:lnTo>
                    <a:lnTo>
                      <a:pt x="18098" y="2537"/>
                    </a:lnTo>
                    <a:lnTo>
                      <a:pt x="18162" y="2358"/>
                    </a:lnTo>
                    <a:lnTo>
                      <a:pt x="18213" y="2191"/>
                    </a:lnTo>
                    <a:lnTo>
                      <a:pt x="18239" y="2012"/>
                    </a:lnTo>
                    <a:lnTo>
                      <a:pt x="18239" y="1820"/>
                    </a:lnTo>
                    <a:lnTo>
                      <a:pt x="18239" y="1640"/>
                    </a:lnTo>
                    <a:lnTo>
                      <a:pt x="18213" y="1448"/>
                    </a:lnTo>
                    <a:lnTo>
                      <a:pt x="18162" y="1282"/>
                    </a:lnTo>
                    <a:lnTo>
                      <a:pt x="18098" y="1115"/>
                    </a:lnTo>
                    <a:lnTo>
                      <a:pt x="18021" y="949"/>
                    </a:lnTo>
                    <a:lnTo>
                      <a:pt x="17931" y="795"/>
                    </a:lnTo>
                    <a:lnTo>
                      <a:pt x="17829" y="667"/>
                    </a:lnTo>
                    <a:lnTo>
                      <a:pt x="17713" y="526"/>
                    </a:lnTo>
                    <a:lnTo>
                      <a:pt x="17585" y="411"/>
                    </a:lnTo>
                    <a:lnTo>
                      <a:pt x="17444" y="308"/>
                    </a:lnTo>
                    <a:lnTo>
                      <a:pt x="17291" y="219"/>
                    </a:lnTo>
                    <a:lnTo>
                      <a:pt x="17124" y="142"/>
                    </a:lnTo>
                    <a:lnTo>
                      <a:pt x="16958" y="78"/>
                    </a:lnTo>
                    <a:lnTo>
                      <a:pt x="16791" y="39"/>
                    </a:lnTo>
                    <a:lnTo>
                      <a:pt x="166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962;p38">
                <a:extLst>
                  <a:ext uri="{FF2B5EF4-FFF2-40B4-BE49-F238E27FC236}">
                    <a16:creationId xmlns:a16="http://schemas.microsoft.com/office/drawing/2014/main" id="{7291850E-59BB-4321-BCB6-39E0A82841EC}"/>
                  </a:ext>
                </a:extLst>
              </p:cNvPr>
              <p:cNvSpPr/>
              <p:nvPr/>
            </p:nvSpPr>
            <p:spPr>
              <a:xfrm>
                <a:off x="4406924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5" y="3651"/>
                    </a:lnTo>
                    <a:lnTo>
                      <a:pt x="303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963;p38">
                <a:extLst>
                  <a:ext uri="{FF2B5EF4-FFF2-40B4-BE49-F238E27FC236}">
                    <a16:creationId xmlns:a16="http://schemas.microsoft.com/office/drawing/2014/main" id="{DEA355A2-943F-4DEC-8B43-095F4AB1C71A}"/>
                  </a:ext>
                </a:extLst>
              </p:cNvPr>
              <p:cNvSpPr/>
              <p:nvPr/>
            </p:nvSpPr>
            <p:spPr>
              <a:xfrm>
                <a:off x="3433540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6" y="3651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964;p38">
                <a:extLst>
                  <a:ext uri="{FF2B5EF4-FFF2-40B4-BE49-F238E27FC236}">
                    <a16:creationId xmlns:a16="http://schemas.microsoft.com/office/drawing/2014/main" id="{8A883C75-56EC-459F-8988-76D58F6D5BA7}"/>
                  </a:ext>
                </a:extLst>
              </p:cNvPr>
              <p:cNvSpPr/>
              <p:nvPr/>
            </p:nvSpPr>
            <p:spPr>
              <a:xfrm>
                <a:off x="5378068" y="8708332"/>
                <a:ext cx="48797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3049" y="3651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965;p38">
                <a:extLst>
                  <a:ext uri="{FF2B5EF4-FFF2-40B4-BE49-F238E27FC236}">
                    <a16:creationId xmlns:a16="http://schemas.microsoft.com/office/drawing/2014/main" id="{EE5BB635-CCFD-4795-9274-0D5ADECAEB9D}"/>
                  </a:ext>
                </a:extLst>
              </p:cNvPr>
              <p:cNvSpPr/>
              <p:nvPr/>
            </p:nvSpPr>
            <p:spPr>
              <a:xfrm>
                <a:off x="3677366" y="10073905"/>
                <a:ext cx="1944882" cy="253206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1653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26" y="333"/>
                    </a:lnTo>
                    <a:lnTo>
                      <a:pt x="64" y="487"/>
                    </a:lnTo>
                    <a:lnTo>
                      <a:pt x="128" y="641"/>
                    </a:lnTo>
                    <a:lnTo>
                      <a:pt x="193" y="781"/>
                    </a:lnTo>
                    <a:lnTo>
                      <a:pt x="269" y="922"/>
                    </a:lnTo>
                    <a:lnTo>
                      <a:pt x="372" y="1050"/>
                    </a:lnTo>
                    <a:lnTo>
                      <a:pt x="474" y="1166"/>
                    </a:lnTo>
                    <a:lnTo>
                      <a:pt x="590" y="1268"/>
                    </a:lnTo>
                    <a:lnTo>
                      <a:pt x="718" y="1371"/>
                    </a:lnTo>
                    <a:lnTo>
                      <a:pt x="859" y="1447"/>
                    </a:lnTo>
                    <a:lnTo>
                      <a:pt x="999" y="1512"/>
                    </a:lnTo>
                    <a:lnTo>
                      <a:pt x="1153" y="1576"/>
                    </a:lnTo>
                    <a:lnTo>
                      <a:pt x="1307" y="1614"/>
                    </a:lnTo>
                    <a:lnTo>
                      <a:pt x="1473" y="1640"/>
                    </a:lnTo>
                    <a:lnTo>
                      <a:pt x="1640" y="1652"/>
                    </a:lnTo>
                    <a:lnTo>
                      <a:pt x="10516" y="1652"/>
                    </a:lnTo>
                    <a:lnTo>
                      <a:pt x="10682" y="1640"/>
                    </a:lnTo>
                    <a:lnTo>
                      <a:pt x="10849" y="1614"/>
                    </a:lnTo>
                    <a:lnTo>
                      <a:pt x="11002" y="1576"/>
                    </a:lnTo>
                    <a:lnTo>
                      <a:pt x="11156" y="1512"/>
                    </a:lnTo>
                    <a:lnTo>
                      <a:pt x="11297" y="1447"/>
                    </a:lnTo>
                    <a:lnTo>
                      <a:pt x="11438" y="1371"/>
                    </a:lnTo>
                    <a:lnTo>
                      <a:pt x="11553" y="1268"/>
                    </a:lnTo>
                    <a:lnTo>
                      <a:pt x="11681" y="1166"/>
                    </a:lnTo>
                    <a:lnTo>
                      <a:pt x="11784" y="1050"/>
                    </a:lnTo>
                    <a:lnTo>
                      <a:pt x="11873" y="922"/>
                    </a:lnTo>
                    <a:lnTo>
                      <a:pt x="11963" y="781"/>
                    </a:lnTo>
                    <a:lnTo>
                      <a:pt x="12027" y="641"/>
                    </a:lnTo>
                    <a:lnTo>
                      <a:pt x="12078" y="487"/>
                    </a:lnTo>
                    <a:lnTo>
                      <a:pt x="12117" y="333"/>
                    </a:lnTo>
                    <a:lnTo>
                      <a:pt x="12142" y="167"/>
                    </a:lnTo>
                    <a:lnTo>
                      <a:pt x="12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966;p38">
                <a:extLst>
                  <a:ext uri="{FF2B5EF4-FFF2-40B4-BE49-F238E27FC236}">
                    <a16:creationId xmlns:a16="http://schemas.microsoft.com/office/drawing/2014/main" id="{BE8F431C-675A-49A2-A14D-B8A21F7B534A}"/>
                  </a:ext>
                </a:extLst>
              </p:cNvPr>
              <p:cNvSpPr/>
              <p:nvPr/>
            </p:nvSpPr>
            <p:spPr>
              <a:xfrm>
                <a:off x="4091264" y="10326956"/>
                <a:ext cx="1116914" cy="837890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5470" extrusionOk="0">
                    <a:moveTo>
                      <a:pt x="1" y="0"/>
                    </a:moveTo>
                    <a:lnTo>
                      <a:pt x="1" y="5469"/>
                    </a:lnTo>
                    <a:lnTo>
                      <a:pt x="6981" y="546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967;p38">
                <a:extLst>
                  <a:ext uri="{FF2B5EF4-FFF2-40B4-BE49-F238E27FC236}">
                    <a16:creationId xmlns:a16="http://schemas.microsoft.com/office/drawing/2014/main" id="{051F1967-F874-4FB6-987D-3C6B5170FCBB}"/>
                  </a:ext>
                </a:extLst>
              </p:cNvPr>
              <p:cNvSpPr/>
              <p:nvPr/>
            </p:nvSpPr>
            <p:spPr>
              <a:xfrm>
                <a:off x="4091264" y="10605587"/>
                <a:ext cx="1116914" cy="278634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819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6981" y="181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968;p38">
                <a:extLst>
                  <a:ext uri="{FF2B5EF4-FFF2-40B4-BE49-F238E27FC236}">
                    <a16:creationId xmlns:a16="http://schemas.microsoft.com/office/drawing/2014/main" id="{CD83FAEC-B6D1-4C68-B93A-2B8B5FE75D09}"/>
                  </a:ext>
                </a:extLst>
              </p:cNvPr>
              <p:cNvSpPr/>
              <p:nvPr/>
            </p:nvSpPr>
            <p:spPr>
              <a:xfrm>
                <a:off x="1517489" y="11164676"/>
                <a:ext cx="6262466" cy="2142515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987" extrusionOk="0">
                    <a:moveTo>
                      <a:pt x="6097" y="0"/>
                    </a:moveTo>
                    <a:lnTo>
                      <a:pt x="5764" y="26"/>
                    </a:lnTo>
                    <a:lnTo>
                      <a:pt x="5444" y="77"/>
                    </a:lnTo>
                    <a:lnTo>
                      <a:pt x="5137" y="128"/>
                    </a:lnTo>
                    <a:lnTo>
                      <a:pt x="4817" y="205"/>
                    </a:lnTo>
                    <a:lnTo>
                      <a:pt x="4522" y="282"/>
                    </a:lnTo>
                    <a:lnTo>
                      <a:pt x="4215" y="385"/>
                    </a:lnTo>
                    <a:lnTo>
                      <a:pt x="3933" y="500"/>
                    </a:lnTo>
                    <a:lnTo>
                      <a:pt x="3638" y="628"/>
                    </a:lnTo>
                    <a:lnTo>
                      <a:pt x="3369" y="769"/>
                    </a:lnTo>
                    <a:lnTo>
                      <a:pt x="3100" y="923"/>
                    </a:lnTo>
                    <a:lnTo>
                      <a:pt x="2831" y="1089"/>
                    </a:lnTo>
                    <a:lnTo>
                      <a:pt x="2588" y="1268"/>
                    </a:lnTo>
                    <a:lnTo>
                      <a:pt x="2345" y="1460"/>
                    </a:lnTo>
                    <a:lnTo>
                      <a:pt x="2114" y="1665"/>
                    </a:lnTo>
                    <a:lnTo>
                      <a:pt x="1884" y="1883"/>
                    </a:lnTo>
                    <a:lnTo>
                      <a:pt x="1679" y="2101"/>
                    </a:lnTo>
                    <a:lnTo>
                      <a:pt x="1474" y="2331"/>
                    </a:lnTo>
                    <a:lnTo>
                      <a:pt x="1282" y="2575"/>
                    </a:lnTo>
                    <a:lnTo>
                      <a:pt x="1102" y="2831"/>
                    </a:lnTo>
                    <a:lnTo>
                      <a:pt x="936" y="3087"/>
                    </a:lnTo>
                    <a:lnTo>
                      <a:pt x="782" y="3356"/>
                    </a:lnTo>
                    <a:lnTo>
                      <a:pt x="641" y="3638"/>
                    </a:lnTo>
                    <a:lnTo>
                      <a:pt x="513" y="3920"/>
                    </a:lnTo>
                    <a:lnTo>
                      <a:pt x="398" y="4214"/>
                    </a:lnTo>
                    <a:lnTo>
                      <a:pt x="296" y="4509"/>
                    </a:lnTo>
                    <a:lnTo>
                      <a:pt x="206" y="4816"/>
                    </a:lnTo>
                    <a:lnTo>
                      <a:pt x="129" y="5124"/>
                    </a:lnTo>
                    <a:lnTo>
                      <a:pt x="78" y="5444"/>
                    </a:lnTo>
                    <a:lnTo>
                      <a:pt x="39" y="5764"/>
                    </a:lnTo>
                    <a:lnTo>
                      <a:pt x="14" y="6084"/>
                    </a:lnTo>
                    <a:lnTo>
                      <a:pt x="1" y="6417"/>
                    </a:lnTo>
                    <a:lnTo>
                      <a:pt x="1" y="13987"/>
                    </a:lnTo>
                    <a:lnTo>
                      <a:pt x="39142" y="13987"/>
                    </a:lnTo>
                    <a:lnTo>
                      <a:pt x="39142" y="6417"/>
                    </a:lnTo>
                    <a:lnTo>
                      <a:pt x="39142" y="6084"/>
                    </a:lnTo>
                    <a:lnTo>
                      <a:pt x="39116" y="5764"/>
                    </a:lnTo>
                    <a:lnTo>
                      <a:pt x="39078" y="5444"/>
                    </a:lnTo>
                    <a:lnTo>
                      <a:pt x="39014" y="5124"/>
                    </a:lnTo>
                    <a:lnTo>
                      <a:pt x="38950" y="4816"/>
                    </a:lnTo>
                    <a:lnTo>
                      <a:pt x="38860" y="4509"/>
                    </a:lnTo>
                    <a:lnTo>
                      <a:pt x="38758" y="4214"/>
                    </a:lnTo>
                    <a:lnTo>
                      <a:pt x="38642" y="3920"/>
                    </a:lnTo>
                    <a:lnTo>
                      <a:pt x="38514" y="3638"/>
                    </a:lnTo>
                    <a:lnTo>
                      <a:pt x="38373" y="3356"/>
                    </a:lnTo>
                    <a:lnTo>
                      <a:pt x="38220" y="3087"/>
                    </a:lnTo>
                    <a:lnTo>
                      <a:pt x="38053" y="2831"/>
                    </a:lnTo>
                    <a:lnTo>
                      <a:pt x="37874" y="2575"/>
                    </a:lnTo>
                    <a:lnTo>
                      <a:pt x="37682" y="2331"/>
                    </a:lnTo>
                    <a:lnTo>
                      <a:pt x="37477" y="2101"/>
                    </a:lnTo>
                    <a:lnTo>
                      <a:pt x="37272" y="1883"/>
                    </a:lnTo>
                    <a:lnTo>
                      <a:pt x="37041" y="1665"/>
                    </a:lnTo>
                    <a:lnTo>
                      <a:pt x="36811" y="1460"/>
                    </a:lnTo>
                    <a:lnTo>
                      <a:pt x="36567" y="1268"/>
                    </a:lnTo>
                    <a:lnTo>
                      <a:pt x="36311" y="1089"/>
                    </a:lnTo>
                    <a:lnTo>
                      <a:pt x="36055" y="923"/>
                    </a:lnTo>
                    <a:lnTo>
                      <a:pt x="35786" y="769"/>
                    </a:lnTo>
                    <a:lnTo>
                      <a:pt x="35504" y="628"/>
                    </a:lnTo>
                    <a:lnTo>
                      <a:pt x="35223" y="500"/>
                    </a:lnTo>
                    <a:lnTo>
                      <a:pt x="34928" y="385"/>
                    </a:lnTo>
                    <a:lnTo>
                      <a:pt x="34633" y="282"/>
                    </a:lnTo>
                    <a:lnTo>
                      <a:pt x="34326" y="205"/>
                    </a:lnTo>
                    <a:lnTo>
                      <a:pt x="34019" y="128"/>
                    </a:lnTo>
                    <a:lnTo>
                      <a:pt x="33698" y="77"/>
                    </a:lnTo>
                    <a:lnTo>
                      <a:pt x="33378" y="26"/>
                    </a:lnTo>
                    <a:lnTo>
                      <a:pt x="33058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Google Shape;239;p16">
            <a:extLst>
              <a:ext uri="{FF2B5EF4-FFF2-40B4-BE49-F238E27FC236}">
                <a16:creationId xmlns:a16="http://schemas.microsoft.com/office/drawing/2014/main" id="{D2F9AD76-1628-4E0B-B4AF-2F1DF4230BDA}"/>
              </a:ext>
            </a:extLst>
          </p:cNvPr>
          <p:cNvSpPr txBox="1"/>
          <p:nvPr/>
        </p:nvSpPr>
        <p:spPr>
          <a:xfrm>
            <a:off x="1769754" y="1112304"/>
            <a:ext cx="106869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Loop = 10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" name="Google Shape;239;p16">
            <a:extLst>
              <a:ext uri="{FF2B5EF4-FFF2-40B4-BE49-F238E27FC236}">
                <a16:creationId xmlns:a16="http://schemas.microsoft.com/office/drawing/2014/main" id="{3F7AA98E-1A66-491B-A71A-76906C9B968D}"/>
              </a:ext>
            </a:extLst>
          </p:cNvPr>
          <p:cNvSpPr txBox="1"/>
          <p:nvPr/>
        </p:nvSpPr>
        <p:spPr>
          <a:xfrm>
            <a:off x="5533898" y="1415033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Repeat = 100</a:t>
            </a:r>
          </a:p>
        </p:txBody>
      </p:sp>
      <p:sp>
        <p:nvSpPr>
          <p:cNvPr id="66" name="Google Shape;239;p16">
            <a:extLst>
              <a:ext uri="{FF2B5EF4-FFF2-40B4-BE49-F238E27FC236}">
                <a16:creationId xmlns:a16="http://schemas.microsoft.com/office/drawing/2014/main" id="{E7E921B5-B654-4A88-97F0-1A4497A92C2C}"/>
              </a:ext>
            </a:extLst>
          </p:cNvPr>
          <p:cNvSpPr txBox="1"/>
          <p:nvPr/>
        </p:nvSpPr>
        <p:spPr>
          <a:xfrm>
            <a:off x="3150758" y="1728899"/>
            <a:ext cx="111490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Divide = 3</a:t>
            </a:r>
          </a:p>
        </p:txBody>
      </p:sp>
      <p:sp>
        <p:nvSpPr>
          <p:cNvPr id="67" name="Google Shape;239;p16">
            <a:extLst>
              <a:ext uri="{FF2B5EF4-FFF2-40B4-BE49-F238E27FC236}">
                <a16:creationId xmlns:a16="http://schemas.microsoft.com/office/drawing/2014/main" id="{0A8FCFBE-A6A8-4EDE-B79B-F77F5F4E4642}"/>
              </a:ext>
            </a:extLst>
          </p:cNvPr>
          <p:cNvSpPr txBox="1"/>
          <p:nvPr/>
        </p:nvSpPr>
        <p:spPr>
          <a:xfrm>
            <a:off x="4316423" y="925517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K=6</a:t>
            </a:r>
          </a:p>
        </p:txBody>
      </p:sp>
      <p:sp>
        <p:nvSpPr>
          <p:cNvPr id="68" name="Google Shape;239;p16">
            <a:extLst>
              <a:ext uri="{FF2B5EF4-FFF2-40B4-BE49-F238E27FC236}">
                <a16:creationId xmlns:a16="http://schemas.microsoft.com/office/drawing/2014/main" id="{E0FCFD2A-5BBE-48F4-8830-1D5AC37E1A5D}"/>
              </a:ext>
            </a:extLst>
          </p:cNvPr>
          <p:cNvSpPr txBox="1"/>
          <p:nvPr/>
        </p:nvSpPr>
        <p:spPr>
          <a:xfrm>
            <a:off x="777804" y="2988397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Focus = True</a:t>
            </a:r>
          </a:p>
        </p:txBody>
      </p:sp>
      <p:sp>
        <p:nvSpPr>
          <p:cNvPr id="69" name="Google Shape;239;p16">
            <a:extLst>
              <a:ext uri="{FF2B5EF4-FFF2-40B4-BE49-F238E27FC236}">
                <a16:creationId xmlns:a16="http://schemas.microsoft.com/office/drawing/2014/main" id="{D4509363-FEEC-4D70-A488-A2637D296F29}"/>
              </a:ext>
            </a:extLst>
          </p:cNvPr>
          <p:cNvSpPr txBox="1"/>
          <p:nvPr/>
        </p:nvSpPr>
        <p:spPr>
          <a:xfrm>
            <a:off x="7217293" y="2680554"/>
            <a:ext cx="136220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Nayn</a:t>
            </a: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= True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E1334A-37FC-42C1-AB5D-A978075711D1}"/>
              </a:ext>
            </a:extLst>
          </p:cNvPr>
          <p:cNvCxnSpPr/>
          <p:nvPr/>
        </p:nvCxnSpPr>
        <p:spPr>
          <a:xfrm>
            <a:off x="1458905" y="3320197"/>
            <a:ext cx="1542179" cy="579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DE0E72-CEBC-4D4D-BE7A-3EDC7A1346E6}"/>
              </a:ext>
            </a:extLst>
          </p:cNvPr>
          <p:cNvCxnSpPr/>
          <p:nvPr/>
        </p:nvCxnSpPr>
        <p:spPr>
          <a:xfrm>
            <a:off x="3708211" y="2060699"/>
            <a:ext cx="456161" cy="890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4D75C6-4412-4444-BD2E-EEAF687114A5}"/>
              </a:ext>
            </a:extLst>
          </p:cNvPr>
          <p:cNvCxnSpPr/>
          <p:nvPr/>
        </p:nvCxnSpPr>
        <p:spPr>
          <a:xfrm>
            <a:off x="2304102" y="1444104"/>
            <a:ext cx="696982" cy="2455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E0FC643-B22D-4AD3-84A5-116AC6C5BF69}"/>
              </a:ext>
            </a:extLst>
          </p:cNvPr>
          <p:cNvCxnSpPr/>
          <p:nvPr/>
        </p:nvCxnSpPr>
        <p:spPr>
          <a:xfrm flipH="1">
            <a:off x="4148372" y="1232974"/>
            <a:ext cx="402917" cy="17079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8988013-8A46-42D0-A4F8-DB996B25EDC2}"/>
              </a:ext>
            </a:extLst>
          </p:cNvPr>
          <p:cNvCxnSpPr/>
          <p:nvPr/>
        </p:nvCxnSpPr>
        <p:spPr>
          <a:xfrm>
            <a:off x="6214999" y="1746833"/>
            <a:ext cx="67072" cy="2066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8E2953B-7C9B-4B44-8847-AB45DF833FFD}"/>
              </a:ext>
            </a:extLst>
          </p:cNvPr>
          <p:cNvCxnSpPr>
            <a:cxnSpLocks/>
          </p:cNvCxnSpPr>
          <p:nvPr/>
        </p:nvCxnSpPr>
        <p:spPr>
          <a:xfrm flipH="1">
            <a:off x="6282071" y="3012354"/>
            <a:ext cx="1616323" cy="801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16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15534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9" name="Google Shape;299;p16"/>
          <p:cNvGrpSpPr/>
          <p:nvPr/>
        </p:nvGrpSpPr>
        <p:grpSpPr>
          <a:xfrm>
            <a:off x="9846272" y="3668160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A767907-DBCC-4C3A-B88C-709F20D17635}"/>
              </a:ext>
            </a:extLst>
          </p:cNvPr>
          <p:cNvSpPr/>
          <p:nvPr/>
        </p:nvSpPr>
        <p:spPr>
          <a:xfrm>
            <a:off x="-3578029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700C371-9F1D-464A-802F-5CDB997B3AC0}"/>
              </a:ext>
            </a:extLst>
          </p:cNvPr>
          <p:cNvSpPr/>
          <p:nvPr/>
        </p:nvSpPr>
        <p:spPr>
          <a:xfrm>
            <a:off x="-3636701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9BD08E9-4A89-4B9B-8172-BCC068651EDF}"/>
              </a:ext>
            </a:extLst>
          </p:cNvPr>
          <p:cNvCxnSpPr>
            <a:cxnSpLocks/>
          </p:cNvCxnSpPr>
          <p:nvPr/>
        </p:nvCxnSpPr>
        <p:spPr>
          <a:xfrm>
            <a:off x="-1549275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2CA9FDC-C669-462A-90E4-3B25BEA8A22F}"/>
              </a:ext>
            </a:extLst>
          </p:cNvPr>
          <p:cNvSpPr txBox="1"/>
          <p:nvPr/>
        </p:nvSpPr>
        <p:spPr>
          <a:xfrm>
            <a:off x="-3484914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84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C012B262-0EE8-423C-903D-0765266E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9280" y="156920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vector of a pear fruit 5862480 Vector Art at Vecteezy">
            <a:extLst>
              <a:ext uri="{FF2B5EF4-FFF2-40B4-BE49-F238E27FC236}">
                <a16:creationId xmlns:a16="http://schemas.microsoft.com/office/drawing/2014/main" id="{B9BAD364-BA3A-499C-A4E8-E48236B3F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4749" y="152360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2" descr="Red Apple PNG Image">
            <a:extLst>
              <a:ext uri="{FF2B5EF4-FFF2-40B4-BE49-F238E27FC236}">
                <a16:creationId xmlns:a16="http://schemas.microsoft.com/office/drawing/2014/main" id="{0D6E31DA-026B-4465-A11E-5A51E5D8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9303" y="347811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4" descr="Red Apple PNG Image">
            <a:extLst>
              <a:ext uri="{FF2B5EF4-FFF2-40B4-BE49-F238E27FC236}">
                <a16:creationId xmlns:a16="http://schemas.microsoft.com/office/drawing/2014/main" id="{DF4BA975-809E-4352-A880-D839C7664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0716" y="226555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6" descr="Green Apple's PNG Image">
            <a:extLst>
              <a:ext uri="{FF2B5EF4-FFF2-40B4-BE49-F238E27FC236}">
                <a16:creationId xmlns:a16="http://schemas.microsoft.com/office/drawing/2014/main" id="{50DB1FDF-A35A-46B5-B582-6C16A4A5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1240" y="375898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8" descr="Pear PNG Image">
            <a:extLst>
              <a:ext uri="{FF2B5EF4-FFF2-40B4-BE49-F238E27FC236}">
                <a16:creationId xmlns:a16="http://schemas.microsoft.com/office/drawing/2014/main" id="{824AE6E4-E016-4E61-BFC3-5E4F9837D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6995" y="254322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0" descr="Pear PNG Image">
            <a:extLst>
              <a:ext uri="{FF2B5EF4-FFF2-40B4-BE49-F238E27FC236}">
                <a16:creationId xmlns:a16="http://schemas.microsoft.com/office/drawing/2014/main" id="{D2F1A355-DCB8-43DC-B8F9-39F71E138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9929" y="309948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Google Shape;1809;p36">
            <a:extLst>
              <a:ext uri="{FF2B5EF4-FFF2-40B4-BE49-F238E27FC236}">
                <a16:creationId xmlns:a16="http://schemas.microsoft.com/office/drawing/2014/main" id="{6A1E65AF-5EDE-40A3-9D6C-D9119017BA83}"/>
              </a:ext>
            </a:extLst>
          </p:cNvPr>
          <p:cNvSpPr/>
          <p:nvPr/>
        </p:nvSpPr>
        <p:spPr>
          <a:xfrm>
            <a:off x="-1493099" y="113776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1809;p36">
            <a:extLst>
              <a:ext uri="{FF2B5EF4-FFF2-40B4-BE49-F238E27FC236}">
                <a16:creationId xmlns:a16="http://schemas.microsoft.com/office/drawing/2014/main" id="{6188A317-A00F-4836-ABB6-E15E51CC1501}"/>
              </a:ext>
            </a:extLst>
          </p:cNvPr>
          <p:cNvSpPr/>
          <p:nvPr/>
        </p:nvSpPr>
        <p:spPr>
          <a:xfrm>
            <a:off x="-1293531" y="113776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1809;p36">
            <a:extLst>
              <a:ext uri="{FF2B5EF4-FFF2-40B4-BE49-F238E27FC236}">
                <a16:creationId xmlns:a16="http://schemas.microsoft.com/office/drawing/2014/main" id="{19078EB3-9339-41E4-BA29-007F009EC215}"/>
              </a:ext>
            </a:extLst>
          </p:cNvPr>
          <p:cNvSpPr/>
          <p:nvPr/>
        </p:nvSpPr>
        <p:spPr>
          <a:xfrm>
            <a:off x="-1093963" y="113741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Speech Bubble: Rectangle 93">
            <a:extLst>
              <a:ext uri="{FF2B5EF4-FFF2-40B4-BE49-F238E27FC236}">
                <a16:creationId xmlns:a16="http://schemas.microsoft.com/office/drawing/2014/main" id="{85BCB8BA-664F-45FC-9D62-3CC18A0E50A6}"/>
              </a:ext>
            </a:extLst>
          </p:cNvPr>
          <p:cNvSpPr/>
          <p:nvPr/>
        </p:nvSpPr>
        <p:spPr>
          <a:xfrm>
            <a:off x="-2697494" y="141560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FAA412BD-067C-4B3C-A163-5F99B907D674}"/>
              </a:ext>
            </a:extLst>
          </p:cNvPr>
          <p:cNvSpPr/>
          <p:nvPr/>
        </p:nvSpPr>
        <p:spPr>
          <a:xfrm>
            <a:off x="-1435338" y="142723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96" name="Speech Bubble: Rectangle 95">
            <a:extLst>
              <a:ext uri="{FF2B5EF4-FFF2-40B4-BE49-F238E27FC236}">
                <a16:creationId xmlns:a16="http://schemas.microsoft.com/office/drawing/2014/main" id="{3D533883-2C3A-41BC-B7CD-838462501C20}"/>
              </a:ext>
            </a:extLst>
          </p:cNvPr>
          <p:cNvSpPr/>
          <p:nvPr/>
        </p:nvSpPr>
        <p:spPr>
          <a:xfrm>
            <a:off x="-1158576" y="192648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97" name="Speech Bubble: Rectangle 96">
            <a:extLst>
              <a:ext uri="{FF2B5EF4-FFF2-40B4-BE49-F238E27FC236}">
                <a16:creationId xmlns:a16="http://schemas.microsoft.com/office/drawing/2014/main" id="{2A50BC10-69DC-4DAF-9955-F00B88089F7D}"/>
              </a:ext>
            </a:extLst>
          </p:cNvPr>
          <p:cNvSpPr/>
          <p:nvPr/>
        </p:nvSpPr>
        <p:spPr>
          <a:xfrm>
            <a:off x="-1357014" y="399917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98" name="Speech Bubble: Rectangle 97">
            <a:extLst>
              <a:ext uri="{FF2B5EF4-FFF2-40B4-BE49-F238E27FC236}">
                <a16:creationId xmlns:a16="http://schemas.microsoft.com/office/drawing/2014/main" id="{5920B2E0-0BB3-48F6-B5C2-A2857D38382F}"/>
              </a:ext>
            </a:extLst>
          </p:cNvPr>
          <p:cNvSpPr/>
          <p:nvPr/>
        </p:nvSpPr>
        <p:spPr>
          <a:xfrm>
            <a:off x="-2597767" y="353583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99" name="Speech Bubble: Rectangle 98">
            <a:extLst>
              <a:ext uri="{FF2B5EF4-FFF2-40B4-BE49-F238E27FC236}">
                <a16:creationId xmlns:a16="http://schemas.microsoft.com/office/drawing/2014/main" id="{301C3476-E0DC-4019-97C0-64EC85BEDD53}"/>
              </a:ext>
            </a:extLst>
          </p:cNvPr>
          <p:cNvSpPr/>
          <p:nvPr/>
        </p:nvSpPr>
        <p:spPr>
          <a:xfrm>
            <a:off x="-2251426" y="250036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100" name="Speech Bubble: Rectangle 99">
            <a:extLst>
              <a:ext uri="{FF2B5EF4-FFF2-40B4-BE49-F238E27FC236}">
                <a16:creationId xmlns:a16="http://schemas.microsoft.com/office/drawing/2014/main" id="{A87047DB-9A27-454B-8EB2-28AC3D187FAE}"/>
              </a:ext>
            </a:extLst>
          </p:cNvPr>
          <p:cNvSpPr/>
          <p:nvPr/>
        </p:nvSpPr>
        <p:spPr>
          <a:xfrm>
            <a:off x="-1806584" y="311541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</p:spTree>
    <p:extLst>
      <p:ext uri="{BB962C8B-B14F-4D97-AF65-F5344CB8AC3E}">
        <p14:creationId xmlns:p14="http://schemas.microsoft.com/office/powerpoint/2010/main" val="121656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840448" y="-66526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7230"/>
            <a:ext cx="398127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7: implementation and monitoring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A82F0-7F31-492E-8C53-F1FEBCD4B5D5}"/>
              </a:ext>
            </a:extLst>
          </p:cNvPr>
          <p:cNvGrpSpPr/>
          <p:nvPr/>
        </p:nvGrpSpPr>
        <p:grpSpPr>
          <a:xfrm>
            <a:off x="3875330" y="1518295"/>
            <a:ext cx="1393339" cy="2106909"/>
            <a:chOff x="1068873" y="2477561"/>
            <a:chExt cx="7161842" cy="10829630"/>
          </a:xfrm>
        </p:grpSpPr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7779694" y="12057237"/>
              <a:ext cx="451021" cy="1249942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68873" y="12057237"/>
              <a:ext cx="448782" cy="1249942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BDBB6BF-F9D4-484D-AE90-67C69F860B2B}"/>
                </a:ext>
              </a:extLst>
            </p:cNvPr>
            <p:cNvGrpSpPr/>
            <p:nvPr/>
          </p:nvGrpSpPr>
          <p:grpSpPr>
            <a:xfrm>
              <a:off x="1517489" y="2477561"/>
              <a:ext cx="6262466" cy="10829630"/>
              <a:chOff x="1517489" y="2477561"/>
              <a:chExt cx="6262466" cy="10829630"/>
            </a:xfrm>
          </p:grpSpPr>
          <p:sp>
            <p:nvSpPr>
              <p:cNvPr id="110" name="Google Shape;1923;p38">
                <a:extLst>
                  <a:ext uri="{FF2B5EF4-FFF2-40B4-BE49-F238E27FC236}">
                    <a16:creationId xmlns:a16="http://schemas.microsoft.com/office/drawing/2014/main" id="{335FC75F-01C0-4391-A22E-568038BCAD94}"/>
                  </a:ext>
                </a:extLst>
              </p:cNvPr>
              <p:cNvSpPr/>
              <p:nvPr/>
            </p:nvSpPr>
            <p:spPr>
              <a:xfrm>
                <a:off x="2548310" y="2477561"/>
                <a:ext cx="4200951" cy="4022024"/>
              </a:xfrm>
              <a:custGeom>
                <a:avLst/>
                <a:gdLst/>
                <a:ahLst/>
                <a:cxnLst/>
                <a:rect l="l" t="t" r="r" b="b"/>
                <a:pathLst>
                  <a:path w="26257" h="26257" extrusionOk="0">
                    <a:moveTo>
                      <a:pt x="5072" y="0"/>
                    </a:moveTo>
                    <a:lnTo>
                      <a:pt x="4803" y="26"/>
                    </a:lnTo>
                    <a:lnTo>
                      <a:pt x="4534" y="64"/>
                    </a:lnTo>
                    <a:lnTo>
                      <a:pt x="4278" y="102"/>
                    </a:lnTo>
                    <a:lnTo>
                      <a:pt x="4009" y="167"/>
                    </a:lnTo>
                    <a:lnTo>
                      <a:pt x="3766" y="243"/>
                    </a:lnTo>
                    <a:lnTo>
                      <a:pt x="3510" y="320"/>
                    </a:lnTo>
                    <a:lnTo>
                      <a:pt x="3266" y="423"/>
                    </a:lnTo>
                    <a:lnTo>
                      <a:pt x="3036" y="525"/>
                    </a:lnTo>
                    <a:lnTo>
                      <a:pt x="2805" y="640"/>
                    </a:lnTo>
                    <a:lnTo>
                      <a:pt x="2575" y="768"/>
                    </a:lnTo>
                    <a:lnTo>
                      <a:pt x="2357" y="909"/>
                    </a:lnTo>
                    <a:lnTo>
                      <a:pt x="2152" y="1063"/>
                    </a:lnTo>
                    <a:lnTo>
                      <a:pt x="1947" y="1217"/>
                    </a:lnTo>
                    <a:lnTo>
                      <a:pt x="1755" y="1383"/>
                    </a:lnTo>
                    <a:lnTo>
                      <a:pt x="1563" y="1563"/>
                    </a:lnTo>
                    <a:lnTo>
                      <a:pt x="1396" y="1755"/>
                    </a:lnTo>
                    <a:lnTo>
                      <a:pt x="1230" y="1947"/>
                    </a:lnTo>
                    <a:lnTo>
                      <a:pt x="1063" y="2152"/>
                    </a:lnTo>
                    <a:lnTo>
                      <a:pt x="910" y="2357"/>
                    </a:lnTo>
                    <a:lnTo>
                      <a:pt x="782" y="2574"/>
                    </a:lnTo>
                    <a:lnTo>
                      <a:pt x="653" y="2792"/>
                    </a:lnTo>
                    <a:lnTo>
                      <a:pt x="525" y="3023"/>
                    </a:lnTo>
                    <a:lnTo>
                      <a:pt x="423" y="3266"/>
                    </a:lnTo>
                    <a:lnTo>
                      <a:pt x="333" y="3509"/>
                    </a:lnTo>
                    <a:lnTo>
                      <a:pt x="244" y="3753"/>
                    </a:lnTo>
                    <a:lnTo>
                      <a:pt x="167" y="4009"/>
                    </a:lnTo>
                    <a:lnTo>
                      <a:pt x="116" y="4265"/>
                    </a:lnTo>
                    <a:lnTo>
                      <a:pt x="64" y="4534"/>
                    </a:lnTo>
                    <a:lnTo>
                      <a:pt x="26" y="4803"/>
                    </a:lnTo>
                    <a:lnTo>
                      <a:pt x="13" y="5072"/>
                    </a:lnTo>
                    <a:lnTo>
                      <a:pt x="0" y="5341"/>
                    </a:lnTo>
                    <a:lnTo>
                      <a:pt x="0" y="20903"/>
                    </a:lnTo>
                    <a:lnTo>
                      <a:pt x="13" y="21184"/>
                    </a:lnTo>
                    <a:lnTo>
                      <a:pt x="26" y="21453"/>
                    </a:lnTo>
                    <a:lnTo>
                      <a:pt x="64" y="21722"/>
                    </a:lnTo>
                    <a:lnTo>
                      <a:pt x="116" y="21991"/>
                    </a:lnTo>
                    <a:lnTo>
                      <a:pt x="167" y="22247"/>
                    </a:lnTo>
                    <a:lnTo>
                      <a:pt x="244" y="22503"/>
                    </a:lnTo>
                    <a:lnTo>
                      <a:pt x="333" y="22747"/>
                    </a:lnTo>
                    <a:lnTo>
                      <a:pt x="423" y="22990"/>
                    </a:lnTo>
                    <a:lnTo>
                      <a:pt x="525" y="23234"/>
                    </a:lnTo>
                    <a:lnTo>
                      <a:pt x="653" y="23464"/>
                    </a:lnTo>
                    <a:lnTo>
                      <a:pt x="782" y="23682"/>
                    </a:lnTo>
                    <a:lnTo>
                      <a:pt x="910" y="23900"/>
                    </a:lnTo>
                    <a:lnTo>
                      <a:pt x="1063" y="24104"/>
                    </a:lnTo>
                    <a:lnTo>
                      <a:pt x="1230" y="24309"/>
                    </a:lnTo>
                    <a:lnTo>
                      <a:pt x="1396" y="24502"/>
                    </a:lnTo>
                    <a:lnTo>
                      <a:pt x="1563" y="24694"/>
                    </a:lnTo>
                    <a:lnTo>
                      <a:pt x="1755" y="24873"/>
                    </a:lnTo>
                    <a:lnTo>
                      <a:pt x="1947" y="25039"/>
                    </a:lnTo>
                    <a:lnTo>
                      <a:pt x="2152" y="25193"/>
                    </a:lnTo>
                    <a:lnTo>
                      <a:pt x="2357" y="25347"/>
                    </a:lnTo>
                    <a:lnTo>
                      <a:pt x="2575" y="25488"/>
                    </a:lnTo>
                    <a:lnTo>
                      <a:pt x="2805" y="25616"/>
                    </a:lnTo>
                    <a:lnTo>
                      <a:pt x="3036" y="25731"/>
                    </a:lnTo>
                    <a:lnTo>
                      <a:pt x="3266" y="25834"/>
                    </a:lnTo>
                    <a:lnTo>
                      <a:pt x="3510" y="25936"/>
                    </a:lnTo>
                    <a:lnTo>
                      <a:pt x="3766" y="26013"/>
                    </a:lnTo>
                    <a:lnTo>
                      <a:pt x="4009" y="26090"/>
                    </a:lnTo>
                    <a:lnTo>
                      <a:pt x="4278" y="26154"/>
                    </a:lnTo>
                    <a:lnTo>
                      <a:pt x="4534" y="26192"/>
                    </a:lnTo>
                    <a:lnTo>
                      <a:pt x="4803" y="26231"/>
                    </a:lnTo>
                    <a:lnTo>
                      <a:pt x="5072" y="26256"/>
                    </a:lnTo>
                    <a:lnTo>
                      <a:pt x="21184" y="26256"/>
                    </a:lnTo>
                    <a:lnTo>
                      <a:pt x="21466" y="26231"/>
                    </a:lnTo>
                    <a:lnTo>
                      <a:pt x="21722" y="26192"/>
                    </a:lnTo>
                    <a:lnTo>
                      <a:pt x="21991" y="26154"/>
                    </a:lnTo>
                    <a:lnTo>
                      <a:pt x="22248" y="26090"/>
                    </a:lnTo>
                    <a:lnTo>
                      <a:pt x="22504" y="26013"/>
                    </a:lnTo>
                    <a:lnTo>
                      <a:pt x="22747" y="25936"/>
                    </a:lnTo>
                    <a:lnTo>
                      <a:pt x="22990" y="25834"/>
                    </a:lnTo>
                    <a:lnTo>
                      <a:pt x="23234" y="25731"/>
                    </a:lnTo>
                    <a:lnTo>
                      <a:pt x="23464" y="25616"/>
                    </a:lnTo>
                    <a:lnTo>
                      <a:pt x="23682" y="25488"/>
                    </a:lnTo>
                    <a:lnTo>
                      <a:pt x="23900" y="25347"/>
                    </a:lnTo>
                    <a:lnTo>
                      <a:pt x="24117" y="25193"/>
                    </a:lnTo>
                    <a:lnTo>
                      <a:pt x="24322" y="25039"/>
                    </a:lnTo>
                    <a:lnTo>
                      <a:pt x="24515" y="24873"/>
                    </a:lnTo>
                    <a:lnTo>
                      <a:pt x="24694" y="24694"/>
                    </a:lnTo>
                    <a:lnTo>
                      <a:pt x="24873" y="24502"/>
                    </a:lnTo>
                    <a:lnTo>
                      <a:pt x="25040" y="24309"/>
                    </a:lnTo>
                    <a:lnTo>
                      <a:pt x="25206" y="24104"/>
                    </a:lnTo>
                    <a:lnTo>
                      <a:pt x="25347" y="23900"/>
                    </a:lnTo>
                    <a:lnTo>
                      <a:pt x="25488" y="23682"/>
                    </a:lnTo>
                    <a:lnTo>
                      <a:pt x="25616" y="23464"/>
                    </a:lnTo>
                    <a:lnTo>
                      <a:pt x="25731" y="23234"/>
                    </a:lnTo>
                    <a:lnTo>
                      <a:pt x="25847" y="22990"/>
                    </a:lnTo>
                    <a:lnTo>
                      <a:pt x="25936" y="22747"/>
                    </a:lnTo>
                    <a:lnTo>
                      <a:pt x="26026" y="22503"/>
                    </a:lnTo>
                    <a:lnTo>
                      <a:pt x="26090" y="22247"/>
                    </a:lnTo>
                    <a:lnTo>
                      <a:pt x="26154" y="21991"/>
                    </a:lnTo>
                    <a:lnTo>
                      <a:pt x="26205" y="21722"/>
                    </a:lnTo>
                    <a:lnTo>
                      <a:pt x="26231" y="21453"/>
                    </a:lnTo>
                    <a:lnTo>
                      <a:pt x="26256" y="21184"/>
                    </a:lnTo>
                    <a:lnTo>
                      <a:pt x="26256" y="20903"/>
                    </a:lnTo>
                    <a:lnTo>
                      <a:pt x="26256" y="5341"/>
                    </a:lnTo>
                    <a:lnTo>
                      <a:pt x="26256" y="5072"/>
                    </a:lnTo>
                    <a:lnTo>
                      <a:pt x="26231" y="4803"/>
                    </a:lnTo>
                    <a:lnTo>
                      <a:pt x="26205" y="4534"/>
                    </a:lnTo>
                    <a:lnTo>
                      <a:pt x="26154" y="4265"/>
                    </a:lnTo>
                    <a:lnTo>
                      <a:pt x="26090" y="4009"/>
                    </a:lnTo>
                    <a:lnTo>
                      <a:pt x="26026" y="3753"/>
                    </a:lnTo>
                    <a:lnTo>
                      <a:pt x="25936" y="3509"/>
                    </a:lnTo>
                    <a:lnTo>
                      <a:pt x="25847" y="3266"/>
                    </a:lnTo>
                    <a:lnTo>
                      <a:pt x="25731" y="3023"/>
                    </a:lnTo>
                    <a:lnTo>
                      <a:pt x="25616" y="2792"/>
                    </a:lnTo>
                    <a:lnTo>
                      <a:pt x="25488" y="2574"/>
                    </a:lnTo>
                    <a:lnTo>
                      <a:pt x="25347" y="2357"/>
                    </a:lnTo>
                    <a:lnTo>
                      <a:pt x="25206" y="2152"/>
                    </a:lnTo>
                    <a:lnTo>
                      <a:pt x="25040" y="1947"/>
                    </a:lnTo>
                    <a:lnTo>
                      <a:pt x="24873" y="1755"/>
                    </a:lnTo>
                    <a:lnTo>
                      <a:pt x="24694" y="1563"/>
                    </a:lnTo>
                    <a:lnTo>
                      <a:pt x="24515" y="1383"/>
                    </a:lnTo>
                    <a:lnTo>
                      <a:pt x="24322" y="1217"/>
                    </a:lnTo>
                    <a:lnTo>
                      <a:pt x="24117" y="1063"/>
                    </a:lnTo>
                    <a:lnTo>
                      <a:pt x="23900" y="909"/>
                    </a:lnTo>
                    <a:lnTo>
                      <a:pt x="23682" y="768"/>
                    </a:lnTo>
                    <a:lnTo>
                      <a:pt x="23464" y="640"/>
                    </a:lnTo>
                    <a:lnTo>
                      <a:pt x="23234" y="525"/>
                    </a:lnTo>
                    <a:lnTo>
                      <a:pt x="22990" y="423"/>
                    </a:lnTo>
                    <a:lnTo>
                      <a:pt x="22747" y="320"/>
                    </a:lnTo>
                    <a:lnTo>
                      <a:pt x="22504" y="243"/>
                    </a:lnTo>
                    <a:lnTo>
                      <a:pt x="22248" y="167"/>
                    </a:lnTo>
                    <a:lnTo>
                      <a:pt x="21991" y="102"/>
                    </a:lnTo>
                    <a:lnTo>
                      <a:pt x="21722" y="64"/>
                    </a:lnTo>
                    <a:lnTo>
                      <a:pt x="21466" y="26"/>
                    </a:lnTo>
                    <a:lnTo>
                      <a:pt x="21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924;p38">
                <a:extLst>
                  <a:ext uri="{FF2B5EF4-FFF2-40B4-BE49-F238E27FC236}">
                    <a16:creationId xmlns:a16="http://schemas.microsoft.com/office/drawing/2014/main" id="{52DE68B3-8F71-414F-BC11-63C0682FB069}"/>
                  </a:ext>
                </a:extLst>
              </p:cNvPr>
              <p:cNvSpPr/>
              <p:nvPr/>
            </p:nvSpPr>
            <p:spPr>
              <a:xfrm>
                <a:off x="2781896" y="2701201"/>
                <a:ext cx="3735850" cy="3574741"/>
              </a:xfrm>
              <a:custGeom>
                <a:avLst/>
                <a:gdLst/>
                <a:ahLst/>
                <a:cxnLst/>
                <a:rect l="l" t="t" r="r" b="b"/>
                <a:pathLst>
                  <a:path w="23350" h="23337" extrusionOk="0">
                    <a:moveTo>
                      <a:pt x="4509" y="0"/>
                    </a:moveTo>
                    <a:lnTo>
                      <a:pt x="4265" y="26"/>
                    </a:lnTo>
                    <a:lnTo>
                      <a:pt x="4035" y="51"/>
                    </a:lnTo>
                    <a:lnTo>
                      <a:pt x="3792" y="90"/>
                    </a:lnTo>
                    <a:lnTo>
                      <a:pt x="3561" y="141"/>
                    </a:lnTo>
                    <a:lnTo>
                      <a:pt x="3343" y="205"/>
                    </a:lnTo>
                    <a:lnTo>
                      <a:pt x="3126" y="282"/>
                    </a:lnTo>
                    <a:lnTo>
                      <a:pt x="2908" y="372"/>
                    </a:lnTo>
                    <a:lnTo>
                      <a:pt x="2690" y="461"/>
                    </a:lnTo>
                    <a:lnTo>
                      <a:pt x="2485" y="564"/>
                    </a:lnTo>
                    <a:lnTo>
                      <a:pt x="2293" y="679"/>
                    </a:lnTo>
                    <a:lnTo>
                      <a:pt x="2101" y="807"/>
                    </a:lnTo>
                    <a:lnTo>
                      <a:pt x="1909" y="935"/>
                    </a:lnTo>
                    <a:lnTo>
                      <a:pt x="1729" y="1076"/>
                    </a:lnTo>
                    <a:lnTo>
                      <a:pt x="1563" y="1230"/>
                    </a:lnTo>
                    <a:lnTo>
                      <a:pt x="1396" y="1383"/>
                    </a:lnTo>
                    <a:lnTo>
                      <a:pt x="1230" y="1550"/>
                    </a:lnTo>
                    <a:lnTo>
                      <a:pt x="1089" y="1729"/>
                    </a:lnTo>
                    <a:lnTo>
                      <a:pt x="948" y="1909"/>
                    </a:lnTo>
                    <a:lnTo>
                      <a:pt x="807" y="2088"/>
                    </a:lnTo>
                    <a:lnTo>
                      <a:pt x="692" y="2280"/>
                    </a:lnTo>
                    <a:lnTo>
                      <a:pt x="577" y="2485"/>
                    </a:lnTo>
                    <a:lnTo>
                      <a:pt x="474" y="2690"/>
                    </a:lnTo>
                    <a:lnTo>
                      <a:pt x="372" y="2895"/>
                    </a:lnTo>
                    <a:lnTo>
                      <a:pt x="295" y="3112"/>
                    </a:lnTo>
                    <a:lnTo>
                      <a:pt x="218" y="3330"/>
                    </a:lnTo>
                    <a:lnTo>
                      <a:pt x="154" y="3561"/>
                    </a:lnTo>
                    <a:lnTo>
                      <a:pt x="103" y="3791"/>
                    </a:lnTo>
                    <a:lnTo>
                      <a:pt x="52" y="4022"/>
                    </a:lnTo>
                    <a:lnTo>
                      <a:pt x="26" y="4265"/>
                    </a:lnTo>
                    <a:lnTo>
                      <a:pt x="13" y="4509"/>
                    </a:lnTo>
                    <a:lnTo>
                      <a:pt x="0" y="4752"/>
                    </a:lnTo>
                    <a:lnTo>
                      <a:pt x="0" y="18584"/>
                    </a:lnTo>
                    <a:lnTo>
                      <a:pt x="13" y="18828"/>
                    </a:lnTo>
                    <a:lnTo>
                      <a:pt x="26" y="19071"/>
                    </a:lnTo>
                    <a:lnTo>
                      <a:pt x="52" y="19314"/>
                    </a:lnTo>
                    <a:lnTo>
                      <a:pt x="103" y="19545"/>
                    </a:lnTo>
                    <a:lnTo>
                      <a:pt x="154" y="19776"/>
                    </a:lnTo>
                    <a:lnTo>
                      <a:pt x="218" y="19993"/>
                    </a:lnTo>
                    <a:lnTo>
                      <a:pt x="295" y="20224"/>
                    </a:lnTo>
                    <a:lnTo>
                      <a:pt x="372" y="20429"/>
                    </a:lnTo>
                    <a:lnTo>
                      <a:pt x="474" y="20646"/>
                    </a:lnTo>
                    <a:lnTo>
                      <a:pt x="577" y="20851"/>
                    </a:lnTo>
                    <a:lnTo>
                      <a:pt x="692" y="21043"/>
                    </a:lnTo>
                    <a:lnTo>
                      <a:pt x="807" y="21248"/>
                    </a:lnTo>
                    <a:lnTo>
                      <a:pt x="948" y="21428"/>
                    </a:lnTo>
                    <a:lnTo>
                      <a:pt x="1089" y="21607"/>
                    </a:lnTo>
                    <a:lnTo>
                      <a:pt x="1230" y="21786"/>
                    </a:lnTo>
                    <a:lnTo>
                      <a:pt x="1396" y="21940"/>
                    </a:lnTo>
                    <a:lnTo>
                      <a:pt x="1563" y="22107"/>
                    </a:lnTo>
                    <a:lnTo>
                      <a:pt x="1729" y="22247"/>
                    </a:lnTo>
                    <a:lnTo>
                      <a:pt x="1909" y="22388"/>
                    </a:lnTo>
                    <a:lnTo>
                      <a:pt x="2101" y="22529"/>
                    </a:lnTo>
                    <a:lnTo>
                      <a:pt x="2293" y="22644"/>
                    </a:lnTo>
                    <a:lnTo>
                      <a:pt x="2485" y="22760"/>
                    </a:lnTo>
                    <a:lnTo>
                      <a:pt x="2690" y="22875"/>
                    </a:lnTo>
                    <a:lnTo>
                      <a:pt x="2908" y="22965"/>
                    </a:lnTo>
                    <a:lnTo>
                      <a:pt x="3126" y="23054"/>
                    </a:lnTo>
                    <a:lnTo>
                      <a:pt x="3343" y="23118"/>
                    </a:lnTo>
                    <a:lnTo>
                      <a:pt x="3561" y="23182"/>
                    </a:lnTo>
                    <a:lnTo>
                      <a:pt x="3792" y="23246"/>
                    </a:lnTo>
                    <a:lnTo>
                      <a:pt x="4035" y="23285"/>
                    </a:lnTo>
                    <a:lnTo>
                      <a:pt x="4265" y="23310"/>
                    </a:lnTo>
                    <a:lnTo>
                      <a:pt x="4509" y="23336"/>
                    </a:lnTo>
                    <a:lnTo>
                      <a:pt x="18828" y="23336"/>
                    </a:lnTo>
                    <a:lnTo>
                      <a:pt x="19071" y="23310"/>
                    </a:lnTo>
                    <a:lnTo>
                      <a:pt x="19315" y="23285"/>
                    </a:lnTo>
                    <a:lnTo>
                      <a:pt x="19545" y="23246"/>
                    </a:lnTo>
                    <a:lnTo>
                      <a:pt x="19776" y="23182"/>
                    </a:lnTo>
                    <a:lnTo>
                      <a:pt x="20006" y="23118"/>
                    </a:lnTo>
                    <a:lnTo>
                      <a:pt x="20224" y="23054"/>
                    </a:lnTo>
                    <a:lnTo>
                      <a:pt x="20442" y="22965"/>
                    </a:lnTo>
                    <a:lnTo>
                      <a:pt x="20647" y="22875"/>
                    </a:lnTo>
                    <a:lnTo>
                      <a:pt x="20852" y="22760"/>
                    </a:lnTo>
                    <a:lnTo>
                      <a:pt x="21056" y="22644"/>
                    </a:lnTo>
                    <a:lnTo>
                      <a:pt x="21249" y="22529"/>
                    </a:lnTo>
                    <a:lnTo>
                      <a:pt x="21428" y="22388"/>
                    </a:lnTo>
                    <a:lnTo>
                      <a:pt x="21607" y="22247"/>
                    </a:lnTo>
                    <a:lnTo>
                      <a:pt x="21787" y="22107"/>
                    </a:lnTo>
                    <a:lnTo>
                      <a:pt x="21953" y="21940"/>
                    </a:lnTo>
                    <a:lnTo>
                      <a:pt x="22107" y="21786"/>
                    </a:lnTo>
                    <a:lnTo>
                      <a:pt x="22260" y="21607"/>
                    </a:lnTo>
                    <a:lnTo>
                      <a:pt x="22401" y="21428"/>
                    </a:lnTo>
                    <a:lnTo>
                      <a:pt x="22529" y="21248"/>
                    </a:lnTo>
                    <a:lnTo>
                      <a:pt x="22657" y="21043"/>
                    </a:lnTo>
                    <a:lnTo>
                      <a:pt x="22773" y="20851"/>
                    </a:lnTo>
                    <a:lnTo>
                      <a:pt x="22875" y="20646"/>
                    </a:lnTo>
                    <a:lnTo>
                      <a:pt x="22965" y="20429"/>
                    </a:lnTo>
                    <a:lnTo>
                      <a:pt x="23055" y="20224"/>
                    </a:lnTo>
                    <a:lnTo>
                      <a:pt x="23131" y="19993"/>
                    </a:lnTo>
                    <a:lnTo>
                      <a:pt x="23195" y="19776"/>
                    </a:lnTo>
                    <a:lnTo>
                      <a:pt x="23247" y="19545"/>
                    </a:lnTo>
                    <a:lnTo>
                      <a:pt x="23285" y="19314"/>
                    </a:lnTo>
                    <a:lnTo>
                      <a:pt x="23323" y="19071"/>
                    </a:lnTo>
                    <a:lnTo>
                      <a:pt x="23336" y="18828"/>
                    </a:lnTo>
                    <a:lnTo>
                      <a:pt x="23349" y="18584"/>
                    </a:lnTo>
                    <a:lnTo>
                      <a:pt x="23349" y="4752"/>
                    </a:lnTo>
                    <a:lnTo>
                      <a:pt x="23336" y="4509"/>
                    </a:lnTo>
                    <a:lnTo>
                      <a:pt x="23323" y="4265"/>
                    </a:lnTo>
                    <a:lnTo>
                      <a:pt x="23285" y="4022"/>
                    </a:lnTo>
                    <a:lnTo>
                      <a:pt x="23247" y="3791"/>
                    </a:lnTo>
                    <a:lnTo>
                      <a:pt x="23195" y="3561"/>
                    </a:lnTo>
                    <a:lnTo>
                      <a:pt x="23131" y="3330"/>
                    </a:lnTo>
                    <a:lnTo>
                      <a:pt x="23055" y="3112"/>
                    </a:lnTo>
                    <a:lnTo>
                      <a:pt x="22965" y="2895"/>
                    </a:lnTo>
                    <a:lnTo>
                      <a:pt x="22875" y="2690"/>
                    </a:lnTo>
                    <a:lnTo>
                      <a:pt x="22773" y="2485"/>
                    </a:lnTo>
                    <a:lnTo>
                      <a:pt x="22657" y="2280"/>
                    </a:lnTo>
                    <a:lnTo>
                      <a:pt x="22529" y="2088"/>
                    </a:lnTo>
                    <a:lnTo>
                      <a:pt x="22401" y="1909"/>
                    </a:lnTo>
                    <a:lnTo>
                      <a:pt x="22260" y="1729"/>
                    </a:lnTo>
                    <a:lnTo>
                      <a:pt x="22107" y="1550"/>
                    </a:lnTo>
                    <a:lnTo>
                      <a:pt x="21953" y="1383"/>
                    </a:lnTo>
                    <a:lnTo>
                      <a:pt x="21787" y="1230"/>
                    </a:lnTo>
                    <a:lnTo>
                      <a:pt x="21607" y="1076"/>
                    </a:lnTo>
                    <a:lnTo>
                      <a:pt x="21428" y="935"/>
                    </a:lnTo>
                    <a:lnTo>
                      <a:pt x="21249" y="807"/>
                    </a:lnTo>
                    <a:lnTo>
                      <a:pt x="21056" y="679"/>
                    </a:lnTo>
                    <a:lnTo>
                      <a:pt x="20852" y="564"/>
                    </a:lnTo>
                    <a:lnTo>
                      <a:pt x="20647" y="461"/>
                    </a:lnTo>
                    <a:lnTo>
                      <a:pt x="20442" y="372"/>
                    </a:lnTo>
                    <a:lnTo>
                      <a:pt x="20224" y="282"/>
                    </a:lnTo>
                    <a:lnTo>
                      <a:pt x="20006" y="205"/>
                    </a:lnTo>
                    <a:lnTo>
                      <a:pt x="19776" y="141"/>
                    </a:lnTo>
                    <a:lnTo>
                      <a:pt x="19545" y="90"/>
                    </a:lnTo>
                    <a:lnTo>
                      <a:pt x="19315" y="51"/>
                    </a:lnTo>
                    <a:lnTo>
                      <a:pt x="19071" y="26"/>
                    </a:lnTo>
                    <a:lnTo>
                      <a:pt x="188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925;p38">
                <a:extLst>
                  <a:ext uri="{FF2B5EF4-FFF2-40B4-BE49-F238E27FC236}">
                    <a16:creationId xmlns:a16="http://schemas.microsoft.com/office/drawing/2014/main" id="{CFD9B80B-C423-4686-AB13-3B5EFB6A2007}"/>
                  </a:ext>
                </a:extLst>
              </p:cNvPr>
              <p:cNvSpPr/>
              <p:nvPr/>
            </p:nvSpPr>
            <p:spPr>
              <a:xfrm>
                <a:off x="6056431" y="3813574"/>
                <a:ext cx="248149" cy="17860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166" extrusionOk="0">
                    <a:moveTo>
                      <a:pt x="1307" y="0"/>
                    </a:moveTo>
                    <a:lnTo>
                      <a:pt x="1268" y="13"/>
                    </a:lnTo>
                    <a:lnTo>
                      <a:pt x="1217" y="26"/>
                    </a:lnTo>
                    <a:lnTo>
                      <a:pt x="1179" y="39"/>
                    </a:lnTo>
                    <a:lnTo>
                      <a:pt x="116" y="730"/>
                    </a:lnTo>
                    <a:lnTo>
                      <a:pt x="77" y="756"/>
                    </a:lnTo>
                    <a:lnTo>
                      <a:pt x="39" y="794"/>
                    </a:lnTo>
                    <a:lnTo>
                      <a:pt x="26" y="833"/>
                    </a:lnTo>
                    <a:lnTo>
                      <a:pt x="0" y="871"/>
                    </a:lnTo>
                    <a:lnTo>
                      <a:pt x="0" y="922"/>
                    </a:lnTo>
                    <a:lnTo>
                      <a:pt x="0" y="974"/>
                    </a:lnTo>
                    <a:lnTo>
                      <a:pt x="13" y="1012"/>
                    </a:lnTo>
                    <a:lnTo>
                      <a:pt x="39" y="1063"/>
                    </a:lnTo>
                    <a:lnTo>
                      <a:pt x="77" y="1102"/>
                    </a:lnTo>
                    <a:lnTo>
                      <a:pt x="128" y="1140"/>
                    </a:lnTo>
                    <a:lnTo>
                      <a:pt x="180" y="1166"/>
                    </a:lnTo>
                    <a:lnTo>
                      <a:pt x="308" y="1166"/>
                    </a:lnTo>
                    <a:lnTo>
                      <a:pt x="372" y="1127"/>
                    </a:lnTo>
                    <a:lnTo>
                      <a:pt x="1435" y="448"/>
                    </a:lnTo>
                    <a:lnTo>
                      <a:pt x="1473" y="423"/>
                    </a:lnTo>
                    <a:lnTo>
                      <a:pt x="1499" y="384"/>
                    </a:lnTo>
                    <a:lnTo>
                      <a:pt x="1524" y="346"/>
                    </a:lnTo>
                    <a:lnTo>
                      <a:pt x="1537" y="295"/>
                    </a:lnTo>
                    <a:lnTo>
                      <a:pt x="1550" y="256"/>
                    </a:lnTo>
                    <a:lnTo>
                      <a:pt x="1550" y="205"/>
                    </a:lnTo>
                    <a:lnTo>
                      <a:pt x="1537" y="154"/>
                    </a:lnTo>
                    <a:lnTo>
                      <a:pt x="1512" y="115"/>
                    </a:lnTo>
                    <a:lnTo>
                      <a:pt x="1473" y="77"/>
                    </a:lnTo>
                    <a:lnTo>
                      <a:pt x="1435" y="51"/>
                    </a:lnTo>
                    <a:lnTo>
                      <a:pt x="1396" y="26"/>
                    </a:lnTo>
                    <a:lnTo>
                      <a:pt x="1358" y="13"/>
                    </a:lnTo>
                    <a:lnTo>
                      <a:pt x="1307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926;p38">
                <a:extLst>
                  <a:ext uri="{FF2B5EF4-FFF2-40B4-BE49-F238E27FC236}">
                    <a16:creationId xmlns:a16="http://schemas.microsoft.com/office/drawing/2014/main" id="{04C75001-8B6E-403B-A2A7-02238E9F25E1}"/>
                  </a:ext>
                </a:extLst>
              </p:cNvPr>
              <p:cNvSpPr/>
              <p:nvPr/>
            </p:nvSpPr>
            <p:spPr>
              <a:xfrm>
                <a:off x="4140379" y="3615358"/>
                <a:ext cx="959321" cy="35920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2345" extrusionOk="0">
                    <a:moveTo>
                      <a:pt x="3395" y="1"/>
                    </a:moveTo>
                    <a:lnTo>
                      <a:pt x="3344" y="13"/>
                    </a:lnTo>
                    <a:lnTo>
                      <a:pt x="3293" y="26"/>
                    </a:lnTo>
                    <a:lnTo>
                      <a:pt x="3254" y="52"/>
                    </a:lnTo>
                    <a:lnTo>
                      <a:pt x="3216" y="77"/>
                    </a:lnTo>
                    <a:lnTo>
                      <a:pt x="3190" y="116"/>
                    </a:lnTo>
                    <a:lnTo>
                      <a:pt x="3165" y="154"/>
                    </a:lnTo>
                    <a:lnTo>
                      <a:pt x="3152" y="193"/>
                    </a:lnTo>
                    <a:lnTo>
                      <a:pt x="3152" y="244"/>
                    </a:lnTo>
                    <a:lnTo>
                      <a:pt x="3152" y="833"/>
                    </a:lnTo>
                    <a:lnTo>
                      <a:pt x="2409" y="833"/>
                    </a:lnTo>
                    <a:lnTo>
                      <a:pt x="2358" y="846"/>
                    </a:lnTo>
                    <a:lnTo>
                      <a:pt x="2319" y="859"/>
                    </a:lnTo>
                    <a:lnTo>
                      <a:pt x="2268" y="872"/>
                    </a:lnTo>
                    <a:lnTo>
                      <a:pt x="2242" y="910"/>
                    </a:lnTo>
                    <a:lnTo>
                      <a:pt x="2204" y="948"/>
                    </a:lnTo>
                    <a:lnTo>
                      <a:pt x="2178" y="987"/>
                    </a:lnTo>
                    <a:lnTo>
                      <a:pt x="2166" y="1025"/>
                    </a:lnTo>
                    <a:lnTo>
                      <a:pt x="2166" y="1076"/>
                    </a:lnTo>
                    <a:lnTo>
                      <a:pt x="2166" y="1858"/>
                    </a:lnTo>
                    <a:lnTo>
                      <a:pt x="244" y="1858"/>
                    </a:lnTo>
                    <a:lnTo>
                      <a:pt x="193" y="1871"/>
                    </a:lnTo>
                    <a:lnTo>
                      <a:pt x="155" y="1883"/>
                    </a:lnTo>
                    <a:lnTo>
                      <a:pt x="103" y="1909"/>
                    </a:lnTo>
                    <a:lnTo>
                      <a:pt x="78" y="1935"/>
                    </a:lnTo>
                    <a:lnTo>
                      <a:pt x="39" y="1973"/>
                    </a:lnTo>
                    <a:lnTo>
                      <a:pt x="27" y="2011"/>
                    </a:lnTo>
                    <a:lnTo>
                      <a:pt x="1" y="2063"/>
                    </a:lnTo>
                    <a:lnTo>
                      <a:pt x="1" y="2101"/>
                    </a:lnTo>
                    <a:lnTo>
                      <a:pt x="1" y="2152"/>
                    </a:lnTo>
                    <a:lnTo>
                      <a:pt x="27" y="2204"/>
                    </a:lnTo>
                    <a:lnTo>
                      <a:pt x="39" y="2242"/>
                    </a:lnTo>
                    <a:lnTo>
                      <a:pt x="78" y="2280"/>
                    </a:lnTo>
                    <a:lnTo>
                      <a:pt x="103" y="2306"/>
                    </a:lnTo>
                    <a:lnTo>
                      <a:pt x="155" y="2332"/>
                    </a:lnTo>
                    <a:lnTo>
                      <a:pt x="193" y="2344"/>
                    </a:lnTo>
                    <a:lnTo>
                      <a:pt x="5803" y="2344"/>
                    </a:lnTo>
                    <a:lnTo>
                      <a:pt x="5854" y="2332"/>
                    </a:lnTo>
                    <a:lnTo>
                      <a:pt x="5893" y="2306"/>
                    </a:lnTo>
                    <a:lnTo>
                      <a:pt x="5931" y="2280"/>
                    </a:lnTo>
                    <a:lnTo>
                      <a:pt x="5957" y="2242"/>
                    </a:lnTo>
                    <a:lnTo>
                      <a:pt x="5982" y="2204"/>
                    </a:lnTo>
                    <a:lnTo>
                      <a:pt x="5995" y="2152"/>
                    </a:lnTo>
                    <a:lnTo>
                      <a:pt x="5995" y="2101"/>
                    </a:lnTo>
                    <a:lnTo>
                      <a:pt x="5995" y="2063"/>
                    </a:lnTo>
                    <a:lnTo>
                      <a:pt x="5982" y="2011"/>
                    </a:lnTo>
                    <a:lnTo>
                      <a:pt x="5957" y="1973"/>
                    </a:lnTo>
                    <a:lnTo>
                      <a:pt x="5931" y="1935"/>
                    </a:lnTo>
                    <a:lnTo>
                      <a:pt x="5893" y="1909"/>
                    </a:lnTo>
                    <a:lnTo>
                      <a:pt x="5854" y="1883"/>
                    </a:lnTo>
                    <a:lnTo>
                      <a:pt x="5803" y="1871"/>
                    </a:lnTo>
                    <a:lnTo>
                      <a:pt x="5752" y="1858"/>
                    </a:lnTo>
                    <a:lnTo>
                      <a:pt x="4727" y="1858"/>
                    </a:lnTo>
                    <a:lnTo>
                      <a:pt x="4727" y="551"/>
                    </a:lnTo>
                    <a:lnTo>
                      <a:pt x="4714" y="513"/>
                    </a:lnTo>
                    <a:lnTo>
                      <a:pt x="4701" y="462"/>
                    </a:lnTo>
                    <a:lnTo>
                      <a:pt x="4689" y="423"/>
                    </a:lnTo>
                    <a:lnTo>
                      <a:pt x="4650" y="385"/>
                    </a:lnTo>
                    <a:lnTo>
                      <a:pt x="4625" y="359"/>
                    </a:lnTo>
                    <a:lnTo>
                      <a:pt x="4573" y="334"/>
                    </a:lnTo>
                    <a:lnTo>
                      <a:pt x="4535" y="321"/>
                    </a:lnTo>
                    <a:lnTo>
                      <a:pt x="4484" y="308"/>
                    </a:lnTo>
                    <a:lnTo>
                      <a:pt x="4433" y="321"/>
                    </a:lnTo>
                    <a:lnTo>
                      <a:pt x="4394" y="334"/>
                    </a:lnTo>
                    <a:lnTo>
                      <a:pt x="4343" y="359"/>
                    </a:lnTo>
                    <a:lnTo>
                      <a:pt x="4304" y="385"/>
                    </a:lnTo>
                    <a:lnTo>
                      <a:pt x="4279" y="423"/>
                    </a:lnTo>
                    <a:lnTo>
                      <a:pt x="4253" y="462"/>
                    </a:lnTo>
                    <a:lnTo>
                      <a:pt x="4240" y="513"/>
                    </a:lnTo>
                    <a:lnTo>
                      <a:pt x="4240" y="551"/>
                    </a:lnTo>
                    <a:lnTo>
                      <a:pt x="4240" y="1858"/>
                    </a:lnTo>
                    <a:lnTo>
                      <a:pt x="2652" y="1858"/>
                    </a:lnTo>
                    <a:lnTo>
                      <a:pt x="2652" y="1320"/>
                    </a:lnTo>
                    <a:lnTo>
                      <a:pt x="3446" y="1320"/>
                    </a:lnTo>
                    <a:lnTo>
                      <a:pt x="3485" y="1307"/>
                    </a:lnTo>
                    <a:lnTo>
                      <a:pt x="3523" y="1281"/>
                    </a:lnTo>
                    <a:lnTo>
                      <a:pt x="3562" y="1256"/>
                    </a:lnTo>
                    <a:lnTo>
                      <a:pt x="3587" y="1217"/>
                    </a:lnTo>
                    <a:lnTo>
                      <a:pt x="3613" y="1179"/>
                    </a:lnTo>
                    <a:lnTo>
                      <a:pt x="3626" y="1128"/>
                    </a:lnTo>
                    <a:lnTo>
                      <a:pt x="3638" y="1076"/>
                    </a:lnTo>
                    <a:lnTo>
                      <a:pt x="3638" y="244"/>
                    </a:lnTo>
                    <a:lnTo>
                      <a:pt x="3626" y="193"/>
                    </a:lnTo>
                    <a:lnTo>
                      <a:pt x="3613" y="154"/>
                    </a:lnTo>
                    <a:lnTo>
                      <a:pt x="3587" y="116"/>
                    </a:lnTo>
                    <a:lnTo>
                      <a:pt x="3562" y="77"/>
                    </a:lnTo>
                    <a:lnTo>
                      <a:pt x="3523" y="52"/>
                    </a:lnTo>
                    <a:lnTo>
                      <a:pt x="3485" y="26"/>
                    </a:lnTo>
                    <a:lnTo>
                      <a:pt x="3446" y="13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927;p38">
                <a:extLst>
                  <a:ext uri="{FF2B5EF4-FFF2-40B4-BE49-F238E27FC236}">
                    <a16:creationId xmlns:a16="http://schemas.microsoft.com/office/drawing/2014/main" id="{2E659133-20A5-4872-A288-375039E8F356}"/>
                  </a:ext>
                </a:extLst>
              </p:cNvPr>
              <p:cNvSpPr/>
              <p:nvPr/>
            </p:nvSpPr>
            <p:spPr>
              <a:xfrm>
                <a:off x="4007268" y="4211832"/>
                <a:ext cx="1129234" cy="712282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4650" extrusionOk="0">
                    <a:moveTo>
                      <a:pt x="218" y="0"/>
                    </a:moveTo>
                    <a:lnTo>
                      <a:pt x="167" y="13"/>
                    </a:lnTo>
                    <a:lnTo>
                      <a:pt x="129" y="26"/>
                    </a:lnTo>
                    <a:lnTo>
                      <a:pt x="90" y="51"/>
                    </a:lnTo>
                    <a:lnTo>
                      <a:pt x="52" y="90"/>
                    </a:lnTo>
                    <a:lnTo>
                      <a:pt x="26" y="128"/>
                    </a:lnTo>
                    <a:lnTo>
                      <a:pt x="13" y="180"/>
                    </a:lnTo>
                    <a:lnTo>
                      <a:pt x="0" y="218"/>
                    </a:lnTo>
                    <a:lnTo>
                      <a:pt x="0" y="269"/>
                    </a:lnTo>
                    <a:lnTo>
                      <a:pt x="13" y="320"/>
                    </a:lnTo>
                    <a:lnTo>
                      <a:pt x="39" y="359"/>
                    </a:lnTo>
                    <a:lnTo>
                      <a:pt x="65" y="397"/>
                    </a:lnTo>
                    <a:lnTo>
                      <a:pt x="103" y="436"/>
                    </a:lnTo>
                    <a:lnTo>
                      <a:pt x="1230" y="1319"/>
                    </a:lnTo>
                    <a:lnTo>
                      <a:pt x="1230" y="2152"/>
                    </a:lnTo>
                    <a:lnTo>
                      <a:pt x="1243" y="2203"/>
                    </a:lnTo>
                    <a:lnTo>
                      <a:pt x="1256" y="2242"/>
                    </a:lnTo>
                    <a:lnTo>
                      <a:pt x="1268" y="2293"/>
                    </a:lnTo>
                    <a:lnTo>
                      <a:pt x="1307" y="2318"/>
                    </a:lnTo>
                    <a:lnTo>
                      <a:pt x="1332" y="2357"/>
                    </a:lnTo>
                    <a:lnTo>
                      <a:pt x="1384" y="2370"/>
                    </a:lnTo>
                    <a:lnTo>
                      <a:pt x="1422" y="2382"/>
                    </a:lnTo>
                    <a:lnTo>
                      <a:pt x="1473" y="2395"/>
                    </a:lnTo>
                    <a:lnTo>
                      <a:pt x="5546" y="2395"/>
                    </a:lnTo>
                    <a:lnTo>
                      <a:pt x="5546" y="3484"/>
                    </a:lnTo>
                    <a:lnTo>
                      <a:pt x="4906" y="4252"/>
                    </a:lnTo>
                    <a:lnTo>
                      <a:pt x="4880" y="4291"/>
                    </a:lnTo>
                    <a:lnTo>
                      <a:pt x="4855" y="4342"/>
                    </a:lnTo>
                    <a:lnTo>
                      <a:pt x="4855" y="4381"/>
                    </a:lnTo>
                    <a:lnTo>
                      <a:pt x="4855" y="4432"/>
                    </a:lnTo>
                    <a:lnTo>
                      <a:pt x="4855" y="4470"/>
                    </a:lnTo>
                    <a:lnTo>
                      <a:pt x="4880" y="4521"/>
                    </a:lnTo>
                    <a:lnTo>
                      <a:pt x="4906" y="4560"/>
                    </a:lnTo>
                    <a:lnTo>
                      <a:pt x="4932" y="4598"/>
                    </a:lnTo>
                    <a:lnTo>
                      <a:pt x="4970" y="4624"/>
                    </a:lnTo>
                    <a:lnTo>
                      <a:pt x="5008" y="4637"/>
                    </a:lnTo>
                    <a:lnTo>
                      <a:pt x="5098" y="4649"/>
                    </a:lnTo>
                    <a:lnTo>
                      <a:pt x="5149" y="4649"/>
                    </a:lnTo>
                    <a:lnTo>
                      <a:pt x="5200" y="4624"/>
                    </a:lnTo>
                    <a:lnTo>
                      <a:pt x="5239" y="4598"/>
                    </a:lnTo>
                    <a:lnTo>
                      <a:pt x="5277" y="4560"/>
                    </a:lnTo>
                    <a:lnTo>
                      <a:pt x="5982" y="3727"/>
                    </a:lnTo>
                    <a:lnTo>
                      <a:pt x="6020" y="3650"/>
                    </a:lnTo>
                    <a:lnTo>
                      <a:pt x="6033" y="3574"/>
                    </a:lnTo>
                    <a:lnTo>
                      <a:pt x="6033" y="2395"/>
                    </a:lnTo>
                    <a:lnTo>
                      <a:pt x="6814" y="2395"/>
                    </a:lnTo>
                    <a:lnTo>
                      <a:pt x="6865" y="2382"/>
                    </a:lnTo>
                    <a:lnTo>
                      <a:pt x="6904" y="2370"/>
                    </a:lnTo>
                    <a:lnTo>
                      <a:pt x="6942" y="2357"/>
                    </a:lnTo>
                    <a:lnTo>
                      <a:pt x="6981" y="2318"/>
                    </a:lnTo>
                    <a:lnTo>
                      <a:pt x="7006" y="2293"/>
                    </a:lnTo>
                    <a:lnTo>
                      <a:pt x="7032" y="2242"/>
                    </a:lnTo>
                    <a:lnTo>
                      <a:pt x="7045" y="2203"/>
                    </a:lnTo>
                    <a:lnTo>
                      <a:pt x="7058" y="2152"/>
                    </a:lnTo>
                    <a:lnTo>
                      <a:pt x="7045" y="2101"/>
                    </a:lnTo>
                    <a:lnTo>
                      <a:pt x="7032" y="2062"/>
                    </a:lnTo>
                    <a:lnTo>
                      <a:pt x="7006" y="2011"/>
                    </a:lnTo>
                    <a:lnTo>
                      <a:pt x="6981" y="1985"/>
                    </a:lnTo>
                    <a:lnTo>
                      <a:pt x="6942" y="1947"/>
                    </a:lnTo>
                    <a:lnTo>
                      <a:pt x="6904" y="1921"/>
                    </a:lnTo>
                    <a:lnTo>
                      <a:pt x="6865" y="1909"/>
                    </a:lnTo>
                    <a:lnTo>
                      <a:pt x="3766" y="1909"/>
                    </a:lnTo>
                    <a:lnTo>
                      <a:pt x="3766" y="244"/>
                    </a:lnTo>
                    <a:lnTo>
                      <a:pt x="3766" y="192"/>
                    </a:lnTo>
                    <a:lnTo>
                      <a:pt x="3753" y="141"/>
                    </a:lnTo>
                    <a:lnTo>
                      <a:pt x="3728" y="103"/>
                    </a:lnTo>
                    <a:lnTo>
                      <a:pt x="3702" y="64"/>
                    </a:lnTo>
                    <a:lnTo>
                      <a:pt x="3664" y="39"/>
                    </a:lnTo>
                    <a:lnTo>
                      <a:pt x="3625" y="13"/>
                    </a:lnTo>
                    <a:lnTo>
                      <a:pt x="3574" y="0"/>
                    </a:lnTo>
                    <a:lnTo>
                      <a:pt x="3484" y="0"/>
                    </a:lnTo>
                    <a:lnTo>
                      <a:pt x="3433" y="13"/>
                    </a:lnTo>
                    <a:lnTo>
                      <a:pt x="3395" y="39"/>
                    </a:lnTo>
                    <a:lnTo>
                      <a:pt x="3356" y="64"/>
                    </a:lnTo>
                    <a:lnTo>
                      <a:pt x="3331" y="103"/>
                    </a:lnTo>
                    <a:lnTo>
                      <a:pt x="3305" y="141"/>
                    </a:lnTo>
                    <a:lnTo>
                      <a:pt x="3292" y="192"/>
                    </a:lnTo>
                    <a:lnTo>
                      <a:pt x="3292" y="244"/>
                    </a:lnTo>
                    <a:lnTo>
                      <a:pt x="3292" y="1909"/>
                    </a:lnTo>
                    <a:lnTo>
                      <a:pt x="1717" y="1909"/>
                    </a:lnTo>
                    <a:lnTo>
                      <a:pt x="1717" y="1191"/>
                    </a:lnTo>
                    <a:lnTo>
                      <a:pt x="1717" y="1140"/>
                    </a:lnTo>
                    <a:lnTo>
                      <a:pt x="1691" y="1089"/>
                    </a:lnTo>
                    <a:lnTo>
                      <a:pt x="1666" y="1038"/>
                    </a:lnTo>
                    <a:lnTo>
                      <a:pt x="1627" y="999"/>
                    </a:lnTo>
                    <a:lnTo>
                      <a:pt x="398" y="51"/>
                    </a:lnTo>
                    <a:lnTo>
                      <a:pt x="359" y="26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928;p38">
                <a:extLst>
                  <a:ext uri="{FF2B5EF4-FFF2-40B4-BE49-F238E27FC236}">
                    <a16:creationId xmlns:a16="http://schemas.microsoft.com/office/drawing/2014/main" id="{EC8C2D33-9DE1-47C6-BB90-C9533A5CD9B8}"/>
                  </a:ext>
                </a:extLst>
              </p:cNvPr>
              <p:cNvSpPr/>
              <p:nvPr/>
            </p:nvSpPr>
            <p:spPr>
              <a:xfrm>
                <a:off x="5533899" y="4790531"/>
                <a:ext cx="78076" cy="30819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012" extrusionOk="0">
                    <a:moveTo>
                      <a:pt x="244" y="1"/>
                    </a:moveTo>
                    <a:lnTo>
                      <a:pt x="192" y="13"/>
                    </a:lnTo>
                    <a:lnTo>
                      <a:pt x="154" y="26"/>
                    </a:lnTo>
                    <a:lnTo>
                      <a:pt x="103" y="39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13" y="154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1768"/>
                    </a:lnTo>
                    <a:lnTo>
                      <a:pt x="0" y="1819"/>
                    </a:lnTo>
                    <a:lnTo>
                      <a:pt x="13" y="1858"/>
                    </a:lnTo>
                    <a:lnTo>
                      <a:pt x="39" y="1909"/>
                    </a:lnTo>
                    <a:lnTo>
                      <a:pt x="77" y="1947"/>
                    </a:lnTo>
                    <a:lnTo>
                      <a:pt x="103" y="1973"/>
                    </a:lnTo>
                    <a:lnTo>
                      <a:pt x="154" y="1999"/>
                    </a:lnTo>
                    <a:lnTo>
                      <a:pt x="192" y="2011"/>
                    </a:lnTo>
                    <a:lnTo>
                      <a:pt x="295" y="2011"/>
                    </a:lnTo>
                    <a:lnTo>
                      <a:pt x="333" y="1999"/>
                    </a:lnTo>
                    <a:lnTo>
                      <a:pt x="385" y="1973"/>
                    </a:lnTo>
                    <a:lnTo>
                      <a:pt x="410" y="1947"/>
                    </a:lnTo>
                    <a:lnTo>
                      <a:pt x="449" y="1909"/>
                    </a:lnTo>
                    <a:lnTo>
                      <a:pt x="461" y="1858"/>
                    </a:lnTo>
                    <a:lnTo>
                      <a:pt x="487" y="1819"/>
                    </a:lnTo>
                    <a:lnTo>
                      <a:pt x="487" y="1768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39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929;p38">
                <a:extLst>
                  <a:ext uri="{FF2B5EF4-FFF2-40B4-BE49-F238E27FC236}">
                    <a16:creationId xmlns:a16="http://schemas.microsoft.com/office/drawing/2014/main" id="{98F1591E-4F8B-4297-9482-17D970776064}"/>
                  </a:ext>
                </a:extLst>
              </p:cNvPr>
              <p:cNvSpPr/>
              <p:nvPr/>
            </p:nvSpPr>
            <p:spPr>
              <a:xfrm>
                <a:off x="6056431" y="4504091"/>
                <a:ext cx="215352" cy="59464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882" extrusionOk="0">
                    <a:moveTo>
                      <a:pt x="218" y="1"/>
                    </a:moveTo>
                    <a:lnTo>
                      <a:pt x="167" y="13"/>
                    </a:lnTo>
                    <a:lnTo>
                      <a:pt x="128" y="26"/>
                    </a:lnTo>
                    <a:lnTo>
                      <a:pt x="90" y="52"/>
                    </a:lnTo>
                    <a:lnTo>
                      <a:pt x="52" y="90"/>
                    </a:lnTo>
                    <a:lnTo>
                      <a:pt x="26" y="129"/>
                    </a:lnTo>
                    <a:lnTo>
                      <a:pt x="13" y="180"/>
                    </a:lnTo>
                    <a:lnTo>
                      <a:pt x="0" y="231"/>
                    </a:lnTo>
                    <a:lnTo>
                      <a:pt x="0" y="270"/>
                    </a:lnTo>
                    <a:lnTo>
                      <a:pt x="13" y="321"/>
                    </a:lnTo>
                    <a:lnTo>
                      <a:pt x="26" y="359"/>
                    </a:lnTo>
                    <a:lnTo>
                      <a:pt x="64" y="398"/>
                    </a:lnTo>
                    <a:lnTo>
                      <a:pt x="90" y="436"/>
                    </a:lnTo>
                    <a:lnTo>
                      <a:pt x="128" y="462"/>
                    </a:lnTo>
                    <a:lnTo>
                      <a:pt x="858" y="820"/>
                    </a:lnTo>
                    <a:lnTo>
                      <a:pt x="858" y="3638"/>
                    </a:lnTo>
                    <a:lnTo>
                      <a:pt x="858" y="3689"/>
                    </a:lnTo>
                    <a:lnTo>
                      <a:pt x="871" y="3728"/>
                    </a:lnTo>
                    <a:lnTo>
                      <a:pt x="897" y="3779"/>
                    </a:lnTo>
                    <a:lnTo>
                      <a:pt x="922" y="3817"/>
                    </a:lnTo>
                    <a:lnTo>
                      <a:pt x="961" y="3843"/>
                    </a:lnTo>
                    <a:lnTo>
                      <a:pt x="999" y="3869"/>
                    </a:lnTo>
                    <a:lnTo>
                      <a:pt x="1051" y="3881"/>
                    </a:lnTo>
                    <a:lnTo>
                      <a:pt x="1153" y="3881"/>
                    </a:lnTo>
                    <a:lnTo>
                      <a:pt x="1191" y="3869"/>
                    </a:lnTo>
                    <a:lnTo>
                      <a:pt x="1230" y="3843"/>
                    </a:lnTo>
                    <a:lnTo>
                      <a:pt x="1268" y="3817"/>
                    </a:lnTo>
                    <a:lnTo>
                      <a:pt x="1307" y="3779"/>
                    </a:lnTo>
                    <a:lnTo>
                      <a:pt x="1320" y="3728"/>
                    </a:lnTo>
                    <a:lnTo>
                      <a:pt x="1332" y="3689"/>
                    </a:lnTo>
                    <a:lnTo>
                      <a:pt x="1345" y="3638"/>
                    </a:lnTo>
                    <a:lnTo>
                      <a:pt x="1345" y="679"/>
                    </a:lnTo>
                    <a:lnTo>
                      <a:pt x="1332" y="615"/>
                    </a:lnTo>
                    <a:lnTo>
                      <a:pt x="1307" y="551"/>
                    </a:lnTo>
                    <a:lnTo>
                      <a:pt x="1268" y="500"/>
                    </a:lnTo>
                    <a:lnTo>
                      <a:pt x="1204" y="462"/>
                    </a:lnTo>
                    <a:lnTo>
                      <a:pt x="359" y="26"/>
                    </a:lnTo>
                    <a:lnTo>
                      <a:pt x="308" y="13"/>
                    </a:lnTo>
                    <a:lnTo>
                      <a:pt x="2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930;p38">
                <a:extLst>
                  <a:ext uri="{FF2B5EF4-FFF2-40B4-BE49-F238E27FC236}">
                    <a16:creationId xmlns:a16="http://schemas.microsoft.com/office/drawing/2014/main" id="{960327BA-EDA8-4505-994B-2E1EE6A198E3}"/>
                  </a:ext>
                </a:extLst>
              </p:cNvPr>
              <p:cNvSpPr/>
              <p:nvPr/>
            </p:nvSpPr>
            <p:spPr>
              <a:xfrm>
                <a:off x="3115959" y="4196052"/>
                <a:ext cx="293107" cy="90268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5893" extrusionOk="0">
                    <a:moveTo>
                      <a:pt x="1537" y="1"/>
                    </a:moveTo>
                    <a:lnTo>
                      <a:pt x="1499" y="14"/>
                    </a:lnTo>
                    <a:lnTo>
                      <a:pt x="1447" y="39"/>
                    </a:lnTo>
                    <a:lnTo>
                      <a:pt x="1422" y="78"/>
                    </a:lnTo>
                    <a:lnTo>
                      <a:pt x="1383" y="103"/>
                    </a:lnTo>
                    <a:lnTo>
                      <a:pt x="1371" y="154"/>
                    </a:lnTo>
                    <a:lnTo>
                      <a:pt x="1345" y="193"/>
                    </a:lnTo>
                    <a:lnTo>
                      <a:pt x="1345" y="244"/>
                    </a:lnTo>
                    <a:lnTo>
                      <a:pt x="1345" y="2012"/>
                    </a:lnTo>
                    <a:lnTo>
                      <a:pt x="192" y="2012"/>
                    </a:lnTo>
                    <a:lnTo>
                      <a:pt x="141" y="2024"/>
                    </a:lnTo>
                    <a:lnTo>
                      <a:pt x="103" y="2050"/>
                    </a:lnTo>
                    <a:lnTo>
                      <a:pt x="64" y="2088"/>
                    </a:lnTo>
                    <a:lnTo>
                      <a:pt x="38" y="2114"/>
                    </a:lnTo>
                    <a:lnTo>
                      <a:pt x="13" y="2165"/>
                    </a:lnTo>
                    <a:lnTo>
                      <a:pt x="0" y="2204"/>
                    </a:lnTo>
                    <a:lnTo>
                      <a:pt x="0" y="2255"/>
                    </a:lnTo>
                    <a:lnTo>
                      <a:pt x="0" y="5649"/>
                    </a:lnTo>
                    <a:lnTo>
                      <a:pt x="0" y="5700"/>
                    </a:lnTo>
                    <a:lnTo>
                      <a:pt x="13" y="5739"/>
                    </a:lnTo>
                    <a:lnTo>
                      <a:pt x="38" y="5790"/>
                    </a:lnTo>
                    <a:lnTo>
                      <a:pt x="64" y="5828"/>
                    </a:lnTo>
                    <a:lnTo>
                      <a:pt x="103" y="5854"/>
                    </a:lnTo>
                    <a:lnTo>
                      <a:pt x="141" y="5880"/>
                    </a:lnTo>
                    <a:lnTo>
                      <a:pt x="192" y="5892"/>
                    </a:lnTo>
                    <a:lnTo>
                      <a:pt x="282" y="5892"/>
                    </a:lnTo>
                    <a:lnTo>
                      <a:pt x="333" y="5880"/>
                    </a:lnTo>
                    <a:lnTo>
                      <a:pt x="371" y="5854"/>
                    </a:lnTo>
                    <a:lnTo>
                      <a:pt x="410" y="5828"/>
                    </a:lnTo>
                    <a:lnTo>
                      <a:pt x="436" y="5790"/>
                    </a:lnTo>
                    <a:lnTo>
                      <a:pt x="461" y="5739"/>
                    </a:lnTo>
                    <a:lnTo>
                      <a:pt x="474" y="5700"/>
                    </a:lnTo>
                    <a:lnTo>
                      <a:pt x="487" y="5649"/>
                    </a:lnTo>
                    <a:lnTo>
                      <a:pt x="487" y="2498"/>
                    </a:lnTo>
                    <a:lnTo>
                      <a:pt x="1588" y="2498"/>
                    </a:lnTo>
                    <a:lnTo>
                      <a:pt x="1639" y="2485"/>
                    </a:lnTo>
                    <a:lnTo>
                      <a:pt x="1678" y="2473"/>
                    </a:lnTo>
                    <a:lnTo>
                      <a:pt x="1729" y="2460"/>
                    </a:lnTo>
                    <a:lnTo>
                      <a:pt x="1755" y="2421"/>
                    </a:lnTo>
                    <a:lnTo>
                      <a:pt x="1793" y="2396"/>
                    </a:lnTo>
                    <a:lnTo>
                      <a:pt x="1806" y="2345"/>
                    </a:lnTo>
                    <a:lnTo>
                      <a:pt x="1832" y="2306"/>
                    </a:lnTo>
                    <a:lnTo>
                      <a:pt x="1832" y="2255"/>
                    </a:lnTo>
                    <a:lnTo>
                      <a:pt x="1832" y="244"/>
                    </a:lnTo>
                    <a:lnTo>
                      <a:pt x="1832" y="193"/>
                    </a:lnTo>
                    <a:lnTo>
                      <a:pt x="1806" y="154"/>
                    </a:lnTo>
                    <a:lnTo>
                      <a:pt x="1793" y="103"/>
                    </a:lnTo>
                    <a:lnTo>
                      <a:pt x="1755" y="78"/>
                    </a:lnTo>
                    <a:lnTo>
                      <a:pt x="1729" y="39"/>
                    </a:lnTo>
                    <a:lnTo>
                      <a:pt x="1678" y="14"/>
                    </a:lnTo>
                    <a:lnTo>
                      <a:pt x="16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931;p38">
                <a:extLst>
                  <a:ext uri="{FF2B5EF4-FFF2-40B4-BE49-F238E27FC236}">
                    <a16:creationId xmlns:a16="http://schemas.microsoft.com/office/drawing/2014/main" id="{3551E112-0A40-480C-8593-A9892943E12E}"/>
                  </a:ext>
                </a:extLst>
              </p:cNvPr>
              <p:cNvSpPr/>
              <p:nvPr/>
            </p:nvSpPr>
            <p:spPr>
              <a:xfrm>
                <a:off x="4818742" y="2663825"/>
                <a:ext cx="78076" cy="43763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857" extrusionOk="0">
                    <a:moveTo>
                      <a:pt x="193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64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2614"/>
                    </a:lnTo>
                    <a:lnTo>
                      <a:pt x="0" y="2665"/>
                    </a:lnTo>
                    <a:lnTo>
                      <a:pt x="13" y="2716"/>
                    </a:lnTo>
                    <a:lnTo>
                      <a:pt x="39" y="2754"/>
                    </a:lnTo>
                    <a:lnTo>
                      <a:pt x="64" y="2793"/>
                    </a:lnTo>
                    <a:lnTo>
                      <a:pt x="103" y="2819"/>
                    </a:lnTo>
                    <a:lnTo>
                      <a:pt x="154" y="2844"/>
                    </a:lnTo>
                    <a:lnTo>
                      <a:pt x="193" y="2857"/>
                    </a:lnTo>
                    <a:lnTo>
                      <a:pt x="295" y="2857"/>
                    </a:lnTo>
                    <a:lnTo>
                      <a:pt x="333" y="2844"/>
                    </a:lnTo>
                    <a:lnTo>
                      <a:pt x="385" y="2819"/>
                    </a:lnTo>
                    <a:lnTo>
                      <a:pt x="410" y="2793"/>
                    </a:lnTo>
                    <a:lnTo>
                      <a:pt x="449" y="2754"/>
                    </a:lnTo>
                    <a:lnTo>
                      <a:pt x="461" y="2716"/>
                    </a:lnTo>
                    <a:lnTo>
                      <a:pt x="474" y="2665"/>
                    </a:lnTo>
                    <a:lnTo>
                      <a:pt x="487" y="2614"/>
                    </a:lnTo>
                    <a:lnTo>
                      <a:pt x="487" y="244"/>
                    </a:lnTo>
                    <a:lnTo>
                      <a:pt x="474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932;p38">
                <a:extLst>
                  <a:ext uri="{FF2B5EF4-FFF2-40B4-BE49-F238E27FC236}">
                    <a16:creationId xmlns:a16="http://schemas.microsoft.com/office/drawing/2014/main" id="{2C128030-55CE-4AB9-A9BB-D00A8EC89C02}"/>
                  </a:ext>
                </a:extLst>
              </p:cNvPr>
              <p:cNvSpPr/>
              <p:nvPr/>
            </p:nvSpPr>
            <p:spPr>
              <a:xfrm>
                <a:off x="5533899" y="2663825"/>
                <a:ext cx="1022678" cy="104192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802" extrusionOk="0">
                    <a:moveTo>
                      <a:pt x="192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77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6558"/>
                    </a:lnTo>
                    <a:lnTo>
                      <a:pt x="0" y="6610"/>
                    </a:lnTo>
                    <a:lnTo>
                      <a:pt x="13" y="6661"/>
                    </a:lnTo>
                    <a:lnTo>
                      <a:pt x="39" y="6699"/>
                    </a:lnTo>
                    <a:lnTo>
                      <a:pt x="77" y="6738"/>
                    </a:lnTo>
                    <a:lnTo>
                      <a:pt x="103" y="6763"/>
                    </a:lnTo>
                    <a:lnTo>
                      <a:pt x="154" y="6789"/>
                    </a:lnTo>
                    <a:lnTo>
                      <a:pt x="192" y="6802"/>
                    </a:lnTo>
                    <a:lnTo>
                      <a:pt x="295" y="6802"/>
                    </a:lnTo>
                    <a:lnTo>
                      <a:pt x="333" y="6789"/>
                    </a:lnTo>
                    <a:lnTo>
                      <a:pt x="385" y="6763"/>
                    </a:lnTo>
                    <a:lnTo>
                      <a:pt x="410" y="6738"/>
                    </a:lnTo>
                    <a:lnTo>
                      <a:pt x="449" y="6699"/>
                    </a:lnTo>
                    <a:lnTo>
                      <a:pt x="461" y="6661"/>
                    </a:lnTo>
                    <a:lnTo>
                      <a:pt x="487" y="6610"/>
                    </a:lnTo>
                    <a:lnTo>
                      <a:pt x="487" y="6558"/>
                    </a:lnTo>
                    <a:lnTo>
                      <a:pt x="487" y="3062"/>
                    </a:lnTo>
                    <a:lnTo>
                      <a:pt x="3804" y="5201"/>
                    </a:lnTo>
                    <a:lnTo>
                      <a:pt x="3868" y="5226"/>
                    </a:lnTo>
                    <a:lnTo>
                      <a:pt x="3932" y="5239"/>
                    </a:lnTo>
                    <a:lnTo>
                      <a:pt x="6148" y="5239"/>
                    </a:lnTo>
                    <a:lnTo>
                      <a:pt x="6187" y="5226"/>
                    </a:lnTo>
                    <a:lnTo>
                      <a:pt x="6238" y="5214"/>
                    </a:lnTo>
                    <a:lnTo>
                      <a:pt x="6276" y="5201"/>
                    </a:lnTo>
                    <a:lnTo>
                      <a:pt x="6315" y="5162"/>
                    </a:lnTo>
                    <a:lnTo>
                      <a:pt x="6340" y="5124"/>
                    </a:lnTo>
                    <a:lnTo>
                      <a:pt x="6366" y="5086"/>
                    </a:lnTo>
                    <a:lnTo>
                      <a:pt x="6379" y="5047"/>
                    </a:lnTo>
                    <a:lnTo>
                      <a:pt x="6391" y="4996"/>
                    </a:lnTo>
                    <a:lnTo>
                      <a:pt x="6379" y="4945"/>
                    </a:lnTo>
                    <a:lnTo>
                      <a:pt x="6366" y="4893"/>
                    </a:lnTo>
                    <a:lnTo>
                      <a:pt x="6340" y="4855"/>
                    </a:lnTo>
                    <a:lnTo>
                      <a:pt x="6315" y="4817"/>
                    </a:lnTo>
                    <a:lnTo>
                      <a:pt x="6276" y="4791"/>
                    </a:lnTo>
                    <a:lnTo>
                      <a:pt x="6238" y="4765"/>
                    </a:lnTo>
                    <a:lnTo>
                      <a:pt x="6187" y="4753"/>
                    </a:lnTo>
                    <a:lnTo>
                      <a:pt x="4009" y="4753"/>
                    </a:lnTo>
                    <a:lnTo>
                      <a:pt x="487" y="2486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933;p38">
                <a:extLst>
                  <a:ext uri="{FF2B5EF4-FFF2-40B4-BE49-F238E27FC236}">
                    <a16:creationId xmlns:a16="http://schemas.microsoft.com/office/drawing/2014/main" id="{2AFBEE52-C588-48E8-B2CA-177B16FE5D68}"/>
                  </a:ext>
                </a:extLst>
              </p:cNvPr>
              <p:cNvSpPr/>
              <p:nvPr/>
            </p:nvSpPr>
            <p:spPr>
              <a:xfrm>
                <a:off x="3001084" y="2846255"/>
                <a:ext cx="1608735" cy="684862"/>
              </a:xfrm>
              <a:custGeom>
                <a:avLst/>
                <a:gdLst/>
                <a:ahLst/>
                <a:cxnLst/>
                <a:rect l="l" t="t" r="r" b="b"/>
                <a:pathLst>
                  <a:path w="10055" h="4471" extrusionOk="0">
                    <a:moveTo>
                      <a:pt x="206" y="1"/>
                    </a:moveTo>
                    <a:lnTo>
                      <a:pt x="155" y="14"/>
                    </a:lnTo>
                    <a:lnTo>
                      <a:pt x="116" y="39"/>
                    </a:lnTo>
                    <a:lnTo>
                      <a:pt x="78" y="65"/>
                    </a:lnTo>
                    <a:lnTo>
                      <a:pt x="52" y="103"/>
                    </a:lnTo>
                    <a:lnTo>
                      <a:pt x="26" y="142"/>
                    </a:lnTo>
                    <a:lnTo>
                      <a:pt x="14" y="193"/>
                    </a:lnTo>
                    <a:lnTo>
                      <a:pt x="1" y="231"/>
                    </a:lnTo>
                    <a:lnTo>
                      <a:pt x="14" y="283"/>
                    </a:lnTo>
                    <a:lnTo>
                      <a:pt x="26" y="321"/>
                    </a:lnTo>
                    <a:lnTo>
                      <a:pt x="39" y="372"/>
                    </a:lnTo>
                    <a:lnTo>
                      <a:pt x="65" y="411"/>
                    </a:lnTo>
                    <a:lnTo>
                      <a:pt x="103" y="436"/>
                    </a:lnTo>
                    <a:lnTo>
                      <a:pt x="4227" y="3280"/>
                    </a:lnTo>
                    <a:lnTo>
                      <a:pt x="4227" y="4228"/>
                    </a:lnTo>
                    <a:lnTo>
                      <a:pt x="4227" y="4279"/>
                    </a:lnTo>
                    <a:lnTo>
                      <a:pt x="4253" y="4330"/>
                    </a:lnTo>
                    <a:lnTo>
                      <a:pt x="4266" y="4368"/>
                    </a:lnTo>
                    <a:lnTo>
                      <a:pt x="4304" y="4407"/>
                    </a:lnTo>
                    <a:lnTo>
                      <a:pt x="4330" y="4432"/>
                    </a:lnTo>
                    <a:lnTo>
                      <a:pt x="4381" y="4458"/>
                    </a:lnTo>
                    <a:lnTo>
                      <a:pt x="4420" y="4471"/>
                    </a:lnTo>
                    <a:lnTo>
                      <a:pt x="4522" y="4471"/>
                    </a:lnTo>
                    <a:lnTo>
                      <a:pt x="4560" y="4458"/>
                    </a:lnTo>
                    <a:lnTo>
                      <a:pt x="4612" y="4432"/>
                    </a:lnTo>
                    <a:lnTo>
                      <a:pt x="4637" y="4407"/>
                    </a:lnTo>
                    <a:lnTo>
                      <a:pt x="4676" y="4368"/>
                    </a:lnTo>
                    <a:lnTo>
                      <a:pt x="4689" y="4330"/>
                    </a:lnTo>
                    <a:lnTo>
                      <a:pt x="4714" y="4279"/>
                    </a:lnTo>
                    <a:lnTo>
                      <a:pt x="4714" y="4228"/>
                    </a:lnTo>
                    <a:lnTo>
                      <a:pt x="4714" y="3267"/>
                    </a:lnTo>
                    <a:lnTo>
                      <a:pt x="5367" y="2665"/>
                    </a:lnTo>
                    <a:lnTo>
                      <a:pt x="9863" y="2665"/>
                    </a:lnTo>
                    <a:lnTo>
                      <a:pt x="9914" y="2652"/>
                    </a:lnTo>
                    <a:lnTo>
                      <a:pt x="9953" y="2627"/>
                    </a:lnTo>
                    <a:lnTo>
                      <a:pt x="9991" y="2601"/>
                    </a:lnTo>
                    <a:lnTo>
                      <a:pt x="10017" y="2562"/>
                    </a:lnTo>
                    <a:lnTo>
                      <a:pt x="10042" y="2524"/>
                    </a:lnTo>
                    <a:lnTo>
                      <a:pt x="10055" y="2473"/>
                    </a:lnTo>
                    <a:lnTo>
                      <a:pt x="10055" y="2422"/>
                    </a:lnTo>
                    <a:lnTo>
                      <a:pt x="10055" y="2383"/>
                    </a:lnTo>
                    <a:lnTo>
                      <a:pt x="10042" y="2332"/>
                    </a:lnTo>
                    <a:lnTo>
                      <a:pt x="10017" y="2294"/>
                    </a:lnTo>
                    <a:lnTo>
                      <a:pt x="9991" y="2255"/>
                    </a:lnTo>
                    <a:lnTo>
                      <a:pt x="9953" y="2229"/>
                    </a:lnTo>
                    <a:lnTo>
                      <a:pt x="9914" y="2204"/>
                    </a:lnTo>
                    <a:lnTo>
                      <a:pt x="9863" y="2191"/>
                    </a:lnTo>
                    <a:lnTo>
                      <a:pt x="9812" y="2178"/>
                    </a:lnTo>
                    <a:lnTo>
                      <a:pt x="7609" y="2178"/>
                    </a:lnTo>
                    <a:lnTo>
                      <a:pt x="7609" y="1013"/>
                    </a:lnTo>
                    <a:lnTo>
                      <a:pt x="7609" y="962"/>
                    </a:lnTo>
                    <a:lnTo>
                      <a:pt x="7583" y="923"/>
                    </a:lnTo>
                    <a:lnTo>
                      <a:pt x="7570" y="872"/>
                    </a:lnTo>
                    <a:lnTo>
                      <a:pt x="7532" y="846"/>
                    </a:lnTo>
                    <a:lnTo>
                      <a:pt x="7506" y="808"/>
                    </a:lnTo>
                    <a:lnTo>
                      <a:pt x="7455" y="795"/>
                    </a:lnTo>
                    <a:lnTo>
                      <a:pt x="7417" y="769"/>
                    </a:lnTo>
                    <a:lnTo>
                      <a:pt x="7314" y="769"/>
                    </a:lnTo>
                    <a:lnTo>
                      <a:pt x="7276" y="795"/>
                    </a:lnTo>
                    <a:lnTo>
                      <a:pt x="7224" y="808"/>
                    </a:lnTo>
                    <a:lnTo>
                      <a:pt x="7199" y="846"/>
                    </a:lnTo>
                    <a:lnTo>
                      <a:pt x="7160" y="872"/>
                    </a:lnTo>
                    <a:lnTo>
                      <a:pt x="7148" y="923"/>
                    </a:lnTo>
                    <a:lnTo>
                      <a:pt x="7122" y="962"/>
                    </a:lnTo>
                    <a:lnTo>
                      <a:pt x="7122" y="1013"/>
                    </a:lnTo>
                    <a:lnTo>
                      <a:pt x="7122" y="2178"/>
                    </a:lnTo>
                    <a:lnTo>
                      <a:pt x="5265" y="2178"/>
                    </a:lnTo>
                    <a:lnTo>
                      <a:pt x="5226" y="2191"/>
                    </a:lnTo>
                    <a:lnTo>
                      <a:pt x="5188" y="2204"/>
                    </a:lnTo>
                    <a:lnTo>
                      <a:pt x="5137" y="2217"/>
                    </a:lnTo>
                    <a:lnTo>
                      <a:pt x="5111" y="2242"/>
                    </a:lnTo>
                    <a:lnTo>
                      <a:pt x="4445" y="2844"/>
                    </a:lnTo>
                    <a:lnTo>
                      <a:pt x="385" y="39"/>
                    </a:lnTo>
                    <a:lnTo>
                      <a:pt x="347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934;p38">
                <a:extLst>
                  <a:ext uri="{FF2B5EF4-FFF2-40B4-BE49-F238E27FC236}">
                    <a16:creationId xmlns:a16="http://schemas.microsoft.com/office/drawing/2014/main" id="{27AE129B-5BEC-49D7-A8D1-2DB737022E09}"/>
                  </a:ext>
                </a:extLst>
              </p:cNvPr>
              <p:cNvSpPr/>
              <p:nvPr/>
            </p:nvSpPr>
            <p:spPr>
              <a:xfrm>
                <a:off x="3001084" y="3899809"/>
                <a:ext cx="299348" cy="74751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488" extrusionOk="0">
                    <a:moveTo>
                      <a:pt x="244" y="1"/>
                    </a:moveTo>
                    <a:lnTo>
                      <a:pt x="193" y="14"/>
                    </a:lnTo>
                    <a:lnTo>
                      <a:pt x="155" y="26"/>
                    </a:lnTo>
                    <a:lnTo>
                      <a:pt x="116" y="52"/>
                    </a:lnTo>
                    <a:lnTo>
                      <a:pt x="78" y="78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14" y="206"/>
                    </a:lnTo>
                    <a:lnTo>
                      <a:pt x="1" y="244"/>
                    </a:lnTo>
                    <a:lnTo>
                      <a:pt x="14" y="295"/>
                    </a:lnTo>
                    <a:lnTo>
                      <a:pt x="26" y="347"/>
                    </a:lnTo>
                    <a:lnTo>
                      <a:pt x="39" y="385"/>
                    </a:lnTo>
                    <a:lnTo>
                      <a:pt x="78" y="423"/>
                    </a:lnTo>
                    <a:lnTo>
                      <a:pt x="116" y="449"/>
                    </a:lnTo>
                    <a:lnTo>
                      <a:pt x="155" y="475"/>
                    </a:lnTo>
                    <a:lnTo>
                      <a:pt x="193" y="487"/>
                    </a:lnTo>
                    <a:lnTo>
                      <a:pt x="1679" y="487"/>
                    </a:lnTo>
                    <a:lnTo>
                      <a:pt x="1730" y="475"/>
                    </a:lnTo>
                    <a:lnTo>
                      <a:pt x="1768" y="449"/>
                    </a:lnTo>
                    <a:lnTo>
                      <a:pt x="1807" y="423"/>
                    </a:lnTo>
                    <a:lnTo>
                      <a:pt x="1832" y="385"/>
                    </a:lnTo>
                    <a:lnTo>
                      <a:pt x="1858" y="347"/>
                    </a:lnTo>
                    <a:lnTo>
                      <a:pt x="1871" y="295"/>
                    </a:lnTo>
                    <a:lnTo>
                      <a:pt x="1871" y="244"/>
                    </a:lnTo>
                    <a:lnTo>
                      <a:pt x="1871" y="206"/>
                    </a:lnTo>
                    <a:lnTo>
                      <a:pt x="1858" y="154"/>
                    </a:lnTo>
                    <a:lnTo>
                      <a:pt x="1832" y="116"/>
                    </a:lnTo>
                    <a:lnTo>
                      <a:pt x="1807" y="78"/>
                    </a:lnTo>
                    <a:lnTo>
                      <a:pt x="1768" y="52"/>
                    </a:lnTo>
                    <a:lnTo>
                      <a:pt x="1730" y="26"/>
                    </a:lnTo>
                    <a:lnTo>
                      <a:pt x="1679" y="14"/>
                    </a:lnTo>
                    <a:lnTo>
                      <a:pt x="16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935;p38">
                <a:extLst>
                  <a:ext uri="{FF2B5EF4-FFF2-40B4-BE49-F238E27FC236}">
                    <a16:creationId xmlns:a16="http://schemas.microsoft.com/office/drawing/2014/main" id="{6B2BF834-CD36-421E-BA41-4602969A88B6}"/>
                  </a:ext>
                </a:extLst>
              </p:cNvPr>
              <p:cNvSpPr/>
              <p:nvPr/>
            </p:nvSpPr>
            <p:spPr>
              <a:xfrm>
                <a:off x="3677366" y="4343251"/>
                <a:ext cx="588297" cy="75548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4932" extrusionOk="0">
                    <a:moveTo>
                      <a:pt x="244" y="0"/>
                    </a:moveTo>
                    <a:lnTo>
                      <a:pt x="193" y="13"/>
                    </a:lnTo>
                    <a:lnTo>
                      <a:pt x="154" y="26"/>
                    </a:lnTo>
                    <a:lnTo>
                      <a:pt x="103" y="52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0" y="192"/>
                    </a:lnTo>
                    <a:lnTo>
                      <a:pt x="0" y="244"/>
                    </a:lnTo>
                    <a:lnTo>
                      <a:pt x="0" y="4688"/>
                    </a:lnTo>
                    <a:lnTo>
                      <a:pt x="0" y="4739"/>
                    </a:lnTo>
                    <a:lnTo>
                      <a:pt x="26" y="4778"/>
                    </a:lnTo>
                    <a:lnTo>
                      <a:pt x="39" y="4829"/>
                    </a:lnTo>
                    <a:lnTo>
                      <a:pt x="77" y="4867"/>
                    </a:lnTo>
                    <a:lnTo>
                      <a:pt x="103" y="4893"/>
                    </a:lnTo>
                    <a:lnTo>
                      <a:pt x="154" y="4919"/>
                    </a:lnTo>
                    <a:lnTo>
                      <a:pt x="193" y="4931"/>
                    </a:lnTo>
                    <a:lnTo>
                      <a:pt x="295" y="4931"/>
                    </a:lnTo>
                    <a:lnTo>
                      <a:pt x="333" y="4919"/>
                    </a:lnTo>
                    <a:lnTo>
                      <a:pt x="385" y="4893"/>
                    </a:lnTo>
                    <a:lnTo>
                      <a:pt x="410" y="4867"/>
                    </a:lnTo>
                    <a:lnTo>
                      <a:pt x="449" y="4829"/>
                    </a:lnTo>
                    <a:lnTo>
                      <a:pt x="462" y="4778"/>
                    </a:lnTo>
                    <a:lnTo>
                      <a:pt x="487" y="4739"/>
                    </a:lnTo>
                    <a:lnTo>
                      <a:pt x="487" y="4688"/>
                    </a:lnTo>
                    <a:lnTo>
                      <a:pt x="487" y="3228"/>
                    </a:lnTo>
                    <a:lnTo>
                      <a:pt x="3484" y="3228"/>
                    </a:lnTo>
                    <a:lnTo>
                      <a:pt x="3523" y="3215"/>
                    </a:lnTo>
                    <a:lnTo>
                      <a:pt x="3574" y="3190"/>
                    </a:lnTo>
                    <a:lnTo>
                      <a:pt x="3599" y="3164"/>
                    </a:lnTo>
                    <a:lnTo>
                      <a:pt x="3638" y="3125"/>
                    </a:lnTo>
                    <a:lnTo>
                      <a:pt x="3651" y="3087"/>
                    </a:lnTo>
                    <a:lnTo>
                      <a:pt x="3663" y="3036"/>
                    </a:lnTo>
                    <a:lnTo>
                      <a:pt x="3676" y="2997"/>
                    </a:lnTo>
                    <a:lnTo>
                      <a:pt x="3663" y="2946"/>
                    </a:lnTo>
                    <a:lnTo>
                      <a:pt x="3651" y="2895"/>
                    </a:lnTo>
                    <a:lnTo>
                      <a:pt x="3638" y="2856"/>
                    </a:lnTo>
                    <a:lnTo>
                      <a:pt x="3599" y="2818"/>
                    </a:lnTo>
                    <a:lnTo>
                      <a:pt x="3574" y="2792"/>
                    </a:lnTo>
                    <a:lnTo>
                      <a:pt x="3523" y="2767"/>
                    </a:lnTo>
                    <a:lnTo>
                      <a:pt x="3484" y="2754"/>
                    </a:lnTo>
                    <a:lnTo>
                      <a:pt x="487" y="2754"/>
                    </a:lnTo>
                    <a:lnTo>
                      <a:pt x="487" y="244"/>
                    </a:lnTo>
                    <a:lnTo>
                      <a:pt x="487" y="192"/>
                    </a:lnTo>
                    <a:lnTo>
                      <a:pt x="462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52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936;p38">
                <a:extLst>
                  <a:ext uri="{FF2B5EF4-FFF2-40B4-BE49-F238E27FC236}">
                    <a16:creationId xmlns:a16="http://schemas.microsoft.com/office/drawing/2014/main" id="{6B64252F-3885-488E-BE87-7C6FF1E96C34}"/>
                  </a:ext>
                </a:extLst>
              </p:cNvPr>
              <p:cNvSpPr/>
              <p:nvPr/>
            </p:nvSpPr>
            <p:spPr>
              <a:xfrm rot="12188187">
                <a:off x="3253231" y="3493736"/>
                <a:ext cx="926362" cy="886906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5790" extrusionOk="0">
                    <a:moveTo>
                      <a:pt x="2178" y="1"/>
                    </a:moveTo>
                    <a:lnTo>
                      <a:pt x="2178" y="590"/>
                    </a:lnTo>
                    <a:lnTo>
                      <a:pt x="1973" y="667"/>
                    </a:lnTo>
                    <a:lnTo>
                      <a:pt x="1768" y="756"/>
                    </a:lnTo>
                    <a:lnTo>
                      <a:pt x="1358" y="346"/>
                    </a:lnTo>
                    <a:lnTo>
                      <a:pt x="346" y="1358"/>
                    </a:lnTo>
                    <a:lnTo>
                      <a:pt x="756" y="1768"/>
                    </a:lnTo>
                    <a:lnTo>
                      <a:pt x="666" y="1973"/>
                    </a:lnTo>
                    <a:lnTo>
                      <a:pt x="589" y="2191"/>
                    </a:lnTo>
                    <a:lnTo>
                      <a:pt x="0" y="2191"/>
                    </a:lnTo>
                    <a:lnTo>
                      <a:pt x="0" y="3612"/>
                    </a:lnTo>
                    <a:lnTo>
                      <a:pt x="589" y="3612"/>
                    </a:lnTo>
                    <a:lnTo>
                      <a:pt x="666" y="3830"/>
                    </a:lnTo>
                    <a:lnTo>
                      <a:pt x="756" y="4035"/>
                    </a:lnTo>
                    <a:lnTo>
                      <a:pt x="346" y="4445"/>
                    </a:lnTo>
                    <a:lnTo>
                      <a:pt x="1358" y="5457"/>
                    </a:lnTo>
                    <a:lnTo>
                      <a:pt x="1768" y="5034"/>
                    </a:lnTo>
                    <a:lnTo>
                      <a:pt x="1973" y="5136"/>
                    </a:lnTo>
                    <a:lnTo>
                      <a:pt x="2178" y="5213"/>
                    </a:lnTo>
                    <a:lnTo>
                      <a:pt x="2178" y="5790"/>
                    </a:lnTo>
                    <a:lnTo>
                      <a:pt x="3612" y="5790"/>
                    </a:lnTo>
                    <a:lnTo>
                      <a:pt x="3612" y="5213"/>
                    </a:lnTo>
                    <a:lnTo>
                      <a:pt x="3817" y="5136"/>
                    </a:lnTo>
                    <a:lnTo>
                      <a:pt x="4022" y="5034"/>
                    </a:lnTo>
                    <a:lnTo>
                      <a:pt x="4432" y="5457"/>
                    </a:lnTo>
                    <a:lnTo>
                      <a:pt x="5444" y="4445"/>
                    </a:lnTo>
                    <a:lnTo>
                      <a:pt x="5034" y="4035"/>
                    </a:lnTo>
                    <a:lnTo>
                      <a:pt x="5123" y="3830"/>
                    </a:lnTo>
                    <a:lnTo>
                      <a:pt x="5200" y="3612"/>
                    </a:lnTo>
                    <a:lnTo>
                      <a:pt x="5789" y="3612"/>
                    </a:lnTo>
                    <a:lnTo>
                      <a:pt x="5789" y="2191"/>
                    </a:lnTo>
                    <a:lnTo>
                      <a:pt x="5200" y="2191"/>
                    </a:lnTo>
                    <a:lnTo>
                      <a:pt x="5123" y="1973"/>
                    </a:lnTo>
                    <a:lnTo>
                      <a:pt x="5034" y="1768"/>
                    </a:lnTo>
                    <a:lnTo>
                      <a:pt x="5444" y="1358"/>
                    </a:lnTo>
                    <a:lnTo>
                      <a:pt x="4432" y="346"/>
                    </a:lnTo>
                    <a:lnTo>
                      <a:pt x="4022" y="756"/>
                    </a:lnTo>
                    <a:lnTo>
                      <a:pt x="3817" y="667"/>
                    </a:lnTo>
                    <a:lnTo>
                      <a:pt x="3612" y="590"/>
                    </a:lnTo>
                    <a:lnTo>
                      <a:pt x="36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937;p38">
                <a:extLst>
                  <a:ext uri="{FF2B5EF4-FFF2-40B4-BE49-F238E27FC236}">
                    <a16:creationId xmlns:a16="http://schemas.microsoft.com/office/drawing/2014/main" id="{FC970ADD-9C2E-490F-8250-BF142179FFA4}"/>
                  </a:ext>
                </a:extLst>
              </p:cNvPr>
              <p:cNvSpPr/>
              <p:nvPr/>
            </p:nvSpPr>
            <p:spPr>
              <a:xfrm rot="9908073">
                <a:off x="4525638" y="3064075"/>
                <a:ext cx="664134" cy="635847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4151" extrusionOk="0">
                    <a:moveTo>
                      <a:pt x="1743" y="1"/>
                    </a:moveTo>
                    <a:lnTo>
                      <a:pt x="1743" y="295"/>
                    </a:lnTo>
                    <a:lnTo>
                      <a:pt x="1602" y="321"/>
                    </a:lnTo>
                    <a:lnTo>
                      <a:pt x="1461" y="372"/>
                    </a:lnTo>
                    <a:lnTo>
                      <a:pt x="1320" y="116"/>
                    </a:lnTo>
                    <a:lnTo>
                      <a:pt x="757" y="449"/>
                    </a:lnTo>
                    <a:lnTo>
                      <a:pt x="897" y="705"/>
                    </a:lnTo>
                    <a:lnTo>
                      <a:pt x="795" y="795"/>
                    </a:lnTo>
                    <a:lnTo>
                      <a:pt x="692" y="910"/>
                    </a:lnTo>
                    <a:lnTo>
                      <a:pt x="436" y="756"/>
                    </a:lnTo>
                    <a:lnTo>
                      <a:pt x="116" y="1320"/>
                    </a:lnTo>
                    <a:lnTo>
                      <a:pt x="372" y="1473"/>
                    </a:lnTo>
                    <a:lnTo>
                      <a:pt x="321" y="1614"/>
                    </a:lnTo>
                    <a:lnTo>
                      <a:pt x="283" y="1755"/>
                    </a:lnTo>
                    <a:lnTo>
                      <a:pt x="1" y="1755"/>
                    </a:lnTo>
                    <a:lnTo>
                      <a:pt x="1" y="2408"/>
                    </a:lnTo>
                    <a:lnTo>
                      <a:pt x="283" y="2408"/>
                    </a:lnTo>
                    <a:lnTo>
                      <a:pt x="321" y="2549"/>
                    </a:lnTo>
                    <a:lnTo>
                      <a:pt x="372" y="2690"/>
                    </a:lnTo>
                    <a:lnTo>
                      <a:pt x="116" y="2831"/>
                    </a:lnTo>
                    <a:lnTo>
                      <a:pt x="436" y="3395"/>
                    </a:lnTo>
                    <a:lnTo>
                      <a:pt x="692" y="3254"/>
                    </a:lnTo>
                    <a:lnTo>
                      <a:pt x="795" y="3356"/>
                    </a:lnTo>
                    <a:lnTo>
                      <a:pt x="897" y="3459"/>
                    </a:lnTo>
                    <a:lnTo>
                      <a:pt x="757" y="3715"/>
                    </a:lnTo>
                    <a:lnTo>
                      <a:pt x="1320" y="4035"/>
                    </a:lnTo>
                    <a:lnTo>
                      <a:pt x="1461" y="3792"/>
                    </a:lnTo>
                    <a:lnTo>
                      <a:pt x="1602" y="3830"/>
                    </a:lnTo>
                    <a:lnTo>
                      <a:pt x="1743" y="3869"/>
                    </a:lnTo>
                    <a:lnTo>
                      <a:pt x="1743" y="4150"/>
                    </a:lnTo>
                    <a:lnTo>
                      <a:pt x="2396" y="4150"/>
                    </a:lnTo>
                    <a:lnTo>
                      <a:pt x="2396" y="3869"/>
                    </a:lnTo>
                    <a:lnTo>
                      <a:pt x="2550" y="3830"/>
                    </a:lnTo>
                    <a:lnTo>
                      <a:pt x="2678" y="3792"/>
                    </a:lnTo>
                    <a:lnTo>
                      <a:pt x="2831" y="4035"/>
                    </a:lnTo>
                    <a:lnTo>
                      <a:pt x="3395" y="3715"/>
                    </a:lnTo>
                    <a:lnTo>
                      <a:pt x="3254" y="3459"/>
                    </a:lnTo>
                    <a:lnTo>
                      <a:pt x="3357" y="3356"/>
                    </a:lnTo>
                    <a:lnTo>
                      <a:pt x="3459" y="3254"/>
                    </a:lnTo>
                    <a:lnTo>
                      <a:pt x="3702" y="3395"/>
                    </a:lnTo>
                    <a:lnTo>
                      <a:pt x="4035" y="2831"/>
                    </a:lnTo>
                    <a:lnTo>
                      <a:pt x="3779" y="2690"/>
                    </a:lnTo>
                    <a:lnTo>
                      <a:pt x="3830" y="2549"/>
                    </a:lnTo>
                    <a:lnTo>
                      <a:pt x="3856" y="2408"/>
                    </a:lnTo>
                    <a:lnTo>
                      <a:pt x="4151" y="2408"/>
                    </a:lnTo>
                    <a:lnTo>
                      <a:pt x="4151" y="1755"/>
                    </a:lnTo>
                    <a:lnTo>
                      <a:pt x="3856" y="1755"/>
                    </a:lnTo>
                    <a:lnTo>
                      <a:pt x="3830" y="1614"/>
                    </a:lnTo>
                    <a:lnTo>
                      <a:pt x="3779" y="1473"/>
                    </a:lnTo>
                    <a:lnTo>
                      <a:pt x="4035" y="1320"/>
                    </a:lnTo>
                    <a:lnTo>
                      <a:pt x="3702" y="756"/>
                    </a:lnTo>
                    <a:lnTo>
                      <a:pt x="3459" y="910"/>
                    </a:lnTo>
                    <a:lnTo>
                      <a:pt x="3357" y="795"/>
                    </a:lnTo>
                    <a:lnTo>
                      <a:pt x="3254" y="705"/>
                    </a:lnTo>
                    <a:lnTo>
                      <a:pt x="3395" y="449"/>
                    </a:lnTo>
                    <a:lnTo>
                      <a:pt x="2831" y="116"/>
                    </a:lnTo>
                    <a:lnTo>
                      <a:pt x="2678" y="372"/>
                    </a:lnTo>
                    <a:lnTo>
                      <a:pt x="2550" y="321"/>
                    </a:lnTo>
                    <a:lnTo>
                      <a:pt x="2396" y="295"/>
                    </a:lnTo>
                    <a:lnTo>
                      <a:pt x="2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938;p38">
                <a:extLst>
                  <a:ext uri="{FF2B5EF4-FFF2-40B4-BE49-F238E27FC236}">
                    <a16:creationId xmlns:a16="http://schemas.microsoft.com/office/drawing/2014/main" id="{C0C4E7BE-CB10-43A2-8896-843499A9DDAF}"/>
                  </a:ext>
                </a:extLst>
              </p:cNvPr>
              <p:cNvSpPr/>
              <p:nvPr/>
            </p:nvSpPr>
            <p:spPr>
              <a:xfrm rot="1784719">
                <a:off x="4974414" y="3668354"/>
                <a:ext cx="1196911" cy="1159564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7570" extrusionOk="0">
                    <a:moveTo>
                      <a:pt x="2819" y="0"/>
                    </a:moveTo>
                    <a:lnTo>
                      <a:pt x="2819" y="679"/>
                    </a:lnTo>
                    <a:lnTo>
                      <a:pt x="2626" y="743"/>
                    </a:lnTo>
                    <a:lnTo>
                      <a:pt x="2447" y="820"/>
                    </a:lnTo>
                    <a:lnTo>
                      <a:pt x="2281" y="897"/>
                    </a:lnTo>
                    <a:lnTo>
                      <a:pt x="2114" y="987"/>
                    </a:lnTo>
                    <a:lnTo>
                      <a:pt x="1948" y="1076"/>
                    </a:lnTo>
                    <a:lnTo>
                      <a:pt x="1794" y="1192"/>
                    </a:lnTo>
                    <a:lnTo>
                      <a:pt x="1653" y="1307"/>
                    </a:lnTo>
                    <a:lnTo>
                      <a:pt x="1512" y="1435"/>
                    </a:lnTo>
                    <a:lnTo>
                      <a:pt x="923" y="1089"/>
                    </a:lnTo>
                    <a:lnTo>
                      <a:pt x="1" y="2703"/>
                    </a:lnTo>
                    <a:lnTo>
                      <a:pt x="577" y="3036"/>
                    </a:lnTo>
                    <a:lnTo>
                      <a:pt x="539" y="3215"/>
                    </a:lnTo>
                    <a:lnTo>
                      <a:pt x="513" y="3407"/>
                    </a:lnTo>
                    <a:lnTo>
                      <a:pt x="487" y="3599"/>
                    </a:lnTo>
                    <a:lnTo>
                      <a:pt x="487" y="3792"/>
                    </a:lnTo>
                    <a:lnTo>
                      <a:pt x="487" y="3984"/>
                    </a:lnTo>
                    <a:lnTo>
                      <a:pt x="513" y="4176"/>
                    </a:lnTo>
                    <a:lnTo>
                      <a:pt x="539" y="4355"/>
                    </a:lnTo>
                    <a:lnTo>
                      <a:pt x="577" y="4534"/>
                    </a:lnTo>
                    <a:lnTo>
                      <a:pt x="1" y="4880"/>
                    </a:lnTo>
                    <a:lnTo>
                      <a:pt x="923" y="6481"/>
                    </a:lnTo>
                    <a:lnTo>
                      <a:pt x="1512" y="6148"/>
                    </a:lnTo>
                    <a:lnTo>
                      <a:pt x="1653" y="6276"/>
                    </a:lnTo>
                    <a:lnTo>
                      <a:pt x="1794" y="6392"/>
                    </a:lnTo>
                    <a:lnTo>
                      <a:pt x="1948" y="6494"/>
                    </a:lnTo>
                    <a:lnTo>
                      <a:pt x="2114" y="6596"/>
                    </a:lnTo>
                    <a:lnTo>
                      <a:pt x="2281" y="6686"/>
                    </a:lnTo>
                    <a:lnTo>
                      <a:pt x="2447" y="6763"/>
                    </a:lnTo>
                    <a:lnTo>
                      <a:pt x="2626" y="6827"/>
                    </a:lnTo>
                    <a:lnTo>
                      <a:pt x="2819" y="6891"/>
                    </a:lnTo>
                    <a:lnTo>
                      <a:pt x="2819" y="7570"/>
                    </a:lnTo>
                    <a:lnTo>
                      <a:pt x="4663" y="7570"/>
                    </a:lnTo>
                    <a:lnTo>
                      <a:pt x="4663" y="6891"/>
                    </a:lnTo>
                    <a:lnTo>
                      <a:pt x="4855" y="6827"/>
                    </a:lnTo>
                    <a:lnTo>
                      <a:pt x="5021" y="6763"/>
                    </a:lnTo>
                    <a:lnTo>
                      <a:pt x="5201" y="6686"/>
                    </a:lnTo>
                    <a:lnTo>
                      <a:pt x="5367" y="6596"/>
                    </a:lnTo>
                    <a:lnTo>
                      <a:pt x="5534" y="6494"/>
                    </a:lnTo>
                    <a:lnTo>
                      <a:pt x="5687" y="6392"/>
                    </a:lnTo>
                    <a:lnTo>
                      <a:pt x="5828" y="6276"/>
                    </a:lnTo>
                    <a:lnTo>
                      <a:pt x="5969" y="6148"/>
                    </a:lnTo>
                    <a:lnTo>
                      <a:pt x="6558" y="6481"/>
                    </a:lnTo>
                    <a:lnTo>
                      <a:pt x="7481" y="4880"/>
                    </a:lnTo>
                    <a:lnTo>
                      <a:pt x="6891" y="4534"/>
                    </a:lnTo>
                    <a:lnTo>
                      <a:pt x="6930" y="4355"/>
                    </a:lnTo>
                    <a:lnTo>
                      <a:pt x="6968" y="4176"/>
                    </a:lnTo>
                    <a:lnTo>
                      <a:pt x="6981" y="3984"/>
                    </a:lnTo>
                    <a:lnTo>
                      <a:pt x="6994" y="3792"/>
                    </a:lnTo>
                    <a:lnTo>
                      <a:pt x="6981" y="3599"/>
                    </a:lnTo>
                    <a:lnTo>
                      <a:pt x="6968" y="3407"/>
                    </a:lnTo>
                    <a:lnTo>
                      <a:pt x="6930" y="3215"/>
                    </a:lnTo>
                    <a:lnTo>
                      <a:pt x="6891" y="3036"/>
                    </a:lnTo>
                    <a:lnTo>
                      <a:pt x="7481" y="2703"/>
                    </a:lnTo>
                    <a:lnTo>
                      <a:pt x="6558" y="1089"/>
                    </a:lnTo>
                    <a:lnTo>
                      <a:pt x="5969" y="1435"/>
                    </a:lnTo>
                    <a:lnTo>
                      <a:pt x="5828" y="1307"/>
                    </a:lnTo>
                    <a:lnTo>
                      <a:pt x="5687" y="1192"/>
                    </a:lnTo>
                    <a:lnTo>
                      <a:pt x="5534" y="1076"/>
                    </a:lnTo>
                    <a:lnTo>
                      <a:pt x="5367" y="987"/>
                    </a:lnTo>
                    <a:lnTo>
                      <a:pt x="5201" y="897"/>
                    </a:lnTo>
                    <a:lnTo>
                      <a:pt x="5021" y="820"/>
                    </a:lnTo>
                    <a:lnTo>
                      <a:pt x="4855" y="743"/>
                    </a:lnTo>
                    <a:lnTo>
                      <a:pt x="4663" y="679"/>
                    </a:lnTo>
                    <a:lnTo>
                      <a:pt x="46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939;p38">
                <a:extLst>
                  <a:ext uri="{FF2B5EF4-FFF2-40B4-BE49-F238E27FC236}">
                    <a16:creationId xmlns:a16="http://schemas.microsoft.com/office/drawing/2014/main" id="{D0056353-2949-469C-A522-C7657D5B646C}"/>
                  </a:ext>
                </a:extLst>
              </p:cNvPr>
              <p:cNvSpPr/>
              <p:nvPr/>
            </p:nvSpPr>
            <p:spPr>
              <a:xfrm>
                <a:off x="4089183" y="2915034"/>
                <a:ext cx="18047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28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7" y="39"/>
                    </a:lnTo>
                    <a:lnTo>
                      <a:pt x="244" y="90"/>
                    </a:lnTo>
                    <a:lnTo>
                      <a:pt x="167" y="167"/>
                    </a:lnTo>
                    <a:lnTo>
                      <a:pt x="90" y="244"/>
                    </a:lnTo>
                    <a:lnTo>
                      <a:pt x="39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39" y="781"/>
                    </a:lnTo>
                    <a:lnTo>
                      <a:pt x="90" y="884"/>
                    </a:lnTo>
                    <a:lnTo>
                      <a:pt x="167" y="961"/>
                    </a:lnTo>
                    <a:lnTo>
                      <a:pt x="244" y="1038"/>
                    </a:lnTo>
                    <a:lnTo>
                      <a:pt x="347" y="1089"/>
                    </a:lnTo>
                    <a:lnTo>
                      <a:pt x="449" y="1114"/>
                    </a:lnTo>
                    <a:lnTo>
                      <a:pt x="564" y="1127"/>
                    </a:lnTo>
                    <a:lnTo>
                      <a:pt x="680" y="1114"/>
                    </a:lnTo>
                    <a:lnTo>
                      <a:pt x="782" y="1089"/>
                    </a:lnTo>
                    <a:lnTo>
                      <a:pt x="885" y="1038"/>
                    </a:lnTo>
                    <a:lnTo>
                      <a:pt x="961" y="961"/>
                    </a:lnTo>
                    <a:lnTo>
                      <a:pt x="1038" y="884"/>
                    </a:lnTo>
                    <a:lnTo>
                      <a:pt x="1089" y="781"/>
                    </a:lnTo>
                    <a:lnTo>
                      <a:pt x="1115" y="679"/>
                    </a:lnTo>
                    <a:lnTo>
                      <a:pt x="1128" y="564"/>
                    </a:lnTo>
                    <a:lnTo>
                      <a:pt x="1115" y="448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61" y="167"/>
                    </a:lnTo>
                    <a:lnTo>
                      <a:pt x="885" y="90"/>
                    </a:lnTo>
                    <a:lnTo>
                      <a:pt x="782" y="39"/>
                    </a:lnTo>
                    <a:lnTo>
                      <a:pt x="680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940;p38">
                <a:extLst>
                  <a:ext uri="{FF2B5EF4-FFF2-40B4-BE49-F238E27FC236}">
                    <a16:creationId xmlns:a16="http://schemas.microsoft.com/office/drawing/2014/main" id="{24F2252B-7F2B-43AB-8441-9089114418CA}"/>
                  </a:ext>
                </a:extLst>
              </p:cNvPr>
              <p:cNvSpPr/>
              <p:nvPr/>
            </p:nvSpPr>
            <p:spPr>
              <a:xfrm>
                <a:off x="2949888" y="3850791"/>
                <a:ext cx="180472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1" extrusionOk="0">
                    <a:moveTo>
                      <a:pt x="564" y="1"/>
                    </a:moveTo>
                    <a:lnTo>
                      <a:pt x="449" y="13"/>
                    </a:lnTo>
                    <a:lnTo>
                      <a:pt x="346" y="52"/>
                    </a:lnTo>
                    <a:lnTo>
                      <a:pt x="244" y="103"/>
                    </a:lnTo>
                    <a:lnTo>
                      <a:pt x="167" y="167"/>
                    </a:lnTo>
                    <a:lnTo>
                      <a:pt x="90" y="257"/>
                    </a:lnTo>
                    <a:lnTo>
                      <a:pt x="39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39" y="795"/>
                    </a:lnTo>
                    <a:lnTo>
                      <a:pt x="90" y="884"/>
                    </a:lnTo>
                    <a:lnTo>
                      <a:pt x="167" y="974"/>
                    </a:lnTo>
                    <a:lnTo>
                      <a:pt x="244" y="1038"/>
                    </a:lnTo>
                    <a:lnTo>
                      <a:pt x="346" y="1089"/>
                    </a:lnTo>
                    <a:lnTo>
                      <a:pt x="449" y="1128"/>
                    </a:lnTo>
                    <a:lnTo>
                      <a:pt x="564" y="1140"/>
                    </a:lnTo>
                    <a:lnTo>
                      <a:pt x="679" y="1128"/>
                    </a:lnTo>
                    <a:lnTo>
                      <a:pt x="782" y="1089"/>
                    </a:lnTo>
                    <a:lnTo>
                      <a:pt x="884" y="1038"/>
                    </a:lnTo>
                    <a:lnTo>
                      <a:pt x="961" y="974"/>
                    </a:lnTo>
                    <a:lnTo>
                      <a:pt x="1038" y="884"/>
                    </a:lnTo>
                    <a:lnTo>
                      <a:pt x="1089" y="795"/>
                    </a:lnTo>
                    <a:lnTo>
                      <a:pt x="1128" y="679"/>
                    </a:lnTo>
                    <a:lnTo>
                      <a:pt x="1128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57"/>
                    </a:lnTo>
                    <a:lnTo>
                      <a:pt x="961" y="167"/>
                    </a:lnTo>
                    <a:lnTo>
                      <a:pt x="884" y="103"/>
                    </a:lnTo>
                    <a:lnTo>
                      <a:pt x="782" y="52"/>
                    </a:lnTo>
                    <a:lnTo>
                      <a:pt x="679" y="1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941;p38">
                <a:extLst>
                  <a:ext uri="{FF2B5EF4-FFF2-40B4-BE49-F238E27FC236}">
                    <a16:creationId xmlns:a16="http://schemas.microsoft.com/office/drawing/2014/main" id="{F2DE8F86-CBD4-48C0-A9A8-305FCE46F932}"/>
                  </a:ext>
                </a:extLst>
              </p:cNvPr>
              <p:cNvSpPr/>
              <p:nvPr/>
            </p:nvSpPr>
            <p:spPr>
              <a:xfrm>
                <a:off x="4136381" y="4714093"/>
                <a:ext cx="180472" cy="174624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0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6" y="51"/>
                    </a:lnTo>
                    <a:lnTo>
                      <a:pt x="244" y="102"/>
                    </a:lnTo>
                    <a:lnTo>
                      <a:pt x="167" y="167"/>
                    </a:lnTo>
                    <a:lnTo>
                      <a:pt x="90" y="256"/>
                    </a:lnTo>
                    <a:lnTo>
                      <a:pt x="39" y="346"/>
                    </a:lnTo>
                    <a:lnTo>
                      <a:pt x="13" y="461"/>
                    </a:lnTo>
                    <a:lnTo>
                      <a:pt x="0" y="576"/>
                    </a:lnTo>
                    <a:lnTo>
                      <a:pt x="13" y="679"/>
                    </a:lnTo>
                    <a:lnTo>
                      <a:pt x="39" y="794"/>
                    </a:lnTo>
                    <a:lnTo>
                      <a:pt x="90" y="884"/>
                    </a:lnTo>
                    <a:lnTo>
                      <a:pt x="167" y="973"/>
                    </a:lnTo>
                    <a:lnTo>
                      <a:pt x="244" y="1037"/>
                    </a:lnTo>
                    <a:lnTo>
                      <a:pt x="346" y="1089"/>
                    </a:lnTo>
                    <a:lnTo>
                      <a:pt x="449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82" y="1089"/>
                    </a:lnTo>
                    <a:lnTo>
                      <a:pt x="884" y="1037"/>
                    </a:lnTo>
                    <a:lnTo>
                      <a:pt x="961" y="973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15" y="679"/>
                    </a:lnTo>
                    <a:lnTo>
                      <a:pt x="1127" y="576"/>
                    </a:lnTo>
                    <a:lnTo>
                      <a:pt x="1115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61" y="167"/>
                    </a:lnTo>
                    <a:lnTo>
                      <a:pt x="884" y="102"/>
                    </a:lnTo>
                    <a:lnTo>
                      <a:pt x="782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942;p38">
                <a:extLst>
                  <a:ext uri="{FF2B5EF4-FFF2-40B4-BE49-F238E27FC236}">
                    <a16:creationId xmlns:a16="http://schemas.microsoft.com/office/drawing/2014/main" id="{FA1137C4-CD20-4E78-A61A-A4DDE5B62D23}"/>
                  </a:ext>
                </a:extLst>
              </p:cNvPr>
              <p:cNvSpPr/>
              <p:nvPr/>
            </p:nvSpPr>
            <p:spPr>
              <a:xfrm>
                <a:off x="4730585" y="4800332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77" y="1"/>
                    </a:moveTo>
                    <a:lnTo>
                      <a:pt x="462" y="13"/>
                    </a:lnTo>
                    <a:lnTo>
                      <a:pt x="346" y="39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4"/>
                    </a:lnTo>
                    <a:lnTo>
                      <a:pt x="52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52" y="782"/>
                    </a:lnTo>
                    <a:lnTo>
                      <a:pt x="103" y="884"/>
                    </a:lnTo>
                    <a:lnTo>
                      <a:pt x="167" y="961"/>
                    </a:lnTo>
                    <a:lnTo>
                      <a:pt x="257" y="1038"/>
                    </a:lnTo>
                    <a:lnTo>
                      <a:pt x="346" y="1089"/>
                    </a:lnTo>
                    <a:lnTo>
                      <a:pt x="462" y="1128"/>
                    </a:lnTo>
                    <a:lnTo>
                      <a:pt x="692" y="1128"/>
                    </a:lnTo>
                    <a:lnTo>
                      <a:pt x="795" y="1089"/>
                    </a:lnTo>
                    <a:lnTo>
                      <a:pt x="884" y="1038"/>
                    </a:lnTo>
                    <a:lnTo>
                      <a:pt x="974" y="961"/>
                    </a:lnTo>
                    <a:lnTo>
                      <a:pt x="1038" y="884"/>
                    </a:lnTo>
                    <a:lnTo>
                      <a:pt x="1089" y="782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74" y="167"/>
                    </a:lnTo>
                    <a:lnTo>
                      <a:pt x="884" y="90"/>
                    </a:lnTo>
                    <a:lnTo>
                      <a:pt x="795" y="39"/>
                    </a:lnTo>
                    <a:lnTo>
                      <a:pt x="692" y="13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943;p38">
                <a:extLst>
                  <a:ext uri="{FF2B5EF4-FFF2-40B4-BE49-F238E27FC236}">
                    <a16:creationId xmlns:a16="http://schemas.microsoft.com/office/drawing/2014/main" id="{1A26FA80-B10F-4835-8637-8A398125DBFF}"/>
                  </a:ext>
                </a:extLst>
              </p:cNvPr>
              <p:cNvSpPr/>
              <p:nvPr/>
            </p:nvSpPr>
            <p:spPr>
              <a:xfrm>
                <a:off x="4480681" y="4160818"/>
                <a:ext cx="182393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1" extrusionOk="0">
                    <a:moveTo>
                      <a:pt x="564" y="0"/>
                    </a:moveTo>
                    <a:lnTo>
                      <a:pt x="461" y="13"/>
                    </a:lnTo>
                    <a:lnTo>
                      <a:pt x="346" y="51"/>
                    </a:lnTo>
                    <a:lnTo>
                      <a:pt x="256" y="103"/>
                    </a:lnTo>
                    <a:lnTo>
                      <a:pt x="167" y="167"/>
                    </a:lnTo>
                    <a:lnTo>
                      <a:pt x="103" y="256"/>
                    </a:lnTo>
                    <a:lnTo>
                      <a:pt x="51" y="346"/>
                    </a:lnTo>
                    <a:lnTo>
                      <a:pt x="13" y="461"/>
                    </a:lnTo>
                    <a:lnTo>
                      <a:pt x="0" y="577"/>
                    </a:lnTo>
                    <a:lnTo>
                      <a:pt x="13" y="692"/>
                    </a:lnTo>
                    <a:lnTo>
                      <a:pt x="51" y="794"/>
                    </a:lnTo>
                    <a:lnTo>
                      <a:pt x="103" y="884"/>
                    </a:lnTo>
                    <a:lnTo>
                      <a:pt x="167" y="974"/>
                    </a:lnTo>
                    <a:lnTo>
                      <a:pt x="256" y="1038"/>
                    </a:lnTo>
                    <a:lnTo>
                      <a:pt x="346" y="1102"/>
                    </a:lnTo>
                    <a:lnTo>
                      <a:pt x="461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94" y="1102"/>
                    </a:lnTo>
                    <a:lnTo>
                      <a:pt x="884" y="1038"/>
                    </a:lnTo>
                    <a:lnTo>
                      <a:pt x="973" y="974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27" y="692"/>
                    </a:lnTo>
                    <a:lnTo>
                      <a:pt x="1140" y="577"/>
                    </a:lnTo>
                    <a:lnTo>
                      <a:pt x="1127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73" y="167"/>
                    </a:lnTo>
                    <a:lnTo>
                      <a:pt x="884" y="103"/>
                    </a:lnTo>
                    <a:lnTo>
                      <a:pt x="794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944;p38">
                <a:extLst>
                  <a:ext uri="{FF2B5EF4-FFF2-40B4-BE49-F238E27FC236}">
                    <a16:creationId xmlns:a16="http://schemas.microsoft.com/office/drawing/2014/main" id="{AAB73EAC-FFC3-463D-80E8-2834315C2A05}"/>
                  </a:ext>
                </a:extLst>
              </p:cNvPr>
              <p:cNvSpPr/>
              <p:nvPr/>
            </p:nvSpPr>
            <p:spPr>
              <a:xfrm>
                <a:off x="6166986" y="3764549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65" y="0"/>
                    </a:moveTo>
                    <a:lnTo>
                      <a:pt x="462" y="13"/>
                    </a:lnTo>
                    <a:lnTo>
                      <a:pt x="347" y="38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3"/>
                    </a:lnTo>
                    <a:lnTo>
                      <a:pt x="52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52" y="781"/>
                    </a:lnTo>
                    <a:lnTo>
                      <a:pt x="103" y="884"/>
                    </a:lnTo>
                    <a:lnTo>
                      <a:pt x="167" y="973"/>
                    </a:lnTo>
                    <a:lnTo>
                      <a:pt x="257" y="1037"/>
                    </a:lnTo>
                    <a:lnTo>
                      <a:pt x="347" y="1089"/>
                    </a:lnTo>
                    <a:lnTo>
                      <a:pt x="462" y="1127"/>
                    </a:lnTo>
                    <a:lnTo>
                      <a:pt x="680" y="1127"/>
                    </a:lnTo>
                    <a:lnTo>
                      <a:pt x="795" y="1089"/>
                    </a:lnTo>
                    <a:lnTo>
                      <a:pt x="885" y="1037"/>
                    </a:lnTo>
                    <a:lnTo>
                      <a:pt x="974" y="973"/>
                    </a:lnTo>
                    <a:lnTo>
                      <a:pt x="1038" y="884"/>
                    </a:lnTo>
                    <a:lnTo>
                      <a:pt x="1090" y="781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8"/>
                    </a:lnTo>
                    <a:lnTo>
                      <a:pt x="1090" y="346"/>
                    </a:lnTo>
                    <a:lnTo>
                      <a:pt x="1038" y="243"/>
                    </a:lnTo>
                    <a:lnTo>
                      <a:pt x="974" y="167"/>
                    </a:lnTo>
                    <a:lnTo>
                      <a:pt x="885" y="90"/>
                    </a:lnTo>
                    <a:lnTo>
                      <a:pt x="795" y="38"/>
                    </a:lnTo>
                    <a:lnTo>
                      <a:pt x="680" y="13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945;p38">
                <a:extLst>
                  <a:ext uri="{FF2B5EF4-FFF2-40B4-BE49-F238E27FC236}">
                    <a16:creationId xmlns:a16="http://schemas.microsoft.com/office/drawing/2014/main" id="{11CEDD64-0B69-447F-9BA3-AA441629397C}"/>
                  </a:ext>
                </a:extLst>
              </p:cNvPr>
              <p:cNvSpPr/>
              <p:nvPr/>
            </p:nvSpPr>
            <p:spPr>
              <a:xfrm>
                <a:off x="3406823" y="3642778"/>
                <a:ext cx="619017" cy="59081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3857" extrusionOk="0">
                    <a:moveTo>
                      <a:pt x="1935" y="1"/>
                    </a:moveTo>
                    <a:lnTo>
                      <a:pt x="1743" y="14"/>
                    </a:lnTo>
                    <a:lnTo>
                      <a:pt x="1551" y="39"/>
                    </a:lnTo>
                    <a:lnTo>
                      <a:pt x="1358" y="91"/>
                    </a:lnTo>
                    <a:lnTo>
                      <a:pt x="1179" y="155"/>
                    </a:lnTo>
                    <a:lnTo>
                      <a:pt x="1013" y="231"/>
                    </a:lnTo>
                    <a:lnTo>
                      <a:pt x="859" y="321"/>
                    </a:lnTo>
                    <a:lnTo>
                      <a:pt x="705" y="436"/>
                    </a:lnTo>
                    <a:lnTo>
                      <a:pt x="577" y="564"/>
                    </a:lnTo>
                    <a:lnTo>
                      <a:pt x="449" y="705"/>
                    </a:lnTo>
                    <a:lnTo>
                      <a:pt x="334" y="846"/>
                    </a:lnTo>
                    <a:lnTo>
                      <a:pt x="244" y="1013"/>
                    </a:lnTo>
                    <a:lnTo>
                      <a:pt x="154" y="1179"/>
                    </a:lnTo>
                    <a:lnTo>
                      <a:pt x="90" y="1359"/>
                    </a:lnTo>
                    <a:lnTo>
                      <a:pt x="39" y="1538"/>
                    </a:lnTo>
                    <a:lnTo>
                      <a:pt x="14" y="1730"/>
                    </a:lnTo>
                    <a:lnTo>
                      <a:pt x="1" y="1922"/>
                    </a:lnTo>
                    <a:lnTo>
                      <a:pt x="14" y="2127"/>
                    </a:lnTo>
                    <a:lnTo>
                      <a:pt x="39" y="2319"/>
                    </a:lnTo>
                    <a:lnTo>
                      <a:pt x="90" y="2498"/>
                    </a:lnTo>
                    <a:lnTo>
                      <a:pt x="154" y="2678"/>
                    </a:lnTo>
                    <a:lnTo>
                      <a:pt x="244" y="2844"/>
                    </a:lnTo>
                    <a:lnTo>
                      <a:pt x="334" y="3011"/>
                    </a:lnTo>
                    <a:lnTo>
                      <a:pt x="449" y="3152"/>
                    </a:lnTo>
                    <a:lnTo>
                      <a:pt x="577" y="3293"/>
                    </a:lnTo>
                    <a:lnTo>
                      <a:pt x="705" y="3421"/>
                    </a:lnTo>
                    <a:lnTo>
                      <a:pt x="859" y="3523"/>
                    </a:lnTo>
                    <a:lnTo>
                      <a:pt x="1013" y="3626"/>
                    </a:lnTo>
                    <a:lnTo>
                      <a:pt x="1179" y="3702"/>
                    </a:lnTo>
                    <a:lnTo>
                      <a:pt x="1358" y="3766"/>
                    </a:lnTo>
                    <a:lnTo>
                      <a:pt x="1551" y="3818"/>
                    </a:lnTo>
                    <a:lnTo>
                      <a:pt x="1743" y="3843"/>
                    </a:lnTo>
                    <a:lnTo>
                      <a:pt x="1935" y="3856"/>
                    </a:lnTo>
                    <a:lnTo>
                      <a:pt x="2127" y="3843"/>
                    </a:lnTo>
                    <a:lnTo>
                      <a:pt x="2319" y="3818"/>
                    </a:lnTo>
                    <a:lnTo>
                      <a:pt x="2511" y="3766"/>
                    </a:lnTo>
                    <a:lnTo>
                      <a:pt x="2690" y="3702"/>
                    </a:lnTo>
                    <a:lnTo>
                      <a:pt x="2857" y="3626"/>
                    </a:lnTo>
                    <a:lnTo>
                      <a:pt x="3011" y="3523"/>
                    </a:lnTo>
                    <a:lnTo>
                      <a:pt x="3164" y="3421"/>
                    </a:lnTo>
                    <a:lnTo>
                      <a:pt x="3292" y="3293"/>
                    </a:lnTo>
                    <a:lnTo>
                      <a:pt x="3420" y="3152"/>
                    </a:lnTo>
                    <a:lnTo>
                      <a:pt x="3536" y="3011"/>
                    </a:lnTo>
                    <a:lnTo>
                      <a:pt x="3625" y="2844"/>
                    </a:lnTo>
                    <a:lnTo>
                      <a:pt x="3715" y="2678"/>
                    </a:lnTo>
                    <a:lnTo>
                      <a:pt x="3779" y="2498"/>
                    </a:lnTo>
                    <a:lnTo>
                      <a:pt x="3830" y="2319"/>
                    </a:lnTo>
                    <a:lnTo>
                      <a:pt x="3856" y="2127"/>
                    </a:lnTo>
                    <a:lnTo>
                      <a:pt x="3869" y="1922"/>
                    </a:lnTo>
                    <a:lnTo>
                      <a:pt x="3856" y="1730"/>
                    </a:lnTo>
                    <a:lnTo>
                      <a:pt x="3830" y="1538"/>
                    </a:lnTo>
                    <a:lnTo>
                      <a:pt x="3779" y="1359"/>
                    </a:lnTo>
                    <a:lnTo>
                      <a:pt x="3715" y="1179"/>
                    </a:lnTo>
                    <a:lnTo>
                      <a:pt x="3625" y="1013"/>
                    </a:lnTo>
                    <a:lnTo>
                      <a:pt x="3536" y="846"/>
                    </a:lnTo>
                    <a:lnTo>
                      <a:pt x="3420" y="705"/>
                    </a:lnTo>
                    <a:lnTo>
                      <a:pt x="3292" y="564"/>
                    </a:lnTo>
                    <a:lnTo>
                      <a:pt x="3164" y="436"/>
                    </a:lnTo>
                    <a:lnTo>
                      <a:pt x="3011" y="321"/>
                    </a:lnTo>
                    <a:lnTo>
                      <a:pt x="2857" y="231"/>
                    </a:lnTo>
                    <a:lnTo>
                      <a:pt x="2690" y="155"/>
                    </a:lnTo>
                    <a:lnTo>
                      <a:pt x="2511" y="91"/>
                    </a:lnTo>
                    <a:lnTo>
                      <a:pt x="2319" y="39"/>
                    </a:lnTo>
                    <a:lnTo>
                      <a:pt x="2127" y="14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946;p38">
                <a:extLst>
                  <a:ext uri="{FF2B5EF4-FFF2-40B4-BE49-F238E27FC236}">
                    <a16:creationId xmlns:a16="http://schemas.microsoft.com/office/drawing/2014/main" id="{1C8783F9-37AF-453F-8688-E66ED61F4131}"/>
                  </a:ext>
                </a:extLst>
              </p:cNvPr>
              <p:cNvSpPr/>
              <p:nvPr/>
            </p:nvSpPr>
            <p:spPr>
              <a:xfrm>
                <a:off x="4617953" y="3154294"/>
                <a:ext cx="479660" cy="45723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85" extrusionOk="0">
                    <a:moveTo>
                      <a:pt x="1345" y="1"/>
                    </a:moveTo>
                    <a:lnTo>
                      <a:pt x="1191" y="26"/>
                    </a:lnTo>
                    <a:lnTo>
                      <a:pt x="1050" y="65"/>
                    </a:lnTo>
                    <a:lnTo>
                      <a:pt x="910" y="116"/>
                    </a:lnTo>
                    <a:lnTo>
                      <a:pt x="782" y="180"/>
                    </a:lnTo>
                    <a:lnTo>
                      <a:pt x="666" y="257"/>
                    </a:lnTo>
                    <a:lnTo>
                      <a:pt x="551" y="334"/>
                    </a:lnTo>
                    <a:lnTo>
                      <a:pt x="436" y="436"/>
                    </a:lnTo>
                    <a:lnTo>
                      <a:pt x="346" y="539"/>
                    </a:lnTo>
                    <a:lnTo>
                      <a:pt x="256" y="654"/>
                    </a:lnTo>
                    <a:lnTo>
                      <a:pt x="180" y="782"/>
                    </a:lnTo>
                    <a:lnTo>
                      <a:pt x="115" y="910"/>
                    </a:lnTo>
                    <a:lnTo>
                      <a:pt x="64" y="1051"/>
                    </a:lnTo>
                    <a:lnTo>
                      <a:pt x="26" y="1192"/>
                    </a:lnTo>
                    <a:lnTo>
                      <a:pt x="13" y="1333"/>
                    </a:lnTo>
                    <a:lnTo>
                      <a:pt x="0" y="1486"/>
                    </a:lnTo>
                    <a:lnTo>
                      <a:pt x="13" y="1640"/>
                    </a:lnTo>
                    <a:lnTo>
                      <a:pt x="26" y="1794"/>
                    </a:lnTo>
                    <a:lnTo>
                      <a:pt x="64" y="1935"/>
                    </a:lnTo>
                    <a:lnTo>
                      <a:pt x="115" y="2076"/>
                    </a:lnTo>
                    <a:lnTo>
                      <a:pt x="180" y="2204"/>
                    </a:lnTo>
                    <a:lnTo>
                      <a:pt x="256" y="2332"/>
                    </a:lnTo>
                    <a:lnTo>
                      <a:pt x="346" y="2447"/>
                    </a:lnTo>
                    <a:lnTo>
                      <a:pt x="436" y="2550"/>
                    </a:lnTo>
                    <a:lnTo>
                      <a:pt x="551" y="2652"/>
                    </a:lnTo>
                    <a:lnTo>
                      <a:pt x="666" y="2729"/>
                    </a:lnTo>
                    <a:lnTo>
                      <a:pt x="782" y="2806"/>
                    </a:lnTo>
                    <a:lnTo>
                      <a:pt x="910" y="2870"/>
                    </a:lnTo>
                    <a:lnTo>
                      <a:pt x="1050" y="2921"/>
                    </a:lnTo>
                    <a:lnTo>
                      <a:pt x="1191" y="2959"/>
                    </a:lnTo>
                    <a:lnTo>
                      <a:pt x="1345" y="2985"/>
                    </a:lnTo>
                    <a:lnTo>
                      <a:pt x="1652" y="2985"/>
                    </a:lnTo>
                    <a:lnTo>
                      <a:pt x="1793" y="2959"/>
                    </a:lnTo>
                    <a:lnTo>
                      <a:pt x="1947" y="2921"/>
                    </a:lnTo>
                    <a:lnTo>
                      <a:pt x="2075" y="2870"/>
                    </a:lnTo>
                    <a:lnTo>
                      <a:pt x="2216" y="2806"/>
                    </a:lnTo>
                    <a:lnTo>
                      <a:pt x="2331" y="2729"/>
                    </a:lnTo>
                    <a:lnTo>
                      <a:pt x="2447" y="2652"/>
                    </a:lnTo>
                    <a:lnTo>
                      <a:pt x="2549" y="2550"/>
                    </a:lnTo>
                    <a:lnTo>
                      <a:pt x="2651" y="2447"/>
                    </a:lnTo>
                    <a:lnTo>
                      <a:pt x="2741" y="2332"/>
                    </a:lnTo>
                    <a:lnTo>
                      <a:pt x="2818" y="2204"/>
                    </a:lnTo>
                    <a:lnTo>
                      <a:pt x="2882" y="2076"/>
                    </a:lnTo>
                    <a:lnTo>
                      <a:pt x="2920" y="1935"/>
                    </a:lnTo>
                    <a:lnTo>
                      <a:pt x="2959" y="1794"/>
                    </a:lnTo>
                    <a:lnTo>
                      <a:pt x="2984" y="1640"/>
                    </a:lnTo>
                    <a:lnTo>
                      <a:pt x="2997" y="1486"/>
                    </a:lnTo>
                    <a:lnTo>
                      <a:pt x="2984" y="1333"/>
                    </a:lnTo>
                    <a:lnTo>
                      <a:pt x="2959" y="1192"/>
                    </a:lnTo>
                    <a:lnTo>
                      <a:pt x="2920" y="1051"/>
                    </a:lnTo>
                    <a:lnTo>
                      <a:pt x="2882" y="910"/>
                    </a:lnTo>
                    <a:lnTo>
                      <a:pt x="2818" y="782"/>
                    </a:lnTo>
                    <a:lnTo>
                      <a:pt x="2741" y="654"/>
                    </a:lnTo>
                    <a:lnTo>
                      <a:pt x="2651" y="539"/>
                    </a:lnTo>
                    <a:lnTo>
                      <a:pt x="2549" y="436"/>
                    </a:lnTo>
                    <a:lnTo>
                      <a:pt x="2447" y="334"/>
                    </a:lnTo>
                    <a:lnTo>
                      <a:pt x="2331" y="257"/>
                    </a:lnTo>
                    <a:lnTo>
                      <a:pt x="2216" y="180"/>
                    </a:lnTo>
                    <a:lnTo>
                      <a:pt x="2075" y="116"/>
                    </a:lnTo>
                    <a:lnTo>
                      <a:pt x="1947" y="65"/>
                    </a:lnTo>
                    <a:lnTo>
                      <a:pt x="1793" y="26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947;p38">
                <a:extLst>
                  <a:ext uri="{FF2B5EF4-FFF2-40B4-BE49-F238E27FC236}">
                    <a16:creationId xmlns:a16="http://schemas.microsoft.com/office/drawing/2014/main" id="{1BE47770-2712-4CA4-9377-F57B66CF8853}"/>
                  </a:ext>
                </a:extLst>
              </p:cNvPr>
              <p:cNvSpPr/>
              <p:nvPr/>
            </p:nvSpPr>
            <p:spPr>
              <a:xfrm>
                <a:off x="4740825" y="3270096"/>
                <a:ext cx="233751" cy="22379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0"/>
                    </a:moveTo>
                    <a:lnTo>
                      <a:pt x="577" y="26"/>
                    </a:lnTo>
                    <a:lnTo>
                      <a:pt x="449" y="64"/>
                    </a:lnTo>
                    <a:lnTo>
                      <a:pt x="321" y="128"/>
                    </a:lnTo>
                    <a:lnTo>
                      <a:pt x="218" y="218"/>
                    </a:lnTo>
                    <a:lnTo>
                      <a:pt x="129" y="333"/>
                    </a:lnTo>
                    <a:lnTo>
                      <a:pt x="52" y="449"/>
                    </a:lnTo>
                    <a:lnTo>
                      <a:pt x="14" y="590"/>
                    </a:lnTo>
                    <a:lnTo>
                      <a:pt x="1" y="730"/>
                    </a:lnTo>
                    <a:lnTo>
                      <a:pt x="14" y="884"/>
                    </a:lnTo>
                    <a:lnTo>
                      <a:pt x="52" y="1025"/>
                    </a:lnTo>
                    <a:lnTo>
                      <a:pt x="129" y="1140"/>
                    </a:lnTo>
                    <a:lnTo>
                      <a:pt x="218" y="1256"/>
                    </a:lnTo>
                    <a:lnTo>
                      <a:pt x="321" y="1345"/>
                    </a:lnTo>
                    <a:lnTo>
                      <a:pt x="449" y="1409"/>
                    </a:lnTo>
                    <a:lnTo>
                      <a:pt x="577" y="1448"/>
                    </a:lnTo>
                    <a:lnTo>
                      <a:pt x="731" y="1461"/>
                    </a:lnTo>
                    <a:lnTo>
                      <a:pt x="872" y="1448"/>
                    </a:lnTo>
                    <a:lnTo>
                      <a:pt x="1013" y="1409"/>
                    </a:lnTo>
                    <a:lnTo>
                      <a:pt x="1141" y="1345"/>
                    </a:lnTo>
                    <a:lnTo>
                      <a:pt x="1243" y="1256"/>
                    </a:lnTo>
                    <a:lnTo>
                      <a:pt x="1333" y="1140"/>
                    </a:lnTo>
                    <a:lnTo>
                      <a:pt x="1397" y="1025"/>
                    </a:lnTo>
                    <a:lnTo>
                      <a:pt x="1448" y="884"/>
                    </a:lnTo>
                    <a:lnTo>
                      <a:pt x="1461" y="730"/>
                    </a:lnTo>
                    <a:lnTo>
                      <a:pt x="1448" y="590"/>
                    </a:lnTo>
                    <a:lnTo>
                      <a:pt x="1397" y="449"/>
                    </a:lnTo>
                    <a:lnTo>
                      <a:pt x="1333" y="333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64"/>
                    </a:lnTo>
                    <a:lnTo>
                      <a:pt x="872" y="2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948;p38">
                <a:extLst>
                  <a:ext uri="{FF2B5EF4-FFF2-40B4-BE49-F238E27FC236}">
                    <a16:creationId xmlns:a16="http://schemas.microsoft.com/office/drawing/2014/main" id="{7C156463-5115-4E7D-980D-B9A20421BD03}"/>
                  </a:ext>
                </a:extLst>
              </p:cNvPr>
              <p:cNvSpPr/>
              <p:nvPr/>
            </p:nvSpPr>
            <p:spPr>
              <a:xfrm>
                <a:off x="3552414" y="3780173"/>
                <a:ext cx="327987" cy="314018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2050" extrusionOk="0">
                    <a:moveTo>
                      <a:pt x="1025" y="0"/>
                    </a:moveTo>
                    <a:lnTo>
                      <a:pt x="922" y="13"/>
                    </a:lnTo>
                    <a:lnTo>
                      <a:pt x="820" y="26"/>
                    </a:lnTo>
                    <a:lnTo>
                      <a:pt x="717" y="52"/>
                    </a:lnTo>
                    <a:lnTo>
                      <a:pt x="628" y="77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31"/>
                    </a:lnTo>
                    <a:lnTo>
                      <a:pt x="295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39" y="718"/>
                    </a:lnTo>
                    <a:lnTo>
                      <a:pt x="13" y="820"/>
                    </a:lnTo>
                    <a:lnTo>
                      <a:pt x="0" y="923"/>
                    </a:lnTo>
                    <a:lnTo>
                      <a:pt x="0" y="1025"/>
                    </a:lnTo>
                    <a:lnTo>
                      <a:pt x="0" y="1140"/>
                    </a:lnTo>
                    <a:lnTo>
                      <a:pt x="13" y="1230"/>
                    </a:lnTo>
                    <a:lnTo>
                      <a:pt x="39" y="1332"/>
                    </a:lnTo>
                    <a:lnTo>
                      <a:pt x="77" y="1435"/>
                    </a:lnTo>
                    <a:lnTo>
                      <a:pt x="128" y="1525"/>
                    </a:lnTo>
                    <a:lnTo>
                      <a:pt x="179" y="1601"/>
                    </a:lnTo>
                    <a:lnTo>
                      <a:pt x="231" y="1678"/>
                    </a:lnTo>
                    <a:lnTo>
                      <a:pt x="295" y="1755"/>
                    </a:lnTo>
                    <a:lnTo>
                      <a:pt x="372" y="1819"/>
                    </a:lnTo>
                    <a:lnTo>
                      <a:pt x="448" y="1883"/>
                    </a:lnTo>
                    <a:lnTo>
                      <a:pt x="538" y="1934"/>
                    </a:lnTo>
                    <a:lnTo>
                      <a:pt x="628" y="1973"/>
                    </a:lnTo>
                    <a:lnTo>
                      <a:pt x="717" y="2011"/>
                    </a:lnTo>
                    <a:lnTo>
                      <a:pt x="820" y="2037"/>
                    </a:lnTo>
                    <a:lnTo>
                      <a:pt x="922" y="2050"/>
                    </a:lnTo>
                    <a:lnTo>
                      <a:pt x="1127" y="2050"/>
                    </a:lnTo>
                    <a:lnTo>
                      <a:pt x="1230" y="2037"/>
                    </a:lnTo>
                    <a:lnTo>
                      <a:pt x="1332" y="2011"/>
                    </a:lnTo>
                    <a:lnTo>
                      <a:pt x="1422" y="1973"/>
                    </a:lnTo>
                    <a:lnTo>
                      <a:pt x="1511" y="1934"/>
                    </a:lnTo>
                    <a:lnTo>
                      <a:pt x="1601" y="1883"/>
                    </a:lnTo>
                    <a:lnTo>
                      <a:pt x="1678" y="1819"/>
                    </a:lnTo>
                    <a:lnTo>
                      <a:pt x="1755" y="1755"/>
                    </a:lnTo>
                    <a:lnTo>
                      <a:pt x="1819" y="1678"/>
                    </a:lnTo>
                    <a:lnTo>
                      <a:pt x="1870" y="1601"/>
                    </a:lnTo>
                    <a:lnTo>
                      <a:pt x="1921" y="1525"/>
                    </a:lnTo>
                    <a:lnTo>
                      <a:pt x="1973" y="1435"/>
                    </a:lnTo>
                    <a:lnTo>
                      <a:pt x="2011" y="1332"/>
                    </a:lnTo>
                    <a:lnTo>
                      <a:pt x="2037" y="1230"/>
                    </a:lnTo>
                    <a:lnTo>
                      <a:pt x="2049" y="1140"/>
                    </a:lnTo>
                    <a:lnTo>
                      <a:pt x="2049" y="1025"/>
                    </a:lnTo>
                    <a:lnTo>
                      <a:pt x="2049" y="923"/>
                    </a:lnTo>
                    <a:lnTo>
                      <a:pt x="2037" y="820"/>
                    </a:lnTo>
                    <a:lnTo>
                      <a:pt x="2011" y="718"/>
                    </a:lnTo>
                    <a:lnTo>
                      <a:pt x="1973" y="628"/>
                    </a:lnTo>
                    <a:lnTo>
                      <a:pt x="1921" y="538"/>
                    </a:lnTo>
                    <a:lnTo>
                      <a:pt x="1870" y="462"/>
                    </a:lnTo>
                    <a:lnTo>
                      <a:pt x="1819" y="372"/>
                    </a:lnTo>
                    <a:lnTo>
                      <a:pt x="1755" y="308"/>
                    </a:lnTo>
                    <a:lnTo>
                      <a:pt x="1678" y="231"/>
                    </a:lnTo>
                    <a:lnTo>
                      <a:pt x="1601" y="180"/>
                    </a:lnTo>
                    <a:lnTo>
                      <a:pt x="1511" y="129"/>
                    </a:lnTo>
                    <a:lnTo>
                      <a:pt x="1422" y="77"/>
                    </a:lnTo>
                    <a:lnTo>
                      <a:pt x="1332" y="52"/>
                    </a:lnTo>
                    <a:lnTo>
                      <a:pt x="1230" y="26"/>
                    </a:lnTo>
                    <a:lnTo>
                      <a:pt x="1127" y="13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949;p38">
                <a:extLst>
                  <a:ext uri="{FF2B5EF4-FFF2-40B4-BE49-F238E27FC236}">
                    <a16:creationId xmlns:a16="http://schemas.microsoft.com/office/drawing/2014/main" id="{62C13548-01B5-4B2A-ADF1-61BEEAE7DFAE}"/>
                  </a:ext>
                </a:extLst>
              </p:cNvPr>
              <p:cNvSpPr/>
              <p:nvPr/>
            </p:nvSpPr>
            <p:spPr>
              <a:xfrm>
                <a:off x="5156803" y="3850788"/>
                <a:ext cx="830045" cy="794692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5188" extrusionOk="0">
                    <a:moveTo>
                      <a:pt x="2601" y="1"/>
                    </a:moveTo>
                    <a:lnTo>
                      <a:pt x="2332" y="13"/>
                    </a:lnTo>
                    <a:lnTo>
                      <a:pt x="2076" y="52"/>
                    </a:lnTo>
                    <a:lnTo>
                      <a:pt x="1832" y="116"/>
                    </a:lnTo>
                    <a:lnTo>
                      <a:pt x="1589" y="205"/>
                    </a:lnTo>
                    <a:lnTo>
                      <a:pt x="1358" y="321"/>
                    </a:lnTo>
                    <a:lnTo>
                      <a:pt x="1153" y="449"/>
                    </a:lnTo>
                    <a:lnTo>
                      <a:pt x="948" y="590"/>
                    </a:lnTo>
                    <a:lnTo>
                      <a:pt x="769" y="769"/>
                    </a:lnTo>
                    <a:lnTo>
                      <a:pt x="603" y="948"/>
                    </a:lnTo>
                    <a:lnTo>
                      <a:pt x="449" y="1140"/>
                    </a:lnTo>
                    <a:lnTo>
                      <a:pt x="321" y="1358"/>
                    </a:lnTo>
                    <a:lnTo>
                      <a:pt x="206" y="1589"/>
                    </a:lnTo>
                    <a:lnTo>
                      <a:pt x="129" y="1819"/>
                    </a:lnTo>
                    <a:lnTo>
                      <a:pt x="65" y="2075"/>
                    </a:lnTo>
                    <a:lnTo>
                      <a:pt x="13" y="2332"/>
                    </a:lnTo>
                    <a:lnTo>
                      <a:pt x="1" y="2601"/>
                    </a:lnTo>
                    <a:lnTo>
                      <a:pt x="13" y="2857"/>
                    </a:lnTo>
                    <a:lnTo>
                      <a:pt x="65" y="3126"/>
                    </a:lnTo>
                    <a:lnTo>
                      <a:pt x="129" y="3369"/>
                    </a:lnTo>
                    <a:lnTo>
                      <a:pt x="206" y="3612"/>
                    </a:lnTo>
                    <a:lnTo>
                      <a:pt x="321" y="3830"/>
                    </a:lnTo>
                    <a:lnTo>
                      <a:pt x="449" y="4048"/>
                    </a:lnTo>
                    <a:lnTo>
                      <a:pt x="603" y="4253"/>
                    </a:lnTo>
                    <a:lnTo>
                      <a:pt x="769" y="4432"/>
                    </a:lnTo>
                    <a:lnTo>
                      <a:pt x="948" y="4599"/>
                    </a:lnTo>
                    <a:lnTo>
                      <a:pt x="1153" y="4752"/>
                    </a:lnTo>
                    <a:lnTo>
                      <a:pt x="1358" y="4880"/>
                    </a:lnTo>
                    <a:lnTo>
                      <a:pt x="1589" y="4983"/>
                    </a:lnTo>
                    <a:lnTo>
                      <a:pt x="1832" y="5072"/>
                    </a:lnTo>
                    <a:lnTo>
                      <a:pt x="2076" y="5137"/>
                    </a:lnTo>
                    <a:lnTo>
                      <a:pt x="2332" y="5175"/>
                    </a:lnTo>
                    <a:lnTo>
                      <a:pt x="2601" y="5188"/>
                    </a:lnTo>
                    <a:lnTo>
                      <a:pt x="2870" y="5175"/>
                    </a:lnTo>
                    <a:lnTo>
                      <a:pt x="3126" y="5137"/>
                    </a:lnTo>
                    <a:lnTo>
                      <a:pt x="3369" y="5072"/>
                    </a:lnTo>
                    <a:lnTo>
                      <a:pt x="3613" y="4983"/>
                    </a:lnTo>
                    <a:lnTo>
                      <a:pt x="3830" y="4880"/>
                    </a:lnTo>
                    <a:lnTo>
                      <a:pt x="4048" y="4752"/>
                    </a:lnTo>
                    <a:lnTo>
                      <a:pt x="4253" y="4599"/>
                    </a:lnTo>
                    <a:lnTo>
                      <a:pt x="4432" y="4432"/>
                    </a:lnTo>
                    <a:lnTo>
                      <a:pt x="4599" y="4253"/>
                    </a:lnTo>
                    <a:lnTo>
                      <a:pt x="4752" y="4048"/>
                    </a:lnTo>
                    <a:lnTo>
                      <a:pt x="4880" y="3830"/>
                    </a:lnTo>
                    <a:lnTo>
                      <a:pt x="4996" y="3612"/>
                    </a:lnTo>
                    <a:lnTo>
                      <a:pt x="5073" y="3369"/>
                    </a:lnTo>
                    <a:lnTo>
                      <a:pt x="5137" y="3126"/>
                    </a:lnTo>
                    <a:lnTo>
                      <a:pt x="5175" y="2857"/>
                    </a:lnTo>
                    <a:lnTo>
                      <a:pt x="5188" y="2601"/>
                    </a:lnTo>
                    <a:lnTo>
                      <a:pt x="5175" y="2332"/>
                    </a:lnTo>
                    <a:lnTo>
                      <a:pt x="5137" y="2075"/>
                    </a:lnTo>
                    <a:lnTo>
                      <a:pt x="5073" y="1819"/>
                    </a:lnTo>
                    <a:lnTo>
                      <a:pt x="4996" y="1589"/>
                    </a:lnTo>
                    <a:lnTo>
                      <a:pt x="4880" y="1358"/>
                    </a:lnTo>
                    <a:lnTo>
                      <a:pt x="4752" y="1140"/>
                    </a:lnTo>
                    <a:lnTo>
                      <a:pt x="4599" y="948"/>
                    </a:lnTo>
                    <a:lnTo>
                      <a:pt x="4432" y="769"/>
                    </a:lnTo>
                    <a:lnTo>
                      <a:pt x="4253" y="590"/>
                    </a:lnTo>
                    <a:lnTo>
                      <a:pt x="4048" y="449"/>
                    </a:lnTo>
                    <a:lnTo>
                      <a:pt x="3830" y="321"/>
                    </a:lnTo>
                    <a:lnTo>
                      <a:pt x="3613" y="205"/>
                    </a:lnTo>
                    <a:lnTo>
                      <a:pt x="3369" y="116"/>
                    </a:lnTo>
                    <a:lnTo>
                      <a:pt x="3126" y="52"/>
                    </a:lnTo>
                    <a:lnTo>
                      <a:pt x="2870" y="13"/>
                    </a:lnTo>
                    <a:lnTo>
                      <a:pt x="2601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950;p38">
                <a:extLst>
                  <a:ext uri="{FF2B5EF4-FFF2-40B4-BE49-F238E27FC236}">
                    <a16:creationId xmlns:a16="http://schemas.microsoft.com/office/drawing/2014/main" id="{9A94874A-188A-4828-9262-11FF75E9B769}"/>
                  </a:ext>
                </a:extLst>
              </p:cNvPr>
              <p:cNvSpPr/>
              <p:nvPr/>
            </p:nvSpPr>
            <p:spPr>
              <a:xfrm>
                <a:off x="5423186" y="4105827"/>
                <a:ext cx="299348" cy="284606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8" extrusionOk="0">
                    <a:moveTo>
                      <a:pt x="846" y="1"/>
                    </a:moveTo>
                    <a:lnTo>
                      <a:pt x="744" y="26"/>
                    </a:lnTo>
                    <a:lnTo>
                      <a:pt x="654" y="39"/>
                    </a:lnTo>
                    <a:lnTo>
                      <a:pt x="577" y="77"/>
                    </a:lnTo>
                    <a:lnTo>
                      <a:pt x="487" y="116"/>
                    </a:lnTo>
                    <a:lnTo>
                      <a:pt x="411" y="154"/>
                    </a:lnTo>
                    <a:lnTo>
                      <a:pt x="347" y="218"/>
                    </a:lnTo>
                    <a:lnTo>
                      <a:pt x="282" y="270"/>
                    </a:lnTo>
                    <a:lnTo>
                      <a:pt x="218" y="334"/>
                    </a:lnTo>
                    <a:lnTo>
                      <a:pt x="167" y="410"/>
                    </a:lnTo>
                    <a:lnTo>
                      <a:pt x="116" y="487"/>
                    </a:lnTo>
                    <a:lnTo>
                      <a:pt x="78" y="564"/>
                    </a:lnTo>
                    <a:lnTo>
                      <a:pt x="52" y="654"/>
                    </a:lnTo>
                    <a:lnTo>
                      <a:pt x="26" y="743"/>
                    </a:lnTo>
                    <a:lnTo>
                      <a:pt x="14" y="833"/>
                    </a:lnTo>
                    <a:lnTo>
                      <a:pt x="1" y="936"/>
                    </a:lnTo>
                    <a:lnTo>
                      <a:pt x="14" y="1025"/>
                    </a:lnTo>
                    <a:lnTo>
                      <a:pt x="26" y="1115"/>
                    </a:lnTo>
                    <a:lnTo>
                      <a:pt x="52" y="1205"/>
                    </a:lnTo>
                    <a:lnTo>
                      <a:pt x="78" y="1294"/>
                    </a:lnTo>
                    <a:lnTo>
                      <a:pt x="116" y="1371"/>
                    </a:lnTo>
                    <a:lnTo>
                      <a:pt x="167" y="1448"/>
                    </a:lnTo>
                    <a:lnTo>
                      <a:pt x="218" y="1525"/>
                    </a:lnTo>
                    <a:lnTo>
                      <a:pt x="282" y="1589"/>
                    </a:lnTo>
                    <a:lnTo>
                      <a:pt x="347" y="1653"/>
                    </a:lnTo>
                    <a:lnTo>
                      <a:pt x="411" y="1704"/>
                    </a:lnTo>
                    <a:lnTo>
                      <a:pt x="487" y="1755"/>
                    </a:lnTo>
                    <a:lnTo>
                      <a:pt x="577" y="1794"/>
                    </a:lnTo>
                    <a:lnTo>
                      <a:pt x="654" y="1819"/>
                    </a:lnTo>
                    <a:lnTo>
                      <a:pt x="744" y="1845"/>
                    </a:lnTo>
                    <a:lnTo>
                      <a:pt x="846" y="1858"/>
                    </a:lnTo>
                    <a:lnTo>
                      <a:pt x="1025" y="1858"/>
                    </a:lnTo>
                    <a:lnTo>
                      <a:pt x="1128" y="1845"/>
                    </a:lnTo>
                    <a:lnTo>
                      <a:pt x="1217" y="1819"/>
                    </a:lnTo>
                    <a:lnTo>
                      <a:pt x="1294" y="1794"/>
                    </a:lnTo>
                    <a:lnTo>
                      <a:pt x="1384" y="1755"/>
                    </a:lnTo>
                    <a:lnTo>
                      <a:pt x="1461" y="1704"/>
                    </a:lnTo>
                    <a:lnTo>
                      <a:pt x="1525" y="1653"/>
                    </a:lnTo>
                    <a:lnTo>
                      <a:pt x="1589" y="1589"/>
                    </a:lnTo>
                    <a:lnTo>
                      <a:pt x="1653" y="1525"/>
                    </a:lnTo>
                    <a:lnTo>
                      <a:pt x="1704" y="1448"/>
                    </a:lnTo>
                    <a:lnTo>
                      <a:pt x="1755" y="1371"/>
                    </a:lnTo>
                    <a:lnTo>
                      <a:pt x="1794" y="1294"/>
                    </a:lnTo>
                    <a:lnTo>
                      <a:pt x="1819" y="1205"/>
                    </a:lnTo>
                    <a:lnTo>
                      <a:pt x="1845" y="1115"/>
                    </a:lnTo>
                    <a:lnTo>
                      <a:pt x="1858" y="1025"/>
                    </a:lnTo>
                    <a:lnTo>
                      <a:pt x="1871" y="936"/>
                    </a:lnTo>
                    <a:lnTo>
                      <a:pt x="1858" y="833"/>
                    </a:lnTo>
                    <a:lnTo>
                      <a:pt x="1845" y="743"/>
                    </a:lnTo>
                    <a:lnTo>
                      <a:pt x="1819" y="654"/>
                    </a:lnTo>
                    <a:lnTo>
                      <a:pt x="1794" y="564"/>
                    </a:lnTo>
                    <a:lnTo>
                      <a:pt x="1755" y="487"/>
                    </a:lnTo>
                    <a:lnTo>
                      <a:pt x="1704" y="410"/>
                    </a:lnTo>
                    <a:lnTo>
                      <a:pt x="1653" y="334"/>
                    </a:lnTo>
                    <a:lnTo>
                      <a:pt x="1589" y="270"/>
                    </a:lnTo>
                    <a:lnTo>
                      <a:pt x="1525" y="218"/>
                    </a:lnTo>
                    <a:lnTo>
                      <a:pt x="1461" y="154"/>
                    </a:lnTo>
                    <a:lnTo>
                      <a:pt x="1384" y="116"/>
                    </a:lnTo>
                    <a:lnTo>
                      <a:pt x="1294" y="77"/>
                    </a:lnTo>
                    <a:lnTo>
                      <a:pt x="1217" y="39"/>
                    </a:lnTo>
                    <a:lnTo>
                      <a:pt x="1128" y="26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951;p38">
                <a:extLst>
                  <a:ext uri="{FF2B5EF4-FFF2-40B4-BE49-F238E27FC236}">
                    <a16:creationId xmlns:a16="http://schemas.microsoft.com/office/drawing/2014/main" id="{EC7A64D5-4807-4878-8715-1DCE52958AA5}"/>
                  </a:ext>
                </a:extLst>
              </p:cNvPr>
              <p:cNvSpPr/>
              <p:nvPr/>
            </p:nvSpPr>
            <p:spPr>
              <a:xfrm>
                <a:off x="1517489" y="6024520"/>
                <a:ext cx="6262466" cy="2073893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539" extrusionOk="0">
                    <a:moveTo>
                      <a:pt x="3638" y="1"/>
                    </a:moveTo>
                    <a:lnTo>
                      <a:pt x="3446" y="14"/>
                    </a:lnTo>
                    <a:lnTo>
                      <a:pt x="3267" y="26"/>
                    </a:lnTo>
                    <a:lnTo>
                      <a:pt x="3088" y="52"/>
                    </a:lnTo>
                    <a:lnTo>
                      <a:pt x="2908" y="78"/>
                    </a:lnTo>
                    <a:lnTo>
                      <a:pt x="2729" y="116"/>
                    </a:lnTo>
                    <a:lnTo>
                      <a:pt x="2563" y="167"/>
                    </a:lnTo>
                    <a:lnTo>
                      <a:pt x="2383" y="231"/>
                    </a:lnTo>
                    <a:lnTo>
                      <a:pt x="2230" y="295"/>
                    </a:lnTo>
                    <a:lnTo>
                      <a:pt x="2063" y="359"/>
                    </a:lnTo>
                    <a:lnTo>
                      <a:pt x="1909" y="449"/>
                    </a:lnTo>
                    <a:lnTo>
                      <a:pt x="1756" y="526"/>
                    </a:lnTo>
                    <a:lnTo>
                      <a:pt x="1602" y="628"/>
                    </a:lnTo>
                    <a:lnTo>
                      <a:pt x="1461" y="731"/>
                    </a:lnTo>
                    <a:lnTo>
                      <a:pt x="1333" y="833"/>
                    </a:lnTo>
                    <a:lnTo>
                      <a:pt x="1192" y="948"/>
                    </a:lnTo>
                    <a:lnTo>
                      <a:pt x="1064" y="1064"/>
                    </a:lnTo>
                    <a:lnTo>
                      <a:pt x="949" y="1192"/>
                    </a:lnTo>
                    <a:lnTo>
                      <a:pt x="833" y="1333"/>
                    </a:lnTo>
                    <a:lnTo>
                      <a:pt x="731" y="1461"/>
                    </a:lnTo>
                    <a:lnTo>
                      <a:pt x="629" y="1602"/>
                    </a:lnTo>
                    <a:lnTo>
                      <a:pt x="526" y="1755"/>
                    </a:lnTo>
                    <a:lnTo>
                      <a:pt x="449" y="1909"/>
                    </a:lnTo>
                    <a:lnTo>
                      <a:pt x="360" y="2063"/>
                    </a:lnTo>
                    <a:lnTo>
                      <a:pt x="296" y="2229"/>
                    </a:lnTo>
                    <a:lnTo>
                      <a:pt x="231" y="2396"/>
                    </a:lnTo>
                    <a:lnTo>
                      <a:pt x="167" y="2562"/>
                    </a:lnTo>
                    <a:lnTo>
                      <a:pt x="116" y="2729"/>
                    </a:lnTo>
                    <a:lnTo>
                      <a:pt x="78" y="2908"/>
                    </a:lnTo>
                    <a:lnTo>
                      <a:pt x="52" y="3087"/>
                    </a:lnTo>
                    <a:lnTo>
                      <a:pt x="27" y="3267"/>
                    </a:lnTo>
                    <a:lnTo>
                      <a:pt x="14" y="3459"/>
                    </a:lnTo>
                    <a:lnTo>
                      <a:pt x="1" y="3638"/>
                    </a:lnTo>
                    <a:lnTo>
                      <a:pt x="1" y="9901"/>
                    </a:lnTo>
                    <a:lnTo>
                      <a:pt x="14" y="10093"/>
                    </a:lnTo>
                    <a:lnTo>
                      <a:pt x="27" y="10273"/>
                    </a:lnTo>
                    <a:lnTo>
                      <a:pt x="52" y="10465"/>
                    </a:lnTo>
                    <a:lnTo>
                      <a:pt x="78" y="10644"/>
                    </a:lnTo>
                    <a:lnTo>
                      <a:pt x="116" y="10811"/>
                    </a:lnTo>
                    <a:lnTo>
                      <a:pt x="167" y="10990"/>
                    </a:lnTo>
                    <a:lnTo>
                      <a:pt x="231" y="11156"/>
                    </a:lnTo>
                    <a:lnTo>
                      <a:pt x="296" y="11323"/>
                    </a:lnTo>
                    <a:lnTo>
                      <a:pt x="360" y="11477"/>
                    </a:lnTo>
                    <a:lnTo>
                      <a:pt x="449" y="11643"/>
                    </a:lnTo>
                    <a:lnTo>
                      <a:pt x="526" y="11797"/>
                    </a:lnTo>
                    <a:lnTo>
                      <a:pt x="629" y="11938"/>
                    </a:lnTo>
                    <a:lnTo>
                      <a:pt x="731" y="12079"/>
                    </a:lnTo>
                    <a:lnTo>
                      <a:pt x="833" y="12219"/>
                    </a:lnTo>
                    <a:lnTo>
                      <a:pt x="949" y="12348"/>
                    </a:lnTo>
                    <a:lnTo>
                      <a:pt x="1064" y="12476"/>
                    </a:lnTo>
                    <a:lnTo>
                      <a:pt x="1192" y="12591"/>
                    </a:lnTo>
                    <a:lnTo>
                      <a:pt x="1333" y="12706"/>
                    </a:lnTo>
                    <a:lnTo>
                      <a:pt x="1461" y="12821"/>
                    </a:lnTo>
                    <a:lnTo>
                      <a:pt x="1602" y="12924"/>
                    </a:lnTo>
                    <a:lnTo>
                      <a:pt x="1756" y="13014"/>
                    </a:lnTo>
                    <a:lnTo>
                      <a:pt x="1909" y="13103"/>
                    </a:lnTo>
                    <a:lnTo>
                      <a:pt x="2063" y="13180"/>
                    </a:lnTo>
                    <a:lnTo>
                      <a:pt x="2230" y="13257"/>
                    </a:lnTo>
                    <a:lnTo>
                      <a:pt x="2383" y="13321"/>
                    </a:lnTo>
                    <a:lnTo>
                      <a:pt x="2563" y="13372"/>
                    </a:lnTo>
                    <a:lnTo>
                      <a:pt x="2729" y="13423"/>
                    </a:lnTo>
                    <a:lnTo>
                      <a:pt x="2908" y="13462"/>
                    </a:lnTo>
                    <a:lnTo>
                      <a:pt x="3088" y="13500"/>
                    </a:lnTo>
                    <a:lnTo>
                      <a:pt x="3267" y="13526"/>
                    </a:lnTo>
                    <a:lnTo>
                      <a:pt x="3446" y="13539"/>
                    </a:lnTo>
                    <a:lnTo>
                      <a:pt x="35696" y="13539"/>
                    </a:lnTo>
                    <a:lnTo>
                      <a:pt x="35889" y="13526"/>
                    </a:lnTo>
                    <a:lnTo>
                      <a:pt x="36068" y="13500"/>
                    </a:lnTo>
                    <a:lnTo>
                      <a:pt x="36247" y="13462"/>
                    </a:lnTo>
                    <a:lnTo>
                      <a:pt x="36414" y="13423"/>
                    </a:lnTo>
                    <a:lnTo>
                      <a:pt x="36593" y="13372"/>
                    </a:lnTo>
                    <a:lnTo>
                      <a:pt x="36759" y="13321"/>
                    </a:lnTo>
                    <a:lnTo>
                      <a:pt x="36926" y="13257"/>
                    </a:lnTo>
                    <a:lnTo>
                      <a:pt x="37092" y="13180"/>
                    </a:lnTo>
                    <a:lnTo>
                      <a:pt x="37246" y="13103"/>
                    </a:lnTo>
                    <a:lnTo>
                      <a:pt x="37400" y="13014"/>
                    </a:lnTo>
                    <a:lnTo>
                      <a:pt x="37541" y="12924"/>
                    </a:lnTo>
                    <a:lnTo>
                      <a:pt x="37682" y="12821"/>
                    </a:lnTo>
                    <a:lnTo>
                      <a:pt x="37823" y="12706"/>
                    </a:lnTo>
                    <a:lnTo>
                      <a:pt x="37951" y="12591"/>
                    </a:lnTo>
                    <a:lnTo>
                      <a:pt x="38079" y="12476"/>
                    </a:lnTo>
                    <a:lnTo>
                      <a:pt x="38207" y="12348"/>
                    </a:lnTo>
                    <a:lnTo>
                      <a:pt x="38322" y="12219"/>
                    </a:lnTo>
                    <a:lnTo>
                      <a:pt x="38424" y="12079"/>
                    </a:lnTo>
                    <a:lnTo>
                      <a:pt x="38527" y="11938"/>
                    </a:lnTo>
                    <a:lnTo>
                      <a:pt x="38617" y="11797"/>
                    </a:lnTo>
                    <a:lnTo>
                      <a:pt x="38706" y="11643"/>
                    </a:lnTo>
                    <a:lnTo>
                      <a:pt x="38783" y="11477"/>
                    </a:lnTo>
                    <a:lnTo>
                      <a:pt x="38860" y="11323"/>
                    </a:lnTo>
                    <a:lnTo>
                      <a:pt x="38924" y="11156"/>
                    </a:lnTo>
                    <a:lnTo>
                      <a:pt x="38988" y="10990"/>
                    </a:lnTo>
                    <a:lnTo>
                      <a:pt x="39026" y="10811"/>
                    </a:lnTo>
                    <a:lnTo>
                      <a:pt x="39078" y="10644"/>
                    </a:lnTo>
                    <a:lnTo>
                      <a:pt x="39103" y="10465"/>
                    </a:lnTo>
                    <a:lnTo>
                      <a:pt x="39129" y="10273"/>
                    </a:lnTo>
                    <a:lnTo>
                      <a:pt x="39142" y="10093"/>
                    </a:lnTo>
                    <a:lnTo>
                      <a:pt x="39142" y="9901"/>
                    </a:lnTo>
                    <a:lnTo>
                      <a:pt x="39142" y="3638"/>
                    </a:lnTo>
                    <a:lnTo>
                      <a:pt x="39142" y="3459"/>
                    </a:lnTo>
                    <a:lnTo>
                      <a:pt x="39129" y="3267"/>
                    </a:lnTo>
                    <a:lnTo>
                      <a:pt x="39103" y="3087"/>
                    </a:lnTo>
                    <a:lnTo>
                      <a:pt x="39078" y="2908"/>
                    </a:lnTo>
                    <a:lnTo>
                      <a:pt x="39026" y="2729"/>
                    </a:lnTo>
                    <a:lnTo>
                      <a:pt x="38988" y="2562"/>
                    </a:lnTo>
                    <a:lnTo>
                      <a:pt x="38924" y="2396"/>
                    </a:lnTo>
                    <a:lnTo>
                      <a:pt x="38860" y="2229"/>
                    </a:lnTo>
                    <a:lnTo>
                      <a:pt x="38783" y="2063"/>
                    </a:lnTo>
                    <a:lnTo>
                      <a:pt x="38706" y="1909"/>
                    </a:lnTo>
                    <a:lnTo>
                      <a:pt x="38617" y="1755"/>
                    </a:lnTo>
                    <a:lnTo>
                      <a:pt x="38527" y="1602"/>
                    </a:lnTo>
                    <a:lnTo>
                      <a:pt x="38424" y="1461"/>
                    </a:lnTo>
                    <a:lnTo>
                      <a:pt x="38322" y="1333"/>
                    </a:lnTo>
                    <a:lnTo>
                      <a:pt x="38207" y="1192"/>
                    </a:lnTo>
                    <a:lnTo>
                      <a:pt x="38079" y="1064"/>
                    </a:lnTo>
                    <a:lnTo>
                      <a:pt x="37951" y="948"/>
                    </a:lnTo>
                    <a:lnTo>
                      <a:pt x="37823" y="833"/>
                    </a:lnTo>
                    <a:lnTo>
                      <a:pt x="37682" y="731"/>
                    </a:lnTo>
                    <a:lnTo>
                      <a:pt x="37541" y="628"/>
                    </a:lnTo>
                    <a:lnTo>
                      <a:pt x="37400" y="526"/>
                    </a:lnTo>
                    <a:lnTo>
                      <a:pt x="37246" y="449"/>
                    </a:lnTo>
                    <a:lnTo>
                      <a:pt x="37092" y="359"/>
                    </a:lnTo>
                    <a:lnTo>
                      <a:pt x="36926" y="295"/>
                    </a:lnTo>
                    <a:lnTo>
                      <a:pt x="36759" y="231"/>
                    </a:lnTo>
                    <a:lnTo>
                      <a:pt x="36593" y="167"/>
                    </a:lnTo>
                    <a:lnTo>
                      <a:pt x="36414" y="116"/>
                    </a:lnTo>
                    <a:lnTo>
                      <a:pt x="36247" y="78"/>
                    </a:lnTo>
                    <a:lnTo>
                      <a:pt x="36068" y="52"/>
                    </a:lnTo>
                    <a:lnTo>
                      <a:pt x="35889" y="26"/>
                    </a:lnTo>
                    <a:lnTo>
                      <a:pt x="35696" y="14"/>
                    </a:lnTo>
                    <a:lnTo>
                      <a:pt x="355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952;p38">
                <a:extLst>
                  <a:ext uri="{FF2B5EF4-FFF2-40B4-BE49-F238E27FC236}">
                    <a16:creationId xmlns:a16="http://schemas.microsoft.com/office/drawing/2014/main" id="{21380963-4ED2-4209-8004-65AA1757BFD3}"/>
                  </a:ext>
                </a:extLst>
              </p:cNvPr>
              <p:cNvSpPr/>
              <p:nvPr/>
            </p:nvSpPr>
            <p:spPr>
              <a:xfrm>
                <a:off x="2333121" y="5039748"/>
                <a:ext cx="4633414" cy="39842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601" extrusionOk="0">
                    <a:moveTo>
                      <a:pt x="0" y="0"/>
                    </a:moveTo>
                    <a:lnTo>
                      <a:pt x="0" y="2600"/>
                    </a:lnTo>
                    <a:lnTo>
                      <a:pt x="28959" y="2600"/>
                    </a:lnTo>
                    <a:lnTo>
                      <a:pt x="289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955;p38">
                <a:extLst>
                  <a:ext uri="{FF2B5EF4-FFF2-40B4-BE49-F238E27FC236}">
                    <a16:creationId xmlns:a16="http://schemas.microsoft.com/office/drawing/2014/main" id="{FCFA7778-BB62-43BB-9389-35BA92248AF8}"/>
                  </a:ext>
                </a:extLst>
              </p:cNvPr>
              <p:cNvSpPr/>
              <p:nvPr/>
            </p:nvSpPr>
            <p:spPr>
              <a:xfrm>
                <a:off x="2087215" y="5251592"/>
                <a:ext cx="5125073" cy="4822539"/>
              </a:xfrm>
              <a:custGeom>
                <a:avLst/>
                <a:gdLst/>
                <a:ahLst/>
                <a:cxnLst/>
                <a:rect l="l" t="t" r="r" b="b"/>
                <a:pathLst>
                  <a:path w="32033" h="31483" extrusionOk="0">
                    <a:moveTo>
                      <a:pt x="1" y="0"/>
                    </a:moveTo>
                    <a:lnTo>
                      <a:pt x="1" y="24425"/>
                    </a:lnTo>
                    <a:lnTo>
                      <a:pt x="13" y="24796"/>
                    </a:lnTo>
                    <a:lnTo>
                      <a:pt x="39" y="25155"/>
                    </a:lnTo>
                    <a:lnTo>
                      <a:pt x="77" y="25501"/>
                    </a:lnTo>
                    <a:lnTo>
                      <a:pt x="141" y="25847"/>
                    </a:lnTo>
                    <a:lnTo>
                      <a:pt x="218" y="26193"/>
                    </a:lnTo>
                    <a:lnTo>
                      <a:pt x="321" y="26526"/>
                    </a:lnTo>
                    <a:lnTo>
                      <a:pt x="423" y="26859"/>
                    </a:lnTo>
                    <a:lnTo>
                      <a:pt x="551" y="27179"/>
                    </a:lnTo>
                    <a:lnTo>
                      <a:pt x="692" y="27486"/>
                    </a:lnTo>
                    <a:lnTo>
                      <a:pt x="846" y="27794"/>
                    </a:lnTo>
                    <a:lnTo>
                      <a:pt x="1025" y="28088"/>
                    </a:lnTo>
                    <a:lnTo>
                      <a:pt x="1204" y="28370"/>
                    </a:lnTo>
                    <a:lnTo>
                      <a:pt x="1397" y="28652"/>
                    </a:lnTo>
                    <a:lnTo>
                      <a:pt x="1614" y="28921"/>
                    </a:lnTo>
                    <a:lnTo>
                      <a:pt x="1832" y="29177"/>
                    </a:lnTo>
                    <a:lnTo>
                      <a:pt x="2063" y="29420"/>
                    </a:lnTo>
                    <a:lnTo>
                      <a:pt x="2306" y="29651"/>
                    </a:lnTo>
                    <a:lnTo>
                      <a:pt x="2562" y="29881"/>
                    </a:lnTo>
                    <a:lnTo>
                      <a:pt x="2831" y="30086"/>
                    </a:lnTo>
                    <a:lnTo>
                      <a:pt x="3113" y="30278"/>
                    </a:lnTo>
                    <a:lnTo>
                      <a:pt x="3395" y="30470"/>
                    </a:lnTo>
                    <a:lnTo>
                      <a:pt x="3689" y="30637"/>
                    </a:lnTo>
                    <a:lnTo>
                      <a:pt x="3997" y="30791"/>
                    </a:lnTo>
                    <a:lnTo>
                      <a:pt x="4304" y="30931"/>
                    </a:lnTo>
                    <a:lnTo>
                      <a:pt x="4624" y="31060"/>
                    </a:lnTo>
                    <a:lnTo>
                      <a:pt x="4957" y="31175"/>
                    </a:lnTo>
                    <a:lnTo>
                      <a:pt x="5290" y="31264"/>
                    </a:lnTo>
                    <a:lnTo>
                      <a:pt x="5636" y="31341"/>
                    </a:lnTo>
                    <a:lnTo>
                      <a:pt x="5982" y="31405"/>
                    </a:lnTo>
                    <a:lnTo>
                      <a:pt x="6340" y="31444"/>
                    </a:lnTo>
                    <a:lnTo>
                      <a:pt x="6686" y="31482"/>
                    </a:lnTo>
                    <a:lnTo>
                      <a:pt x="25334" y="31482"/>
                    </a:lnTo>
                    <a:lnTo>
                      <a:pt x="25693" y="31444"/>
                    </a:lnTo>
                    <a:lnTo>
                      <a:pt x="26052" y="31405"/>
                    </a:lnTo>
                    <a:lnTo>
                      <a:pt x="26398" y="31341"/>
                    </a:lnTo>
                    <a:lnTo>
                      <a:pt x="26731" y="31264"/>
                    </a:lnTo>
                    <a:lnTo>
                      <a:pt x="27076" y="31175"/>
                    </a:lnTo>
                    <a:lnTo>
                      <a:pt x="27397" y="31060"/>
                    </a:lnTo>
                    <a:lnTo>
                      <a:pt x="27717" y="30931"/>
                    </a:lnTo>
                    <a:lnTo>
                      <a:pt x="28037" y="30791"/>
                    </a:lnTo>
                    <a:lnTo>
                      <a:pt x="28331" y="30637"/>
                    </a:lnTo>
                    <a:lnTo>
                      <a:pt x="28626" y="30470"/>
                    </a:lnTo>
                    <a:lnTo>
                      <a:pt x="28921" y="30278"/>
                    </a:lnTo>
                    <a:lnTo>
                      <a:pt x="29190" y="30086"/>
                    </a:lnTo>
                    <a:lnTo>
                      <a:pt x="29459" y="29881"/>
                    </a:lnTo>
                    <a:lnTo>
                      <a:pt x="29715" y="29651"/>
                    </a:lnTo>
                    <a:lnTo>
                      <a:pt x="29958" y="29420"/>
                    </a:lnTo>
                    <a:lnTo>
                      <a:pt x="30201" y="29177"/>
                    </a:lnTo>
                    <a:lnTo>
                      <a:pt x="30419" y="28921"/>
                    </a:lnTo>
                    <a:lnTo>
                      <a:pt x="30624" y="28652"/>
                    </a:lnTo>
                    <a:lnTo>
                      <a:pt x="30829" y="28370"/>
                    </a:lnTo>
                    <a:lnTo>
                      <a:pt x="31008" y="28088"/>
                    </a:lnTo>
                    <a:lnTo>
                      <a:pt x="31175" y="27794"/>
                    </a:lnTo>
                    <a:lnTo>
                      <a:pt x="31329" y="27486"/>
                    </a:lnTo>
                    <a:lnTo>
                      <a:pt x="31469" y="27179"/>
                    </a:lnTo>
                    <a:lnTo>
                      <a:pt x="31597" y="26859"/>
                    </a:lnTo>
                    <a:lnTo>
                      <a:pt x="31713" y="26526"/>
                    </a:lnTo>
                    <a:lnTo>
                      <a:pt x="31802" y="26193"/>
                    </a:lnTo>
                    <a:lnTo>
                      <a:pt x="31892" y="25847"/>
                    </a:lnTo>
                    <a:lnTo>
                      <a:pt x="31943" y="25501"/>
                    </a:lnTo>
                    <a:lnTo>
                      <a:pt x="31995" y="25155"/>
                    </a:lnTo>
                    <a:lnTo>
                      <a:pt x="32020" y="24796"/>
                    </a:lnTo>
                    <a:lnTo>
                      <a:pt x="32033" y="24425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956;p38">
                <a:extLst>
                  <a:ext uri="{FF2B5EF4-FFF2-40B4-BE49-F238E27FC236}">
                    <a16:creationId xmlns:a16="http://schemas.microsoft.com/office/drawing/2014/main" id="{2FFD0AD3-9AE5-4C5F-BC0A-E3BC0123833E}"/>
                  </a:ext>
                </a:extLst>
              </p:cNvPr>
              <p:cNvSpPr/>
              <p:nvPr/>
            </p:nvSpPr>
            <p:spPr>
              <a:xfrm>
                <a:off x="2947807" y="6518976"/>
                <a:ext cx="1133395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7096" extrusionOk="0">
                    <a:moveTo>
                      <a:pt x="3356" y="0"/>
                    </a:moveTo>
                    <a:lnTo>
                      <a:pt x="3177" y="13"/>
                    </a:lnTo>
                    <a:lnTo>
                      <a:pt x="2998" y="39"/>
                    </a:lnTo>
                    <a:lnTo>
                      <a:pt x="2831" y="64"/>
                    </a:lnTo>
                    <a:lnTo>
                      <a:pt x="2652" y="116"/>
                    </a:lnTo>
                    <a:lnTo>
                      <a:pt x="2486" y="154"/>
                    </a:lnTo>
                    <a:lnTo>
                      <a:pt x="2319" y="218"/>
                    </a:lnTo>
                    <a:lnTo>
                      <a:pt x="2165" y="282"/>
                    </a:lnTo>
                    <a:lnTo>
                      <a:pt x="1999" y="346"/>
                    </a:lnTo>
                    <a:lnTo>
                      <a:pt x="1845" y="423"/>
                    </a:lnTo>
                    <a:lnTo>
                      <a:pt x="1704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82" y="807"/>
                    </a:lnTo>
                    <a:lnTo>
                      <a:pt x="1154" y="922"/>
                    </a:lnTo>
                    <a:lnTo>
                      <a:pt x="1038" y="1038"/>
                    </a:lnTo>
                    <a:lnTo>
                      <a:pt x="910" y="1166"/>
                    </a:lnTo>
                    <a:lnTo>
                      <a:pt x="808" y="1294"/>
                    </a:lnTo>
                    <a:lnTo>
                      <a:pt x="705" y="1422"/>
                    </a:lnTo>
                    <a:lnTo>
                      <a:pt x="603" y="1563"/>
                    </a:lnTo>
                    <a:lnTo>
                      <a:pt x="513" y="1704"/>
                    </a:lnTo>
                    <a:lnTo>
                      <a:pt x="423" y="1857"/>
                    </a:lnTo>
                    <a:lnTo>
                      <a:pt x="347" y="2011"/>
                    </a:lnTo>
                    <a:lnTo>
                      <a:pt x="270" y="2165"/>
                    </a:lnTo>
                    <a:lnTo>
                      <a:pt x="206" y="2331"/>
                    </a:lnTo>
                    <a:lnTo>
                      <a:pt x="155" y="2485"/>
                    </a:lnTo>
                    <a:lnTo>
                      <a:pt x="103" y="2664"/>
                    </a:lnTo>
                    <a:lnTo>
                      <a:pt x="65" y="2831"/>
                    </a:lnTo>
                    <a:lnTo>
                      <a:pt x="39" y="3010"/>
                    </a:lnTo>
                    <a:lnTo>
                      <a:pt x="14" y="3177"/>
                    </a:lnTo>
                    <a:lnTo>
                      <a:pt x="1" y="3356"/>
                    </a:lnTo>
                    <a:lnTo>
                      <a:pt x="1" y="3548"/>
                    </a:lnTo>
                    <a:lnTo>
                      <a:pt x="1" y="3727"/>
                    </a:lnTo>
                    <a:lnTo>
                      <a:pt x="14" y="3907"/>
                    </a:lnTo>
                    <a:lnTo>
                      <a:pt x="39" y="4086"/>
                    </a:lnTo>
                    <a:lnTo>
                      <a:pt x="65" y="4265"/>
                    </a:lnTo>
                    <a:lnTo>
                      <a:pt x="103" y="4432"/>
                    </a:lnTo>
                    <a:lnTo>
                      <a:pt x="155" y="4598"/>
                    </a:lnTo>
                    <a:lnTo>
                      <a:pt x="206" y="4765"/>
                    </a:lnTo>
                    <a:lnTo>
                      <a:pt x="270" y="4931"/>
                    </a:lnTo>
                    <a:lnTo>
                      <a:pt x="347" y="5085"/>
                    </a:lnTo>
                    <a:lnTo>
                      <a:pt x="423" y="5239"/>
                    </a:lnTo>
                    <a:lnTo>
                      <a:pt x="513" y="5380"/>
                    </a:lnTo>
                    <a:lnTo>
                      <a:pt x="603" y="5533"/>
                    </a:lnTo>
                    <a:lnTo>
                      <a:pt x="705" y="5661"/>
                    </a:lnTo>
                    <a:lnTo>
                      <a:pt x="808" y="5802"/>
                    </a:lnTo>
                    <a:lnTo>
                      <a:pt x="910" y="5930"/>
                    </a:lnTo>
                    <a:lnTo>
                      <a:pt x="1038" y="6058"/>
                    </a:lnTo>
                    <a:lnTo>
                      <a:pt x="1154" y="6174"/>
                    </a:lnTo>
                    <a:lnTo>
                      <a:pt x="1282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04" y="6584"/>
                    </a:lnTo>
                    <a:lnTo>
                      <a:pt x="1845" y="6660"/>
                    </a:lnTo>
                    <a:lnTo>
                      <a:pt x="1999" y="6737"/>
                    </a:lnTo>
                    <a:lnTo>
                      <a:pt x="2165" y="6814"/>
                    </a:lnTo>
                    <a:lnTo>
                      <a:pt x="2319" y="6878"/>
                    </a:lnTo>
                    <a:lnTo>
                      <a:pt x="2486" y="6929"/>
                    </a:lnTo>
                    <a:lnTo>
                      <a:pt x="2652" y="6981"/>
                    </a:lnTo>
                    <a:lnTo>
                      <a:pt x="2831" y="7019"/>
                    </a:lnTo>
                    <a:lnTo>
                      <a:pt x="2998" y="7045"/>
                    </a:lnTo>
                    <a:lnTo>
                      <a:pt x="3177" y="7070"/>
                    </a:lnTo>
                    <a:lnTo>
                      <a:pt x="3356" y="7083"/>
                    </a:lnTo>
                    <a:lnTo>
                      <a:pt x="3536" y="7096"/>
                    </a:lnTo>
                    <a:lnTo>
                      <a:pt x="3728" y="7083"/>
                    </a:lnTo>
                    <a:lnTo>
                      <a:pt x="3907" y="7070"/>
                    </a:lnTo>
                    <a:lnTo>
                      <a:pt x="4087" y="7045"/>
                    </a:lnTo>
                    <a:lnTo>
                      <a:pt x="4253" y="7019"/>
                    </a:lnTo>
                    <a:lnTo>
                      <a:pt x="4432" y="6981"/>
                    </a:lnTo>
                    <a:lnTo>
                      <a:pt x="4599" y="6929"/>
                    </a:lnTo>
                    <a:lnTo>
                      <a:pt x="4765" y="6878"/>
                    </a:lnTo>
                    <a:lnTo>
                      <a:pt x="4919" y="6814"/>
                    </a:lnTo>
                    <a:lnTo>
                      <a:pt x="5086" y="6737"/>
                    </a:lnTo>
                    <a:lnTo>
                      <a:pt x="5226" y="6660"/>
                    </a:lnTo>
                    <a:lnTo>
                      <a:pt x="5380" y="6584"/>
                    </a:lnTo>
                    <a:lnTo>
                      <a:pt x="5521" y="6481"/>
                    </a:lnTo>
                    <a:lnTo>
                      <a:pt x="5662" y="6391"/>
                    </a:lnTo>
                    <a:lnTo>
                      <a:pt x="5803" y="6276"/>
                    </a:lnTo>
                    <a:lnTo>
                      <a:pt x="5931" y="6174"/>
                    </a:lnTo>
                    <a:lnTo>
                      <a:pt x="6046" y="6058"/>
                    </a:lnTo>
                    <a:lnTo>
                      <a:pt x="6161" y="5930"/>
                    </a:lnTo>
                    <a:lnTo>
                      <a:pt x="6277" y="5802"/>
                    </a:lnTo>
                    <a:lnTo>
                      <a:pt x="6379" y="5661"/>
                    </a:lnTo>
                    <a:lnTo>
                      <a:pt x="6482" y="5533"/>
                    </a:lnTo>
                    <a:lnTo>
                      <a:pt x="6571" y="5380"/>
                    </a:lnTo>
                    <a:lnTo>
                      <a:pt x="6661" y="5239"/>
                    </a:lnTo>
                    <a:lnTo>
                      <a:pt x="6738" y="5085"/>
                    </a:lnTo>
                    <a:lnTo>
                      <a:pt x="6815" y="4931"/>
                    </a:lnTo>
                    <a:lnTo>
                      <a:pt x="6879" y="4765"/>
                    </a:lnTo>
                    <a:lnTo>
                      <a:pt x="6930" y="4598"/>
                    </a:lnTo>
                    <a:lnTo>
                      <a:pt x="6981" y="4432"/>
                    </a:lnTo>
                    <a:lnTo>
                      <a:pt x="7020" y="4265"/>
                    </a:lnTo>
                    <a:lnTo>
                      <a:pt x="7045" y="4086"/>
                    </a:lnTo>
                    <a:lnTo>
                      <a:pt x="7071" y="3907"/>
                    </a:lnTo>
                    <a:lnTo>
                      <a:pt x="7084" y="3727"/>
                    </a:lnTo>
                    <a:lnTo>
                      <a:pt x="7084" y="3548"/>
                    </a:lnTo>
                    <a:lnTo>
                      <a:pt x="7084" y="3356"/>
                    </a:lnTo>
                    <a:lnTo>
                      <a:pt x="7071" y="3177"/>
                    </a:lnTo>
                    <a:lnTo>
                      <a:pt x="7045" y="3010"/>
                    </a:lnTo>
                    <a:lnTo>
                      <a:pt x="7020" y="2831"/>
                    </a:lnTo>
                    <a:lnTo>
                      <a:pt x="6981" y="2664"/>
                    </a:lnTo>
                    <a:lnTo>
                      <a:pt x="6930" y="2485"/>
                    </a:lnTo>
                    <a:lnTo>
                      <a:pt x="6879" y="2331"/>
                    </a:lnTo>
                    <a:lnTo>
                      <a:pt x="6815" y="2165"/>
                    </a:lnTo>
                    <a:lnTo>
                      <a:pt x="6738" y="2011"/>
                    </a:lnTo>
                    <a:lnTo>
                      <a:pt x="6661" y="1857"/>
                    </a:lnTo>
                    <a:lnTo>
                      <a:pt x="6571" y="1704"/>
                    </a:lnTo>
                    <a:lnTo>
                      <a:pt x="6482" y="1563"/>
                    </a:lnTo>
                    <a:lnTo>
                      <a:pt x="6379" y="1422"/>
                    </a:lnTo>
                    <a:lnTo>
                      <a:pt x="6277" y="1294"/>
                    </a:lnTo>
                    <a:lnTo>
                      <a:pt x="6161" y="1166"/>
                    </a:lnTo>
                    <a:lnTo>
                      <a:pt x="6046" y="1038"/>
                    </a:lnTo>
                    <a:lnTo>
                      <a:pt x="5931" y="922"/>
                    </a:lnTo>
                    <a:lnTo>
                      <a:pt x="5803" y="807"/>
                    </a:lnTo>
                    <a:lnTo>
                      <a:pt x="5662" y="705"/>
                    </a:lnTo>
                    <a:lnTo>
                      <a:pt x="5521" y="602"/>
                    </a:lnTo>
                    <a:lnTo>
                      <a:pt x="5380" y="513"/>
                    </a:lnTo>
                    <a:lnTo>
                      <a:pt x="5226" y="423"/>
                    </a:lnTo>
                    <a:lnTo>
                      <a:pt x="5086" y="346"/>
                    </a:lnTo>
                    <a:lnTo>
                      <a:pt x="4919" y="282"/>
                    </a:lnTo>
                    <a:lnTo>
                      <a:pt x="4765" y="218"/>
                    </a:lnTo>
                    <a:lnTo>
                      <a:pt x="4599" y="154"/>
                    </a:lnTo>
                    <a:lnTo>
                      <a:pt x="4432" y="116"/>
                    </a:lnTo>
                    <a:lnTo>
                      <a:pt x="4253" y="64"/>
                    </a:lnTo>
                    <a:lnTo>
                      <a:pt x="4087" y="39"/>
                    </a:lnTo>
                    <a:lnTo>
                      <a:pt x="3907" y="13"/>
                    </a:lnTo>
                    <a:lnTo>
                      <a:pt x="37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957;p38">
                <a:extLst>
                  <a:ext uri="{FF2B5EF4-FFF2-40B4-BE49-F238E27FC236}">
                    <a16:creationId xmlns:a16="http://schemas.microsoft.com/office/drawing/2014/main" id="{3DCE6665-129B-44A6-B3E9-4F402C2E76A8}"/>
                  </a:ext>
                </a:extLst>
              </p:cNvPr>
              <p:cNvSpPr/>
              <p:nvPr/>
            </p:nvSpPr>
            <p:spPr>
              <a:xfrm>
                <a:off x="3126195" y="6689613"/>
                <a:ext cx="77676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868" extrusionOk="0">
                    <a:moveTo>
                      <a:pt x="2421" y="1"/>
                    </a:moveTo>
                    <a:lnTo>
                      <a:pt x="2177" y="13"/>
                    </a:lnTo>
                    <a:lnTo>
                      <a:pt x="1934" y="52"/>
                    </a:lnTo>
                    <a:lnTo>
                      <a:pt x="1704" y="103"/>
                    </a:lnTo>
                    <a:lnTo>
                      <a:pt x="1486" y="193"/>
                    </a:lnTo>
                    <a:lnTo>
                      <a:pt x="1268" y="295"/>
                    </a:lnTo>
                    <a:lnTo>
                      <a:pt x="1063" y="410"/>
                    </a:lnTo>
                    <a:lnTo>
                      <a:pt x="884" y="551"/>
                    </a:lnTo>
                    <a:lnTo>
                      <a:pt x="705" y="705"/>
                    </a:lnTo>
                    <a:lnTo>
                      <a:pt x="551" y="884"/>
                    </a:lnTo>
                    <a:lnTo>
                      <a:pt x="410" y="1076"/>
                    </a:lnTo>
                    <a:lnTo>
                      <a:pt x="282" y="1269"/>
                    </a:lnTo>
                    <a:lnTo>
                      <a:pt x="179" y="1486"/>
                    </a:lnTo>
                    <a:lnTo>
                      <a:pt x="103" y="1704"/>
                    </a:lnTo>
                    <a:lnTo>
                      <a:pt x="39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39" y="2921"/>
                    </a:lnTo>
                    <a:lnTo>
                      <a:pt x="103" y="3151"/>
                    </a:lnTo>
                    <a:lnTo>
                      <a:pt x="179" y="3382"/>
                    </a:lnTo>
                    <a:lnTo>
                      <a:pt x="282" y="3587"/>
                    </a:lnTo>
                    <a:lnTo>
                      <a:pt x="410" y="3792"/>
                    </a:lnTo>
                    <a:lnTo>
                      <a:pt x="551" y="3984"/>
                    </a:lnTo>
                    <a:lnTo>
                      <a:pt x="705" y="4150"/>
                    </a:lnTo>
                    <a:lnTo>
                      <a:pt x="884" y="4304"/>
                    </a:lnTo>
                    <a:lnTo>
                      <a:pt x="1063" y="4445"/>
                    </a:lnTo>
                    <a:lnTo>
                      <a:pt x="1268" y="4573"/>
                    </a:lnTo>
                    <a:lnTo>
                      <a:pt x="1486" y="4675"/>
                    </a:lnTo>
                    <a:lnTo>
                      <a:pt x="1704" y="4752"/>
                    </a:lnTo>
                    <a:lnTo>
                      <a:pt x="1934" y="4816"/>
                    </a:lnTo>
                    <a:lnTo>
                      <a:pt x="2177" y="4855"/>
                    </a:lnTo>
                    <a:lnTo>
                      <a:pt x="2421" y="4868"/>
                    </a:lnTo>
                    <a:lnTo>
                      <a:pt x="2677" y="4855"/>
                    </a:lnTo>
                    <a:lnTo>
                      <a:pt x="2920" y="4816"/>
                    </a:lnTo>
                    <a:lnTo>
                      <a:pt x="3151" y="4752"/>
                    </a:lnTo>
                    <a:lnTo>
                      <a:pt x="3369" y="4675"/>
                    </a:lnTo>
                    <a:lnTo>
                      <a:pt x="3586" y="4573"/>
                    </a:lnTo>
                    <a:lnTo>
                      <a:pt x="3791" y="4445"/>
                    </a:lnTo>
                    <a:lnTo>
                      <a:pt x="3971" y="4304"/>
                    </a:lnTo>
                    <a:lnTo>
                      <a:pt x="4150" y="4150"/>
                    </a:lnTo>
                    <a:lnTo>
                      <a:pt x="4304" y="3984"/>
                    </a:lnTo>
                    <a:lnTo>
                      <a:pt x="4444" y="3792"/>
                    </a:lnTo>
                    <a:lnTo>
                      <a:pt x="4560" y="3587"/>
                    </a:lnTo>
                    <a:lnTo>
                      <a:pt x="4662" y="3382"/>
                    </a:lnTo>
                    <a:lnTo>
                      <a:pt x="4752" y="3151"/>
                    </a:lnTo>
                    <a:lnTo>
                      <a:pt x="4803" y="2921"/>
                    </a:lnTo>
                    <a:lnTo>
                      <a:pt x="4841" y="2677"/>
                    </a:lnTo>
                    <a:lnTo>
                      <a:pt x="4854" y="2434"/>
                    </a:lnTo>
                    <a:lnTo>
                      <a:pt x="4841" y="2178"/>
                    </a:lnTo>
                    <a:lnTo>
                      <a:pt x="4803" y="1935"/>
                    </a:lnTo>
                    <a:lnTo>
                      <a:pt x="4752" y="1704"/>
                    </a:lnTo>
                    <a:lnTo>
                      <a:pt x="4662" y="1486"/>
                    </a:lnTo>
                    <a:lnTo>
                      <a:pt x="4560" y="1269"/>
                    </a:lnTo>
                    <a:lnTo>
                      <a:pt x="4444" y="1076"/>
                    </a:lnTo>
                    <a:lnTo>
                      <a:pt x="4304" y="884"/>
                    </a:lnTo>
                    <a:lnTo>
                      <a:pt x="4150" y="705"/>
                    </a:lnTo>
                    <a:lnTo>
                      <a:pt x="3971" y="551"/>
                    </a:lnTo>
                    <a:lnTo>
                      <a:pt x="3791" y="410"/>
                    </a:lnTo>
                    <a:lnTo>
                      <a:pt x="3586" y="295"/>
                    </a:lnTo>
                    <a:lnTo>
                      <a:pt x="3369" y="193"/>
                    </a:lnTo>
                    <a:lnTo>
                      <a:pt x="3151" y="103"/>
                    </a:lnTo>
                    <a:lnTo>
                      <a:pt x="2920" y="52"/>
                    </a:lnTo>
                    <a:lnTo>
                      <a:pt x="2677" y="13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958;p38">
                <a:extLst>
                  <a:ext uri="{FF2B5EF4-FFF2-40B4-BE49-F238E27FC236}">
                    <a16:creationId xmlns:a16="http://schemas.microsoft.com/office/drawing/2014/main" id="{285F3862-85CA-44C3-9B5B-C106F0D25CB7}"/>
                  </a:ext>
                </a:extLst>
              </p:cNvPr>
              <p:cNvSpPr/>
              <p:nvPr/>
            </p:nvSpPr>
            <p:spPr>
              <a:xfrm>
                <a:off x="5216318" y="6518979"/>
                <a:ext cx="1135313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96" h="7096" extrusionOk="0">
                    <a:moveTo>
                      <a:pt x="3369" y="0"/>
                    </a:moveTo>
                    <a:lnTo>
                      <a:pt x="3189" y="13"/>
                    </a:lnTo>
                    <a:lnTo>
                      <a:pt x="3010" y="39"/>
                    </a:lnTo>
                    <a:lnTo>
                      <a:pt x="2831" y="64"/>
                    </a:lnTo>
                    <a:lnTo>
                      <a:pt x="2664" y="116"/>
                    </a:lnTo>
                    <a:lnTo>
                      <a:pt x="2498" y="154"/>
                    </a:lnTo>
                    <a:lnTo>
                      <a:pt x="2331" y="218"/>
                    </a:lnTo>
                    <a:lnTo>
                      <a:pt x="2165" y="282"/>
                    </a:lnTo>
                    <a:lnTo>
                      <a:pt x="2011" y="346"/>
                    </a:lnTo>
                    <a:lnTo>
                      <a:pt x="1857" y="423"/>
                    </a:lnTo>
                    <a:lnTo>
                      <a:pt x="1716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94" y="807"/>
                    </a:lnTo>
                    <a:lnTo>
                      <a:pt x="1166" y="922"/>
                    </a:lnTo>
                    <a:lnTo>
                      <a:pt x="1038" y="1038"/>
                    </a:lnTo>
                    <a:lnTo>
                      <a:pt x="922" y="1166"/>
                    </a:lnTo>
                    <a:lnTo>
                      <a:pt x="807" y="1294"/>
                    </a:lnTo>
                    <a:lnTo>
                      <a:pt x="705" y="1422"/>
                    </a:lnTo>
                    <a:lnTo>
                      <a:pt x="615" y="1563"/>
                    </a:lnTo>
                    <a:lnTo>
                      <a:pt x="512" y="1704"/>
                    </a:lnTo>
                    <a:lnTo>
                      <a:pt x="436" y="1857"/>
                    </a:lnTo>
                    <a:lnTo>
                      <a:pt x="359" y="2011"/>
                    </a:lnTo>
                    <a:lnTo>
                      <a:pt x="282" y="2165"/>
                    </a:lnTo>
                    <a:lnTo>
                      <a:pt x="218" y="2331"/>
                    </a:lnTo>
                    <a:lnTo>
                      <a:pt x="167" y="2485"/>
                    </a:lnTo>
                    <a:lnTo>
                      <a:pt x="115" y="2664"/>
                    </a:lnTo>
                    <a:lnTo>
                      <a:pt x="77" y="2831"/>
                    </a:lnTo>
                    <a:lnTo>
                      <a:pt x="39" y="3010"/>
                    </a:lnTo>
                    <a:lnTo>
                      <a:pt x="26" y="3177"/>
                    </a:lnTo>
                    <a:lnTo>
                      <a:pt x="13" y="3356"/>
                    </a:lnTo>
                    <a:lnTo>
                      <a:pt x="0" y="3548"/>
                    </a:lnTo>
                    <a:lnTo>
                      <a:pt x="13" y="3727"/>
                    </a:lnTo>
                    <a:lnTo>
                      <a:pt x="26" y="3907"/>
                    </a:lnTo>
                    <a:lnTo>
                      <a:pt x="39" y="4086"/>
                    </a:lnTo>
                    <a:lnTo>
                      <a:pt x="77" y="4265"/>
                    </a:lnTo>
                    <a:lnTo>
                      <a:pt x="115" y="4432"/>
                    </a:lnTo>
                    <a:lnTo>
                      <a:pt x="167" y="4598"/>
                    </a:lnTo>
                    <a:lnTo>
                      <a:pt x="218" y="4765"/>
                    </a:lnTo>
                    <a:lnTo>
                      <a:pt x="282" y="4931"/>
                    </a:lnTo>
                    <a:lnTo>
                      <a:pt x="359" y="5085"/>
                    </a:lnTo>
                    <a:lnTo>
                      <a:pt x="436" y="5239"/>
                    </a:lnTo>
                    <a:lnTo>
                      <a:pt x="512" y="5380"/>
                    </a:lnTo>
                    <a:lnTo>
                      <a:pt x="615" y="5533"/>
                    </a:lnTo>
                    <a:lnTo>
                      <a:pt x="705" y="5661"/>
                    </a:lnTo>
                    <a:lnTo>
                      <a:pt x="807" y="5802"/>
                    </a:lnTo>
                    <a:lnTo>
                      <a:pt x="922" y="5930"/>
                    </a:lnTo>
                    <a:lnTo>
                      <a:pt x="1038" y="6058"/>
                    </a:lnTo>
                    <a:lnTo>
                      <a:pt x="1166" y="6174"/>
                    </a:lnTo>
                    <a:lnTo>
                      <a:pt x="1294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16" y="6584"/>
                    </a:lnTo>
                    <a:lnTo>
                      <a:pt x="1857" y="6660"/>
                    </a:lnTo>
                    <a:lnTo>
                      <a:pt x="2011" y="6737"/>
                    </a:lnTo>
                    <a:lnTo>
                      <a:pt x="2165" y="6814"/>
                    </a:lnTo>
                    <a:lnTo>
                      <a:pt x="2331" y="6878"/>
                    </a:lnTo>
                    <a:lnTo>
                      <a:pt x="2498" y="6929"/>
                    </a:lnTo>
                    <a:lnTo>
                      <a:pt x="2664" y="6981"/>
                    </a:lnTo>
                    <a:lnTo>
                      <a:pt x="2831" y="7019"/>
                    </a:lnTo>
                    <a:lnTo>
                      <a:pt x="3010" y="7045"/>
                    </a:lnTo>
                    <a:lnTo>
                      <a:pt x="3189" y="7070"/>
                    </a:lnTo>
                    <a:lnTo>
                      <a:pt x="3369" y="7083"/>
                    </a:lnTo>
                    <a:lnTo>
                      <a:pt x="3548" y="7096"/>
                    </a:lnTo>
                    <a:lnTo>
                      <a:pt x="3727" y="7083"/>
                    </a:lnTo>
                    <a:lnTo>
                      <a:pt x="3919" y="7070"/>
                    </a:lnTo>
                    <a:lnTo>
                      <a:pt x="4086" y="7045"/>
                    </a:lnTo>
                    <a:lnTo>
                      <a:pt x="4265" y="7019"/>
                    </a:lnTo>
                    <a:lnTo>
                      <a:pt x="4432" y="6981"/>
                    </a:lnTo>
                    <a:lnTo>
                      <a:pt x="4611" y="6929"/>
                    </a:lnTo>
                    <a:lnTo>
                      <a:pt x="4765" y="6878"/>
                    </a:lnTo>
                    <a:lnTo>
                      <a:pt x="4931" y="6814"/>
                    </a:lnTo>
                    <a:lnTo>
                      <a:pt x="5085" y="6737"/>
                    </a:lnTo>
                    <a:lnTo>
                      <a:pt x="5239" y="6660"/>
                    </a:lnTo>
                    <a:lnTo>
                      <a:pt x="5392" y="6584"/>
                    </a:lnTo>
                    <a:lnTo>
                      <a:pt x="5533" y="6481"/>
                    </a:lnTo>
                    <a:lnTo>
                      <a:pt x="5674" y="6391"/>
                    </a:lnTo>
                    <a:lnTo>
                      <a:pt x="5802" y="6276"/>
                    </a:lnTo>
                    <a:lnTo>
                      <a:pt x="5930" y="6174"/>
                    </a:lnTo>
                    <a:lnTo>
                      <a:pt x="6058" y="6058"/>
                    </a:lnTo>
                    <a:lnTo>
                      <a:pt x="6173" y="5930"/>
                    </a:lnTo>
                    <a:lnTo>
                      <a:pt x="6289" y="5802"/>
                    </a:lnTo>
                    <a:lnTo>
                      <a:pt x="6391" y="5661"/>
                    </a:lnTo>
                    <a:lnTo>
                      <a:pt x="6494" y="5533"/>
                    </a:lnTo>
                    <a:lnTo>
                      <a:pt x="6583" y="5380"/>
                    </a:lnTo>
                    <a:lnTo>
                      <a:pt x="6673" y="5239"/>
                    </a:lnTo>
                    <a:lnTo>
                      <a:pt x="6750" y="5085"/>
                    </a:lnTo>
                    <a:lnTo>
                      <a:pt x="6814" y="4931"/>
                    </a:lnTo>
                    <a:lnTo>
                      <a:pt x="6878" y="4765"/>
                    </a:lnTo>
                    <a:lnTo>
                      <a:pt x="6942" y="4598"/>
                    </a:lnTo>
                    <a:lnTo>
                      <a:pt x="6980" y="4432"/>
                    </a:lnTo>
                    <a:lnTo>
                      <a:pt x="7019" y="4265"/>
                    </a:lnTo>
                    <a:lnTo>
                      <a:pt x="7057" y="4086"/>
                    </a:lnTo>
                    <a:lnTo>
                      <a:pt x="7083" y="3907"/>
                    </a:lnTo>
                    <a:lnTo>
                      <a:pt x="7096" y="3727"/>
                    </a:lnTo>
                    <a:lnTo>
                      <a:pt x="7096" y="3548"/>
                    </a:lnTo>
                    <a:lnTo>
                      <a:pt x="7096" y="3356"/>
                    </a:lnTo>
                    <a:lnTo>
                      <a:pt x="7083" y="3177"/>
                    </a:lnTo>
                    <a:lnTo>
                      <a:pt x="7057" y="3010"/>
                    </a:lnTo>
                    <a:lnTo>
                      <a:pt x="7019" y="2831"/>
                    </a:lnTo>
                    <a:lnTo>
                      <a:pt x="6980" y="2664"/>
                    </a:lnTo>
                    <a:lnTo>
                      <a:pt x="6942" y="2485"/>
                    </a:lnTo>
                    <a:lnTo>
                      <a:pt x="6878" y="2331"/>
                    </a:lnTo>
                    <a:lnTo>
                      <a:pt x="6814" y="2165"/>
                    </a:lnTo>
                    <a:lnTo>
                      <a:pt x="6750" y="2011"/>
                    </a:lnTo>
                    <a:lnTo>
                      <a:pt x="6673" y="1857"/>
                    </a:lnTo>
                    <a:lnTo>
                      <a:pt x="6583" y="1704"/>
                    </a:lnTo>
                    <a:lnTo>
                      <a:pt x="6494" y="1563"/>
                    </a:lnTo>
                    <a:lnTo>
                      <a:pt x="6391" y="1422"/>
                    </a:lnTo>
                    <a:lnTo>
                      <a:pt x="6289" y="1294"/>
                    </a:lnTo>
                    <a:lnTo>
                      <a:pt x="6173" y="1166"/>
                    </a:lnTo>
                    <a:lnTo>
                      <a:pt x="6058" y="1038"/>
                    </a:lnTo>
                    <a:lnTo>
                      <a:pt x="5930" y="922"/>
                    </a:lnTo>
                    <a:lnTo>
                      <a:pt x="5802" y="807"/>
                    </a:lnTo>
                    <a:lnTo>
                      <a:pt x="5674" y="705"/>
                    </a:lnTo>
                    <a:lnTo>
                      <a:pt x="5533" y="602"/>
                    </a:lnTo>
                    <a:lnTo>
                      <a:pt x="5392" y="513"/>
                    </a:lnTo>
                    <a:lnTo>
                      <a:pt x="5239" y="423"/>
                    </a:lnTo>
                    <a:lnTo>
                      <a:pt x="5085" y="346"/>
                    </a:lnTo>
                    <a:lnTo>
                      <a:pt x="4931" y="282"/>
                    </a:lnTo>
                    <a:lnTo>
                      <a:pt x="4765" y="218"/>
                    </a:lnTo>
                    <a:lnTo>
                      <a:pt x="4611" y="154"/>
                    </a:lnTo>
                    <a:lnTo>
                      <a:pt x="4432" y="116"/>
                    </a:lnTo>
                    <a:lnTo>
                      <a:pt x="4265" y="64"/>
                    </a:lnTo>
                    <a:lnTo>
                      <a:pt x="4086" y="39"/>
                    </a:lnTo>
                    <a:lnTo>
                      <a:pt x="3919" y="13"/>
                    </a:lnTo>
                    <a:lnTo>
                      <a:pt x="3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959;p38">
                <a:extLst>
                  <a:ext uri="{FF2B5EF4-FFF2-40B4-BE49-F238E27FC236}">
                    <a16:creationId xmlns:a16="http://schemas.microsoft.com/office/drawing/2014/main" id="{7BC9C5D6-B5EE-4212-8CA6-FBB8F0B0E48D}"/>
                  </a:ext>
                </a:extLst>
              </p:cNvPr>
              <p:cNvSpPr/>
              <p:nvPr/>
            </p:nvSpPr>
            <p:spPr>
              <a:xfrm>
                <a:off x="5394550" y="6689616"/>
                <a:ext cx="77884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4868" extrusionOk="0">
                    <a:moveTo>
                      <a:pt x="2434" y="1"/>
                    </a:moveTo>
                    <a:lnTo>
                      <a:pt x="2191" y="13"/>
                    </a:lnTo>
                    <a:lnTo>
                      <a:pt x="1947" y="52"/>
                    </a:lnTo>
                    <a:lnTo>
                      <a:pt x="1717" y="103"/>
                    </a:lnTo>
                    <a:lnTo>
                      <a:pt x="1486" y="193"/>
                    </a:lnTo>
                    <a:lnTo>
                      <a:pt x="1281" y="295"/>
                    </a:lnTo>
                    <a:lnTo>
                      <a:pt x="1076" y="410"/>
                    </a:lnTo>
                    <a:lnTo>
                      <a:pt x="884" y="551"/>
                    </a:lnTo>
                    <a:lnTo>
                      <a:pt x="718" y="705"/>
                    </a:lnTo>
                    <a:lnTo>
                      <a:pt x="564" y="884"/>
                    </a:lnTo>
                    <a:lnTo>
                      <a:pt x="423" y="1076"/>
                    </a:lnTo>
                    <a:lnTo>
                      <a:pt x="295" y="1269"/>
                    </a:lnTo>
                    <a:lnTo>
                      <a:pt x="193" y="1486"/>
                    </a:lnTo>
                    <a:lnTo>
                      <a:pt x="116" y="1704"/>
                    </a:lnTo>
                    <a:lnTo>
                      <a:pt x="52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52" y="2921"/>
                    </a:lnTo>
                    <a:lnTo>
                      <a:pt x="116" y="3151"/>
                    </a:lnTo>
                    <a:lnTo>
                      <a:pt x="193" y="3382"/>
                    </a:lnTo>
                    <a:lnTo>
                      <a:pt x="295" y="3587"/>
                    </a:lnTo>
                    <a:lnTo>
                      <a:pt x="423" y="3792"/>
                    </a:lnTo>
                    <a:lnTo>
                      <a:pt x="564" y="3984"/>
                    </a:lnTo>
                    <a:lnTo>
                      <a:pt x="718" y="4150"/>
                    </a:lnTo>
                    <a:lnTo>
                      <a:pt x="884" y="4304"/>
                    </a:lnTo>
                    <a:lnTo>
                      <a:pt x="1076" y="4445"/>
                    </a:lnTo>
                    <a:lnTo>
                      <a:pt x="1281" y="4573"/>
                    </a:lnTo>
                    <a:lnTo>
                      <a:pt x="1486" y="4675"/>
                    </a:lnTo>
                    <a:lnTo>
                      <a:pt x="1717" y="4752"/>
                    </a:lnTo>
                    <a:lnTo>
                      <a:pt x="1947" y="4816"/>
                    </a:lnTo>
                    <a:lnTo>
                      <a:pt x="2191" y="4855"/>
                    </a:lnTo>
                    <a:lnTo>
                      <a:pt x="2434" y="4868"/>
                    </a:lnTo>
                    <a:lnTo>
                      <a:pt x="2690" y="4855"/>
                    </a:lnTo>
                    <a:lnTo>
                      <a:pt x="2921" y="4816"/>
                    </a:lnTo>
                    <a:lnTo>
                      <a:pt x="3164" y="4752"/>
                    </a:lnTo>
                    <a:lnTo>
                      <a:pt x="3382" y="4675"/>
                    </a:lnTo>
                    <a:lnTo>
                      <a:pt x="3599" y="4573"/>
                    </a:lnTo>
                    <a:lnTo>
                      <a:pt x="3792" y="4445"/>
                    </a:lnTo>
                    <a:lnTo>
                      <a:pt x="3984" y="4304"/>
                    </a:lnTo>
                    <a:lnTo>
                      <a:pt x="4150" y="4150"/>
                    </a:lnTo>
                    <a:lnTo>
                      <a:pt x="4317" y="3984"/>
                    </a:lnTo>
                    <a:lnTo>
                      <a:pt x="4458" y="3792"/>
                    </a:lnTo>
                    <a:lnTo>
                      <a:pt x="4573" y="3587"/>
                    </a:lnTo>
                    <a:lnTo>
                      <a:pt x="4675" y="3382"/>
                    </a:lnTo>
                    <a:lnTo>
                      <a:pt x="4765" y="3151"/>
                    </a:lnTo>
                    <a:lnTo>
                      <a:pt x="4816" y="2921"/>
                    </a:lnTo>
                    <a:lnTo>
                      <a:pt x="4855" y="2677"/>
                    </a:lnTo>
                    <a:lnTo>
                      <a:pt x="4867" y="2434"/>
                    </a:lnTo>
                    <a:lnTo>
                      <a:pt x="4855" y="2178"/>
                    </a:lnTo>
                    <a:lnTo>
                      <a:pt x="4816" y="1935"/>
                    </a:lnTo>
                    <a:lnTo>
                      <a:pt x="4765" y="1704"/>
                    </a:lnTo>
                    <a:lnTo>
                      <a:pt x="4675" y="1486"/>
                    </a:lnTo>
                    <a:lnTo>
                      <a:pt x="4573" y="1269"/>
                    </a:lnTo>
                    <a:lnTo>
                      <a:pt x="4458" y="1076"/>
                    </a:lnTo>
                    <a:lnTo>
                      <a:pt x="4317" y="884"/>
                    </a:lnTo>
                    <a:lnTo>
                      <a:pt x="4150" y="705"/>
                    </a:lnTo>
                    <a:lnTo>
                      <a:pt x="3984" y="551"/>
                    </a:lnTo>
                    <a:lnTo>
                      <a:pt x="3792" y="410"/>
                    </a:lnTo>
                    <a:lnTo>
                      <a:pt x="3599" y="295"/>
                    </a:lnTo>
                    <a:lnTo>
                      <a:pt x="3382" y="193"/>
                    </a:lnTo>
                    <a:lnTo>
                      <a:pt x="3164" y="103"/>
                    </a:lnTo>
                    <a:lnTo>
                      <a:pt x="2921" y="52"/>
                    </a:lnTo>
                    <a:lnTo>
                      <a:pt x="2690" y="13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960;p38">
                <a:extLst>
                  <a:ext uri="{FF2B5EF4-FFF2-40B4-BE49-F238E27FC236}">
                    <a16:creationId xmlns:a16="http://schemas.microsoft.com/office/drawing/2014/main" id="{CE630091-4418-448F-B7E1-C72C8D3CB160}"/>
                  </a:ext>
                </a:extLst>
              </p:cNvPr>
              <p:cNvSpPr/>
              <p:nvPr/>
            </p:nvSpPr>
            <p:spPr>
              <a:xfrm>
                <a:off x="3017562" y="8541678"/>
                <a:ext cx="3264509" cy="892729"/>
              </a:xfrm>
              <a:custGeom>
                <a:avLst/>
                <a:gdLst/>
                <a:ahLst/>
                <a:cxnLst/>
                <a:rect l="l" t="t" r="r" b="b"/>
                <a:pathLst>
                  <a:path w="20404" h="5828" extrusionOk="0">
                    <a:moveTo>
                      <a:pt x="2664" y="0"/>
                    </a:moveTo>
                    <a:lnTo>
                      <a:pt x="2395" y="13"/>
                    </a:lnTo>
                    <a:lnTo>
                      <a:pt x="2126" y="51"/>
                    </a:lnTo>
                    <a:lnTo>
                      <a:pt x="1870" y="116"/>
                    </a:lnTo>
                    <a:lnTo>
                      <a:pt x="1627" y="205"/>
                    </a:lnTo>
                    <a:lnTo>
                      <a:pt x="1396" y="320"/>
                    </a:lnTo>
                    <a:lnTo>
                      <a:pt x="1179" y="449"/>
                    </a:lnTo>
                    <a:lnTo>
                      <a:pt x="974" y="602"/>
                    </a:lnTo>
                    <a:lnTo>
                      <a:pt x="782" y="782"/>
                    </a:lnTo>
                    <a:lnTo>
                      <a:pt x="615" y="961"/>
                    </a:lnTo>
                    <a:lnTo>
                      <a:pt x="461" y="1166"/>
                    </a:lnTo>
                    <a:lnTo>
                      <a:pt x="320" y="1383"/>
                    </a:lnTo>
                    <a:lnTo>
                      <a:pt x="205" y="1627"/>
                    </a:lnTo>
                    <a:lnTo>
                      <a:pt x="116" y="1870"/>
                    </a:lnTo>
                    <a:lnTo>
                      <a:pt x="52" y="2126"/>
                    </a:lnTo>
                    <a:lnTo>
                      <a:pt x="13" y="2383"/>
                    </a:lnTo>
                    <a:lnTo>
                      <a:pt x="0" y="2651"/>
                    </a:lnTo>
                    <a:lnTo>
                      <a:pt x="0" y="3164"/>
                    </a:lnTo>
                    <a:lnTo>
                      <a:pt x="13" y="3433"/>
                    </a:lnTo>
                    <a:lnTo>
                      <a:pt x="52" y="3702"/>
                    </a:lnTo>
                    <a:lnTo>
                      <a:pt x="116" y="3958"/>
                    </a:lnTo>
                    <a:lnTo>
                      <a:pt x="205" y="4201"/>
                    </a:lnTo>
                    <a:lnTo>
                      <a:pt x="320" y="4432"/>
                    </a:lnTo>
                    <a:lnTo>
                      <a:pt x="461" y="4649"/>
                    </a:lnTo>
                    <a:lnTo>
                      <a:pt x="615" y="4854"/>
                    </a:lnTo>
                    <a:lnTo>
                      <a:pt x="782" y="5047"/>
                    </a:lnTo>
                    <a:lnTo>
                      <a:pt x="974" y="5213"/>
                    </a:lnTo>
                    <a:lnTo>
                      <a:pt x="1179" y="5367"/>
                    </a:lnTo>
                    <a:lnTo>
                      <a:pt x="1396" y="5508"/>
                    </a:lnTo>
                    <a:lnTo>
                      <a:pt x="1627" y="5610"/>
                    </a:lnTo>
                    <a:lnTo>
                      <a:pt x="1870" y="5700"/>
                    </a:lnTo>
                    <a:lnTo>
                      <a:pt x="2126" y="5764"/>
                    </a:lnTo>
                    <a:lnTo>
                      <a:pt x="2395" y="5815"/>
                    </a:lnTo>
                    <a:lnTo>
                      <a:pt x="2664" y="5828"/>
                    </a:lnTo>
                    <a:lnTo>
                      <a:pt x="17739" y="5828"/>
                    </a:lnTo>
                    <a:lnTo>
                      <a:pt x="18008" y="5815"/>
                    </a:lnTo>
                    <a:lnTo>
                      <a:pt x="18277" y="5764"/>
                    </a:lnTo>
                    <a:lnTo>
                      <a:pt x="18533" y="5700"/>
                    </a:lnTo>
                    <a:lnTo>
                      <a:pt x="18777" y="5610"/>
                    </a:lnTo>
                    <a:lnTo>
                      <a:pt x="19007" y="5508"/>
                    </a:lnTo>
                    <a:lnTo>
                      <a:pt x="19225" y="5367"/>
                    </a:lnTo>
                    <a:lnTo>
                      <a:pt x="19430" y="5213"/>
                    </a:lnTo>
                    <a:lnTo>
                      <a:pt x="19622" y="5047"/>
                    </a:lnTo>
                    <a:lnTo>
                      <a:pt x="19788" y="4854"/>
                    </a:lnTo>
                    <a:lnTo>
                      <a:pt x="19942" y="4649"/>
                    </a:lnTo>
                    <a:lnTo>
                      <a:pt x="20070" y="4432"/>
                    </a:lnTo>
                    <a:lnTo>
                      <a:pt x="20185" y="4201"/>
                    </a:lnTo>
                    <a:lnTo>
                      <a:pt x="20275" y="3958"/>
                    </a:lnTo>
                    <a:lnTo>
                      <a:pt x="20339" y="3702"/>
                    </a:lnTo>
                    <a:lnTo>
                      <a:pt x="20378" y="3433"/>
                    </a:lnTo>
                    <a:lnTo>
                      <a:pt x="20403" y="3164"/>
                    </a:lnTo>
                    <a:lnTo>
                      <a:pt x="20403" y="2651"/>
                    </a:lnTo>
                    <a:lnTo>
                      <a:pt x="20378" y="2383"/>
                    </a:lnTo>
                    <a:lnTo>
                      <a:pt x="20339" y="2126"/>
                    </a:lnTo>
                    <a:lnTo>
                      <a:pt x="20275" y="1870"/>
                    </a:lnTo>
                    <a:lnTo>
                      <a:pt x="20185" y="1627"/>
                    </a:lnTo>
                    <a:lnTo>
                      <a:pt x="20070" y="1383"/>
                    </a:lnTo>
                    <a:lnTo>
                      <a:pt x="19942" y="1166"/>
                    </a:lnTo>
                    <a:lnTo>
                      <a:pt x="19788" y="961"/>
                    </a:lnTo>
                    <a:lnTo>
                      <a:pt x="19622" y="782"/>
                    </a:lnTo>
                    <a:lnTo>
                      <a:pt x="19430" y="602"/>
                    </a:lnTo>
                    <a:lnTo>
                      <a:pt x="19225" y="449"/>
                    </a:lnTo>
                    <a:lnTo>
                      <a:pt x="19007" y="320"/>
                    </a:lnTo>
                    <a:lnTo>
                      <a:pt x="18777" y="205"/>
                    </a:lnTo>
                    <a:lnTo>
                      <a:pt x="18533" y="116"/>
                    </a:lnTo>
                    <a:lnTo>
                      <a:pt x="18277" y="51"/>
                    </a:lnTo>
                    <a:lnTo>
                      <a:pt x="18008" y="13"/>
                    </a:lnTo>
                    <a:lnTo>
                      <a:pt x="177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961;p38">
                <a:extLst>
                  <a:ext uri="{FF2B5EF4-FFF2-40B4-BE49-F238E27FC236}">
                    <a16:creationId xmlns:a16="http://schemas.microsoft.com/office/drawing/2014/main" id="{EB59DD1A-25B1-4635-9CD9-4E493BDBEA3D}"/>
                  </a:ext>
                </a:extLst>
              </p:cNvPr>
              <p:cNvSpPr/>
              <p:nvPr/>
            </p:nvSpPr>
            <p:spPr>
              <a:xfrm>
                <a:off x="3189712" y="8708335"/>
                <a:ext cx="2918122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18239" h="3652" extrusionOk="0">
                    <a:moveTo>
                      <a:pt x="1640" y="1"/>
                    </a:moveTo>
                    <a:lnTo>
                      <a:pt x="1460" y="39"/>
                    </a:lnTo>
                    <a:lnTo>
                      <a:pt x="1281" y="78"/>
                    </a:lnTo>
                    <a:lnTo>
                      <a:pt x="1114" y="142"/>
                    </a:lnTo>
                    <a:lnTo>
                      <a:pt x="961" y="219"/>
                    </a:lnTo>
                    <a:lnTo>
                      <a:pt x="807" y="308"/>
                    </a:lnTo>
                    <a:lnTo>
                      <a:pt x="666" y="411"/>
                    </a:lnTo>
                    <a:lnTo>
                      <a:pt x="538" y="526"/>
                    </a:lnTo>
                    <a:lnTo>
                      <a:pt x="423" y="667"/>
                    </a:lnTo>
                    <a:lnTo>
                      <a:pt x="320" y="795"/>
                    </a:lnTo>
                    <a:lnTo>
                      <a:pt x="218" y="949"/>
                    </a:lnTo>
                    <a:lnTo>
                      <a:pt x="141" y="1115"/>
                    </a:lnTo>
                    <a:lnTo>
                      <a:pt x="90" y="1282"/>
                    </a:lnTo>
                    <a:lnTo>
                      <a:pt x="39" y="1448"/>
                    </a:lnTo>
                    <a:lnTo>
                      <a:pt x="13" y="1640"/>
                    </a:lnTo>
                    <a:lnTo>
                      <a:pt x="0" y="1820"/>
                    </a:lnTo>
                    <a:lnTo>
                      <a:pt x="13" y="2012"/>
                    </a:lnTo>
                    <a:lnTo>
                      <a:pt x="39" y="2191"/>
                    </a:lnTo>
                    <a:lnTo>
                      <a:pt x="90" y="2358"/>
                    </a:lnTo>
                    <a:lnTo>
                      <a:pt x="141" y="2537"/>
                    </a:lnTo>
                    <a:lnTo>
                      <a:pt x="218" y="2691"/>
                    </a:lnTo>
                    <a:lnTo>
                      <a:pt x="320" y="2844"/>
                    </a:lnTo>
                    <a:lnTo>
                      <a:pt x="423" y="2985"/>
                    </a:lnTo>
                    <a:lnTo>
                      <a:pt x="538" y="3113"/>
                    </a:lnTo>
                    <a:lnTo>
                      <a:pt x="666" y="3228"/>
                    </a:lnTo>
                    <a:lnTo>
                      <a:pt x="807" y="3331"/>
                    </a:lnTo>
                    <a:lnTo>
                      <a:pt x="961" y="3421"/>
                    </a:lnTo>
                    <a:lnTo>
                      <a:pt x="1114" y="3497"/>
                    </a:lnTo>
                    <a:lnTo>
                      <a:pt x="1281" y="3561"/>
                    </a:lnTo>
                    <a:lnTo>
                      <a:pt x="1460" y="3613"/>
                    </a:lnTo>
                    <a:lnTo>
                      <a:pt x="1640" y="3638"/>
                    </a:lnTo>
                    <a:lnTo>
                      <a:pt x="1832" y="3651"/>
                    </a:lnTo>
                    <a:lnTo>
                      <a:pt x="16420" y="3651"/>
                    </a:lnTo>
                    <a:lnTo>
                      <a:pt x="16612" y="3638"/>
                    </a:lnTo>
                    <a:lnTo>
                      <a:pt x="16791" y="3613"/>
                    </a:lnTo>
                    <a:lnTo>
                      <a:pt x="16958" y="3561"/>
                    </a:lnTo>
                    <a:lnTo>
                      <a:pt x="17124" y="3497"/>
                    </a:lnTo>
                    <a:lnTo>
                      <a:pt x="17291" y="3421"/>
                    </a:lnTo>
                    <a:lnTo>
                      <a:pt x="17444" y="3331"/>
                    </a:lnTo>
                    <a:lnTo>
                      <a:pt x="17585" y="3228"/>
                    </a:lnTo>
                    <a:lnTo>
                      <a:pt x="17713" y="3113"/>
                    </a:lnTo>
                    <a:lnTo>
                      <a:pt x="17829" y="2985"/>
                    </a:lnTo>
                    <a:lnTo>
                      <a:pt x="17931" y="2844"/>
                    </a:lnTo>
                    <a:lnTo>
                      <a:pt x="18021" y="2691"/>
                    </a:lnTo>
                    <a:lnTo>
                      <a:pt x="18098" y="2537"/>
                    </a:lnTo>
                    <a:lnTo>
                      <a:pt x="18162" y="2358"/>
                    </a:lnTo>
                    <a:lnTo>
                      <a:pt x="18213" y="2191"/>
                    </a:lnTo>
                    <a:lnTo>
                      <a:pt x="18239" y="2012"/>
                    </a:lnTo>
                    <a:lnTo>
                      <a:pt x="18239" y="1820"/>
                    </a:lnTo>
                    <a:lnTo>
                      <a:pt x="18239" y="1640"/>
                    </a:lnTo>
                    <a:lnTo>
                      <a:pt x="18213" y="1448"/>
                    </a:lnTo>
                    <a:lnTo>
                      <a:pt x="18162" y="1282"/>
                    </a:lnTo>
                    <a:lnTo>
                      <a:pt x="18098" y="1115"/>
                    </a:lnTo>
                    <a:lnTo>
                      <a:pt x="18021" y="949"/>
                    </a:lnTo>
                    <a:lnTo>
                      <a:pt x="17931" y="795"/>
                    </a:lnTo>
                    <a:lnTo>
                      <a:pt x="17829" y="667"/>
                    </a:lnTo>
                    <a:lnTo>
                      <a:pt x="17713" y="526"/>
                    </a:lnTo>
                    <a:lnTo>
                      <a:pt x="17585" y="411"/>
                    </a:lnTo>
                    <a:lnTo>
                      <a:pt x="17444" y="308"/>
                    </a:lnTo>
                    <a:lnTo>
                      <a:pt x="17291" y="219"/>
                    </a:lnTo>
                    <a:lnTo>
                      <a:pt x="17124" y="142"/>
                    </a:lnTo>
                    <a:lnTo>
                      <a:pt x="16958" y="78"/>
                    </a:lnTo>
                    <a:lnTo>
                      <a:pt x="16791" y="39"/>
                    </a:lnTo>
                    <a:lnTo>
                      <a:pt x="166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962;p38">
                <a:extLst>
                  <a:ext uri="{FF2B5EF4-FFF2-40B4-BE49-F238E27FC236}">
                    <a16:creationId xmlns:a16="http://schemas.microsoft.com/office/drawing/2014/main" id="{7291850E-59BB-4321-BCB6-39E0A82841EC}"/>
                  </a:ext>
                </a:extLst>
              </p:cNvPr>
              <p:cNvSpPr/>
              <p:nvPr/>
            </p:nvSpPr>
            <p:spPr>
              <a:xfrm>
                <a:off x="4406924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5" y="3651"/>
                    </a:lnTo>
                    <a:lnTo>
                      <a:pt x="303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963;p38">
                <a:extLst>
                  <a:ext uri="{FF2B5EF4-FFF2-40B4-BE49-F238E27FC236}">
                    <a16:creationId xmlns:a16="http://schemas.microsoft.com/office/drawing/2014/main" id="{DEA355A2-943F-4DEC-8B43-095F4AB1C71A}"/>
                  </a:ext>
                </a:extLst>
              </p:cNvPr>
              <p:cNvSpPr/>
              <p:nvPr/>
            </p:nvSpPr>
            <p:spPr>
              <a:xfrm>
                <a:off x="3433540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6" y="3651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964;p38">
                <a:extLst>
                  <a:ext uri="{FF2B5EF4-FFF2-40B4-BE49-F238E27FC236}">
                    <a16:creationId xmlns:a16="http://schemas.microsoft.com/office/drawing/2014/main" id="{8A883C75-56EC-459F-8988-76D58F6D5BA7}"/>
                  </a:ext>
                </a:extLst>
              </p:cNvPr>
              <p:cNvSpPr/>
              <p:nvPr/>
            </p:nvSpPr>
            <p:spPr>
              <a:xfrm>
                <a:off x="5378068" y="8708332"/>
                <a:ext cx="48797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3049" y="3651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965;p38">
                <a:extLst>
                  <a:ext uri="{FF2B5EF4-FFF2-40B4-BE49-F238E27FC236}">
                    <a16:creationId xmlns:a16="http://schemas.microsoft.com/office/drawing/2014/main" id="{EE5BB635-CCFD-4795-9274-0D5ADECAEB9D}"/>
                  </a:ext>
                </a:extLst>
              </p:cNvPr>
              <p:cNvSpPr/>
              <p:nvPr/>
            </p:nvSpPr>
            <p:spPr>
              <a:xfrm>
                <a:off x="3677366" y="10073905"/>
                <a:ext cx="1944882" cy="253206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1653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26" y="333"/>
                    </a:lnTo>
                    <a:lnTo>
                      <a:pt x="64" y="487"/>
                    </a:lnTo>
                    <a:lnTo>
                      <a:pt x="128" y="641"/>
                    </a:lnTo>
                    <a:lnTo>
                      <a:pt x="193" y="781"/>
                    </a:lnTo>
                    <a:lnTo>
                      <a:pt x="269" y="922"/>
                    </a:lnTo>
                    <a:lnTo>
                      <a:pt x="372" y="1050"/>
                    </a:lnTo>
                    <a:lnTo>
                      <a:pt x="474" y="1166"/>
                    </a:lnTo>
                    <a:lnTo>
                      <a:pt x="590" y="1268"/>
                    </a:lnTo>
                    <a:lnTo>
                      <a:pt x="718" y="1371"/>
                    </a:lnTo>
                    <a:lnTo>
                      <a:pt x="859" y="1447"/>
                    </a:lnTo>
                    <a:lnTo>
                      <a:pt x="999" y="1512"/>
                    </a:lnTo>
                    <a:lnTo>
                      <a:pt x="1153" y="1576"/>
                    </a:lnTo>
                    <a:lnTo>
                      <a:pt x="1307" y="1614"/>
                    </a:lnTo>
                    <a:lnTo>
                      <a:pt x="1473" y="1640"/>
                    </a:lnTo>
                    <a:lnTo>
                      <a:pt x="1640" y="1652"/>
                    </a:lnTo>
                    <a:lnTo>
                      <a:pt x="10516" y="1652"/>
                    </a:lnTo>
                    <a:lnTo>
                      <a:pt x="10682" y="1640"/>
                    </a:lnTo>
                    <a:lnTo>
                      <a:pt x="10849" y="1614"/>
                    </a:lnTo>
                    <a:lnTo>
                      <a:pt x="11002" y="1576"/>
                    </a:lnTo>
                    <a:lnTo>
                      <a:pt x="11156" y="1512"/>
                    </a:lnTo>
                    <a:lnTo>
                      <a:pt x="11297" y="1447"/>
                    </a:lnTo>
                    <a:lnTo>
                      <a:pt x="11438" y="1371"/>
                    </a:lnTo>
                    <a:lnTo>
                      <a:pt x="11553" y="1268"/>
                    </a:lnTo>
                    <a:lnTo>
                      <a:pt x="11681" y="1166"/>
                    </a:lnTo>
                    <a:lnTo>
                      <a:pt x="11784" y="1050"/>
                    </a:lnTo>
                    <a:lnTo>
                      <a:pt x="11873" y="922"/>
                    </a:lnTo>
                    <a:lnTo>
                      <a:pt x="11963" y="781"/>
                    </a:lnTo>
                    <a:lnTo>
                      <a:pt x="12027" y="641"/>
                    </a:lnTo>
                    <a:lnTo>
                      <a:pt x="12078" y="487"/>
                    </a:lnTo>
                    <a:lnTo>
                      <a:pt x="12117" y="333"/>
                    </a:lnTo>
                    <a:lnTo>
                      <a:pt x="12142" y="167"/>
                    </a:lnTo>
                    <a:lnTo>
                      <a:pt x="12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966;p38">
                <a:extLst>
                  <a:ext uri="{FF2B5EF4-FFF2-40B4-BE49-F238E27FC236}">
                    <a16:creationId xmlns:a16="http://schemas.microsoft.com/office/drawing/2014/main" id="{BE8F431C-675A-49A2-A14D-B8A21F7B534A}"/>
                  </a:ext>
                </a:extLst>
              </p:cNvPr>
              <p:cNvSpPr/>
              <p:nvPr/>
            </p:nvSpPr>
            <p:spPr>
              <a:xfrm>
                <a:off x="4091264" y="10326956"/>
                <a:ext cx="1116914" cy="837890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5470" extrusionOk="0">
                    <a:moveTo>
                      <a:pt x="1" y="0"/>
                    </a:moveTo>
                    <a:lnTo>
                      <a:pt x="1" y="5469"/>
                    </a:lnTo>
                    <a:lnTo>
                      <a:pt x="6981" y="546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967;p38">
                <a:extLst>
                  <a:ext uri="{FF2B5EF4-FFF2-40B4-BE49-F238E27FC236}">
                    <a16:creationId xmlns:a16="http://schemas.microsoft.com/office/drawing/2014/main" id="{051F1967-F874-4FB6-987D-3C6B5170FCBB}"/>
                  </a:ext>
                </a:extLst>
              </p:cNvPr>
              <p:cNvSpPr/>
              <p:nvPr/>
            </p:nvSpPr>
            <p:spPr>
              <a:xfrm>
                <a:off x="4091264" y="10605587"/>
                <a:ext cx="1116914" cy="278634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819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6981" y="181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968;p38">
                <a:extLst>
                  <a:ext uri="{FF2B5EF4-FFF2-40B4-BE49-F238E27FC236}">
                    <a16:creationId xmlns:a16="http://schemas.microsoft.com/office/drawing/2014/main" id="{CD83FAEC-B6D1-4C68-B93A-2B8B5FE75D09}"/>
                  </a:ext>
                </a:extLst>
              </p:cNvPr>
              <p:cNvSpPr/>
              <p:nvPr/>
            </p:nvSpPr>
            <p:spPr>
              <a:xfrm>
                <a:off x="1517489" y="11164676"/>
                <a:ext cx="6262466" cy="2142515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987" extrusionOk="0">
                    <a:moveTo>
                      <a:pt x="6097" y="0"/>
                    </a:moveTo>
                    <a:lnTo>
                      <a:pt x="5764" y="26"/>
                    </a:lnTo>
                    <a:lnTo>
                      <a:pt x="5444" y="77"/>
                    </a:lnTo>
                    <a:lnTo>
                      <a:pt x="5137" y="128"/>
                    </a:lnTo>
                    <a:lnTo>
                      <a:pt x="4817" y="205"/>
                    </a:lnTo>
                    <a:lnTo>
                      <a:pt x="4522" y="282"/>
                    </a:lnTo>
                    <a:lnTo>
                      <a:pt x="4215" y="385"/>
                    </a:lnTo>
                    <a:lnTo>
                      <a:pt x="3933" y="500"/>
                    </a:lnTo>
                    <a:lnTo>
                      <a:pt x="3638" y="628"/>
                    </a:lnTo>
                    <a:lnTo>
                      <a:pt x="3369" y="769"/>
                    </a:lnTo>
                    <a:lnTo>
                      <a:pt x="3100" y="923"/>
                    </a:lnTo>
                    <a:lnTo>
                      <a:pt x="2831" y="1089"/>
                    </a:lnTo>
                    <a:lnTo>
                      <a:pt x="2588" y="1268"/>
                    </a:lnTo>
                    <a:lnTo>
                      <a:pt x="2345" y="1460"/>
                    </a:lnTo>
                    <a:lnTo>
                      <a:pt x="2114" y="1665"/>
                    </a:lnTo>
                    <a:lnTo>
                      <a:pt x="1884" y="1883"/>
                    </a:lnTo>
                    <a:lnTo>
                      <a:pt x="1679" y="2101"/>
                    </a:lnTo>
                    <a:lnTo>
                      <a:pt x="1474" y="2331"/>
                    </a:lnTo>
                    <a:lnTo>
                      <a:pt x="1282" y="2575"/>
                    </a:lnTo>
                    <a:lnTo>
                      <a:pt x="1102" y="2831"/>
                    </a:lnTo>
                    <a:lnTo>
                      <a:pt x="936" y="3087"/>
                    </a:lnTo>
                    <a:lnTo>
                      <a:pt x="782" y="3356"/>
                    </a:lnTo>
                    <a:lnTo>
                      <a:pt x="641" y="3638"/>
                    </a:lnTo>
                    <a:lnTo>
                      <a:pt x="513" y="3920"/>
                    </a:lnTo>
                    <a:lnTo>
                      <a:pt x="398" y="4214"/>
                    </a:lnTo>
                    <a:lnTo>
                      <a:pt x="296" y="4509"/>
                    </a:lnTo>
                    <a:lnTo>
                      <a:pt x="206" y="4816"/>
                    </a:lnTo>
                    <a:lnTo>
                      <a:pt x="129" y="5124"/>
                    </a:lnTo>
                    <a:lnTo>
                      <a:pt x="78" y="5444"/>
                    </a:lnTo>
                    <a:lnTo>
                      <a:pt x="39" y="5764"/>
                    </a:lnTo>
                    <a:lnTo>
                      <a:pt x="14" y="6084"/>
                    </a:lnTo>
                    <a:lnTo>
                      <a:pt x="1" y="6417"/>
                    </a:lnTo>
                    <a:lnTo>
                      <a:pt x="1" y="13987"/>
                    </a:lnTo>
                    <a:lnTo>
                      <a:pt x="39142" y="13987"/>
                    </a:lnTo>
                    <a:lnTo>
                      <a:pt x="39142" y="6417"/>
                    </a:lnTo>
                    <a:lnTo>
                      <a:pt x="39142" y="6084"/>
                    </a:lnTo>
                    <a:lnTo>
                      <a:pt x="39116" y="5764"/>
                    </a:lnTo>
                    <a:lnTo>
                      <a:pt x="39078" y="5444"/>
                    </a:lnTo>
                    <a:lnTo>
                      <a:pt x="39014" y="5124"/>
                    </a:lnTo>
                    <a:lnTo>
                      <a:pt x="38950" y="4816"/>
                    </a:lnTo>
                    <a:lnTo>
                      <a:pt x="38860" y="4509"/>
                    </a:lnTo>
                    <a:lnTo>
                      <a:pt x="38758" y="4214"/>
                    </a:lnTo>
                    <a:lnTo>
                      <a:pt x="38642" y="3920"/>
                    </a:lnTo>
                    <a:lnTo>
                      <a:pt x="38514" y="3638"/>
                    </a:lnTo>
                    <a:lnTo>
                      <a:pt x="38373" y="3356"/>
                    </a:lnTo>
                    <a:lnTo>
                      <a:pt x="38220" y="3087"/>
                    </a:lnTo>
                    <a:lnTo>
                      <a:pt x="38053" y="2831"/>
                    </a:lnTo>
                    <a:lnTo>
                      <a:pt x="37874" y="2575"/>
                    </a:lnTo>
                    <a:lnTo>
                      <a:pt x="37682" y="2331"/>
                    </a:lnTo>
                    <a:lnTo>
                      <a:pt x="37477" y="2101"/>
                    </a:lnTo>
                    <a:lnTo>
                      <a:pt x="37272" y="1883"/>
                    </a:lnTo>
                    <a:lnTo>
                      <a:pt x="37041" y="1665"/>
                    </a:lnTo>
                    <a:lnTo>
                      <a:pt x="36811" y="1460"/>
                    </a:lnTo>
                    <a:lnTo>
                      <a:pt x="36567" y="1268"/>
                    </a:lnTo>
                    <a:lnTo>
                      <a:pt x="36311" y="1089"/>
                    </a:lnTo>
                    <a:lnTo>
                      <a:pt x="36055" y="923"/>
                    </a:lnTo>
                    <a:lnTo>
                      <a:pt x="35786" y="769"/>
                    </a:lnTo>
                    <a:lnTo>
                      <a:pt x="35504" y="628"/>
                    </a:lnTo>
                    <a:lnTo>
                      <a:pt x="35223" y="500"/>
                    </a:lnTo>
                    <a:lnTo>
                      <a:pt x="34928" y="385"/>
                    </a:lnTo>
                    <a:lnTo>
                      <a:pt x="34633" y="282"/>
                    </a:lnTo>
                    <a:lnTo>
                      <a:pt x="34326" y="205"/>
                    </a:lnTo>
                    <a:lnTo>
                      <a:pt x="34019" y="128"/>
                    </a:lnTo>
                    <a:lnTo>
                      <a:pt x="33698" y="77"/>
                    </a:lnTo>
                    <a:lnTo>
                      <a:pt x="33378" y="26"/>
                    </a:lnTo>
                    <a:lnTo>
                      <a:pt x="33058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3854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840448" y="-66526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7230"/>
            <a:ext cx="398127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7: implementation and monitoring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A82F0-7F31-492E-8C53-F1FEBCD4B5D5}"/>
              </a:ext>
            </a:extLst>
          </p:cNvPr>
          <p:cNvGrpSpPr/>
          <p:nvPr/>
        </p:nvGrpSpPr>
        <p:grpSpPr>
          <a:xfrm>
            <a:off x="3875330" y="1518295"/>
            <a:ext cx="1393339" cy="2106909"/>
            <a:chOff x="1068873" y="2477561"/>
            <a:chExt cx="7161842" cy="10829630"/>
          </a:xfrm>
        </p:grpSpPr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7779694" y="12057237"/>
              <a:ext cx="451021" cy="1249942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68873" y="12057237"/>
              <a:ext cx="448782" cy="1249942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BDBB6BF-F9D4-484D-AE90-67C69F860B2B}"/>
                </a:ext>
              </a:extLst>
            </p:cNvPr>
            <p:cNvGrpSpPr/>
            <p:nvPr/>
          </p:nvGrpSpPr>
          <p:grpSpPr>
            <a:xfrm>
              <a:off x="1517489" y="2477561"/>
              <a:ext cx="6262466" cy="10829630"/>
              <a:chOff x="1517489" y="2477561"/>
              <a:chExt cx="6262466" cy="10829630"/>
            </a:xfrm>
          </p:grpSpPr>
          <p:sp>
            <p:nvSpPr>
              <p:cNvPr id="110" name="Google Shape;1923;p38">
                <a:extLst>
                  <a:ext uri="{FF2B5EF4-FFF2-40B4-BE49-F238E27FC236}">
                    <a16:creationId xmlns:a16="http://schemas.microsoft.com/office/drawing/2014/main" id="{335FC75F-01C0-4391-A22E-568038BCAD94}"/>
                  </a:ext>
                </a:extLst>
              </p:cNvPr>
              <p:cNvSpPr/>
              <p:nvPr/>
            </p:nvSpPr>
            <p:spPr>
              <a:xfrm>
                <a:off x="2548310" y="2477561"/>
                <a:ext cx="4200951" cy="4022024"/>
              </a:xfrm>
              <a:custGeom>
                <a:avLst/>
                <a:gdLst/>
                <a:ahLst/>
                <a:cxnLst/>
                <a:rect l="l" t="t" r="r" b="b"/>
                <a:pathLst>
                  <a:path w="26257" h="26257" extrusionOk="0">
                    <a:moveTo>
                      <a:pt x="5072" y="0"/>
                    </a:moveTo>
                    <a:lnTo>
                      <a:pt x="4803" y="26"/>
                    </a:lnTo>
                    <a:lnTo>
                      <a:pt x="4534" y="64"/>
                    </a:lnTo>
                    <a:lnTo>
                      <a:pt x="4278" y="102"/>
                    </a:lnTo>
                    <a:lnTo>
                      <a:pt x="4009" y="167"/>
                    </a:lnTo>
                    <a:lnTo>
                      <a:pt x="3766" y="243"/>
                    </a:lnTo>
                    <a:lnTo>
                      <a:pt x="3510" y="320"/>
                    </a:lnTo>
                    <a:lnTo>
                      <a:pt x="3266" y="423"/>
                    </a:lnTo>
                    <a:lnTo>
                      <a:pt x="3036" y="525"/>
                    </a:lnTo>
                    <a:lnTo>
                      <a:pt x="2805" y="640"/>
                    </a:lnTo>
                    <a:lnTo>
                      <a:pt x="2575" y="768"/>
                    </a:lnTo>
                    <a:lnTo>
                      <a:pt x="2357" y="909"/>
                    </a:lnTo>
                    <a:lnTo>
                      <a:pt x="2152" y="1063"/>
                    </a:lnTo>
                    <a:lnTo>
                      <a:pt x="1947" y="1217"/>
                    </a:lnTo>
                    <a:lnTo>
                      <a:pt x="1755" y="1383"/>
                    </a:lnTo>
                    <a:lnTo>
                      <a:pt x="1563" y="1563"/>
                    </a:lnTo>
                    <a:lnTo>
                      <a:pt x="1396" y="1755"/>
                    </a:lnTo>
                    <a:lnTo>
                      <a:pt x="1230" y="1947"/>
                    </a:lnTo>
                    <a:lnTo>
                      <a:pt x="1063" y="2152"/>
                    </a:lnTo>
                    <a:lnTo>
                      <a:pt x="910" y="2357"/>
                    </a:lnTo>
                    <a:lnTo>
                      <a:pt x="782" y="2574"/>
                    </a:lnTo>
                    <a:lnTo>
                      <a:pt x="653" y="2792"/>
                    </a:lnTo>
                    <a:lnTo>
                      <a:pt x="525" y="3023"/>
                    </a:lnTo>
                    <a:lnTo>
                      <a:pt x="423" y="3266"/>
                    </a:lnTo>
                    <a:lnTo>
                      <a:pt x="333" y="3509"/>
                    </a:lnTo>
                    <a:lnTo>
                      <a:pt x="244" y="3753"/>
                    </a:lnTo>
                    <a:lnTo>
                      <a:pt x="167" y="4009"/>
                    </a:lnTo>
                    <a:lnTo>
                      <a:pt x="116" y="4265"/>
                    </a:lnTo>
                    <a:lnTo>
                      <a:pt x="64" y="4534"/>
                    </a:lnTo>
                    <a:lnTo>
                      <a:pt x="26" y="4803"/>
                    </a:lnTo>
                    <a:lnTo>
                      <a:pt x="13" y="5072"/>
                    </a:lnTo>
                    <a:lnTo>
                      <a:pt x="0" y="5341"/>
                    </a:lnTo>
                    <a:lnTo>
                      <a:pt x="0" y="20903"/>
                    </a:lnTo>
                    <a:lnTo>
                      <a:pt x="13" y="21184"/>
                    </a:lnTo>
                    <a:lnTo>
                      <a:pt x="26" y="21453"/>
                    </a:lnTo>
                    <a:lnTo>
                      <a:pt x="64" y="21722"/>
                    </a:lnTo>
                    <a:lnTo>
                      <a:pt x="116" y="21991"/>
                    </a:lnTo>
                    <a:lnTo>
                      <a:pt x="167" y="22247"/>
                    </a:lnTo>
                    <a:lnTo>
                      <a:pt x="244" y="22503"/>
                    </a:lnTo>
                    <a:lnTo>
                      <a:pt x="333" y="22747"/>
                    </a:lnTo>
                    <a:lnTo>
                      <a:pt x="423" y="22990"/>
                    </a:lnTo>
                    <a:lnTo>
                      <a:pt x="525" y="23234"/>
                    </a:lnTo>
                    <a:lnTo>
                      <a:pt x="653" y="23464"/>
                    </a:lnTo>
                    <a:lnTo>
                      <a:pt x="782" y="23682"/>
                    </a:lnTo>
                    <a:lnTo>
                      <a:pt x="910" y="23900"/>
                    </a:lnTo>
                    <a:lnTo>
                      <a:pt x="1063" y="24104"/>
                    </a:lnTo>
                    <a:lnTo>
                      <a:pt x="1230" y="24309"/>
                    </a:lnTo>
                    <a:lnTo>
                      <a:pt x="1396" y="24502"/>
                    </a:lnTo>
                    <a:lnTo>
                      <a:pt x="1563" y="24694"/>
                    </a:lnTo>
                    <a:lnTo>
                      <a:pt x="1755" y="24873"/>
                    </a:lnTo>
                    <a:lnTo>
                      <a:pt x="1947" y="25039"/>
                    </a:lnTo>
                    <a:lnTo>
                      <a:pt x="2152" y="25193"/>
                    </a:lnTo>
                    <a:lnTo>
                      <a:pt x="2357" y="25347"/>
                    </a:lnTo>
                    <a:lnTo>
                      <a:pt x="2575" y="25488"/>
                    </a:lnTo>
                    <a:lnTo>
                      <a:pt x="2805" y="25616"/>
                    </a:lnTo>
                    <a:lnTo>
                      <a:pt x="3036" y="25731"/>
                    </a:lnTo>
                    <a:lnTo>
                      <a:pt x="3266" y="25834"/>
                    </a:lnTo>
                    <a:lnTo>
                      <a:pt x="3510" y="25936"/>
                    </a:lnTo>
                    <a:lnTo>
                      <a:pt x="3766" y="26013"/>
                    </a:lnTo>
                    <a:lnTo>
                      <a:pt x="4009" y="26090"/>
                    </a:lnTo>
                    <a:lnTo>
                      <a:pt x="4278" y="26154"/>
                    </a:lnTo>
                    <a:lnTo>
                      <a:pt x="4534" y="26192"/>
                    </a:lnTo>
                    <a:lnTo>
                      <a:pt x="4803" y="26231"/>
                    </a:lnTo>
                    <a:lnTo>
                      <a:pt x="5072" y="26256"/>
                    </a:lnTo>
                    <a:lnTo>
                      <a:pt x="21184" y="26256"/>
                    </a:lnTo>
                    <a:lnTo>
                      <a:pt x="21466" y="26231"/>
                    </a:lnTo>
                    <a:lnTo>
                      <a:pt x="21722" y="26192"/>
                    </a:lnTo>
                    <a:lnTo>
                      <a:pt x="21991" y="26154"/>
                    </a:lnTo>
                    <a:lnTo>
                      <a:pt x="22248" y="26090"/>
                    </a:lnTo>
                    <a:lnTo>
                      <a:pt x="22504" y="26013"/>
                    </a:lnTo>
                    <a:lnTo>
                      <a:pt x="22747" y="25936"/>
                    </a:lnTo>
                    <a:lnTo>
                      <a:pt x="22990" y="25834"/>
                    </a:lnTo>
                    <a:lnTo>
                      <a:pt x="23234" y="25731"/>
                    </a:lnTo>
                    <a:lnTo>
                      <a:pt x="23464" y="25616"/>
                    </a:lnTo>
                    <a:lnTo>
                      <a:pt x="23682" y="25488"/>
                    </a:lnTo>
                    <a:lnTo>
                      <a:pt x="23900" y="25347"/>
                    </a:lnTo>
                    <a:lnTo>
                      <a:pt x="24117" y="25193"/>
                    </a:lnTo>
                    <a:lnTo>
                      <a:pt x="24322" y="25039"/>
                    </a:lnTo>
                    <a:lnTo>
                      <a:pt x="24515" y="24873"/>
                    </a:lnTo>
                    <a:lnTo>
                      <a:pt x="24694" y="24694"/>
                    </a:lnTo>
                    <a:lnTo>
                      <a:pt x="24873" y="24502"/>
                    </a:lnTo>
                    <a:lnTo>
                      <a:pt x="25040" y="24309"/>
                    </a:lnTo>
                    <a:lnTo>
                      <a:pt x="25206" y="24104"/>
                    </a:lnTo>
                    <a:lnTo>
                      <a:pt x="25347" y="23900"/>
                    </a:lnTo>
                    <a:lnTo>
                      <a:pt x="25488" y="23682"/>
                    </a:lnTo>
                    <a:lnTo>
                      <a:pt x="25616" y="23464"/>
                    </a:lnTo>
                    <a:lnTo>
                      <a:pt x="25731" y="23234"/>
                    </a:lnTo>
                    <a:lnTo>
                      <a:pt x="25847" y="22990"/>
                    </a:lnTo>
                    <a:lnTo>
                      <a:pt x="25936" y="22747"/>
                    </a:lnTo>
                    <a:lnTo>
                      <a:pt x="26026" y="22503"/>
                    </a:lnTo>
                    <a:lnTo>
                      <a:pt x="26090" y="22247"/>
                    </a:lnTo>
                    <a:lnTo>
                      <a:pt x="26154" y="21991"/>
                    </a:lnTo>
                    <a:lnTo>
                      <a:pt x="26205" y="21722"/>
                    </a:lnTo>
                    <a:lnTo>
                      <a:pt x="26231" y="21453"/>
                    </a:lnTo>
                    <a:lnTo>
                      <a:pt x="26256" y="21184"/>
                    </a:lnTo>
                    <a:lnTo>
                      <a:pt x="26256" y="20903"/>
                    </a:lnTo>
                    <a:lnTo>
                      <a:pt x="26256" y="5341"/>
                    </a:lnTo>
                    <a:lnTo>
                      <a:pt x="26256" y="5072"/>
                    </a:lnTo>
                    <a:lnTo>
                      <a:pt x="26231" y="4803"/>
                    </a:lnTo>
                    <a:lnTo>
                      <a:pt x="26205" y="4534"/>
                    </a:lnTo>
                    <a:lnTo>
                      <a:pt x="26154" y="4265"/>
                    </a:lnTo>
                    <a:lnTo>
                      <a:pt x="26090" y="4009"/>
                    </a:lnTo>
                    <a:lnTo>
                      <a:pt x="26026" y="3753"/>
                    </a:lnTo>
                    <a:lnTo>
                      <a:pt x="25936" y="3509"/>
                    </a:lnTo>
                    <a:lnTo>
                      <a:pt x="25847" y="3266"/>
                    </a:lnTo>
                    <a:lnTo>
                      <a:pt x="25731" y="3023"/>
                    </a:lnTo>
                    <a:lnTo>
                      <a:pt x="25616" y="2792"/>
                    </a:lnTo>
                    <a:lnTo>
                      <a:pt x="25488" y="2574"/>
                    </a:lnTo>
                    <a:lnTo>
                      <a:pt x="25347" y="2357"/>
                    </a:lnTo>
                    <a:lnTo>
                      <a:pt x="25206" y="2152"/>
                    </a:lnTo>
                    <a:lnTo>
                      <a:pt x="25040" y="1947"/>
                    </a:lnTo>
                    <a:lnTo>
                      <a:pt x="24873" y="1755"/>
                    </a:lnTo>
                    <a:lnTo>
                      <a:pt x="24694" y="1563"/>
                    </a:lnTo>
                    <a:lnTo>
                      <a:pt x="24515" y="1383"/>
                    </a:lnTo>
                    <a:lnTo>
                      <a:pt x="24322" y="1217"/>
                    </a:lnTo>
                    <a:lnTo>
                      <a:pt x="24117" y="1063"/>
                    </a:lnTo>
                    <a:lnTo>
                      <a:pt x="23900" y="909"/>
                    </a:lnTo>
                    <a:lnTo>
                      <a:pt x="23682" y="768"/>
                    </a:lnTo>
                    <a:lnTo>
                      <a:pt x="23464" y="640"/>
                    </a:lnTo>
                    <a:lnTo>
                      <a:pt x="23234" y="525"/>
                    </a:lnTo>
                    <a:lnTo>
                      <a:pt x="22990" y="423"/>
                    </a:lnTo>
                    <a:lnTo>
                      <a:pt x="22747" y="320"/>
                    </a:lnTo>
                    <a:lnTo>
                      <a:pt x="22504" y="243"/>
                    </a:lnTo>
                    <a:lnTo>
                      <a:pt x="22248" y="167"/>
                    </a:lnTo>
                    <a:lnTo>
                      <a:pt x="21991" y="102"/>
                    </a:lnTo>
                    <a:lnTo>
                      <a:pt x="21722" y="64"/>
                    </a:lnTo>
                    <a:lnTo>
                      <a:pt x="21466" y="26"/>
                    </a:lnTo>
                    <a:lnTo>
                      <a:pt x="21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924;p38">
                <a:extLst>
                  <a:ext uri="{FF2B5EF4-FFF2-40B4-BE49-F238E27FC236}">
                    <a16:creationId xmlns:a16="http://schemas.microsoft.com/office/drawing/2014/main" id="{52DE68B3-8F71-414F-BC11-63C0682FB069}"/>
                  </a:ext>
                </a:extLst>
              </p:cNvPr>
              <p:cNvSpPr/>
              <p:nvPr/>
            </p:nvSpPr>
            <p:spPr>
              <a:xfrm>
                <a:off x="2781896" y="2701201"/>
                <a:ext cx="3735850" cy="3574741"/>
              </a:xfrm>
              <a:custGeom>
                <a:avLst/>
                <a:gdLst/>
                <a:ahLst/>
                <a:cxnLst/>
                <a:rect l="l" t="t" r="r" b="b"/>
                <a:pathLst>
                  <a:path w="23350" h="23337" extrusionOk="0">
                    <a:moveTo>
                      <a:pt x="4509" y="0"/>
                    </a:moveTo>
                    <a:lnTo>
                      <a:pt x="4265" y="26"/>
                    </a:lnTo>
                    <a:lnTo>
                      <a:pt x="4035" y="51"/>
                    </a:lnTo>
                    <a:lnTo>
                      <a:pt x="3792" y="90"/>
                    </a:lnTo>
                    <a:lnTo>
                      <a:pt x="3561" y="141"/>
                    </a:lnTo>
                    <a:lnTo>
                      <a:pt x="3343" y="205"/>
                    </a:lnTo>
                    <a:lnTo>
                      <a:pt x="3126" y="282"/>
                    </a:lnTo>
                    <a:lnTo>
                      <a:pt x="2908" y="372"/>
                    </a:lnTo>
                    <a:lnTo>
                      <a:pt x="2690" y="461"/>
                    </a:lnTo>
                    <a:lnTo>
                      <a:pt x="2485" y="564"/>
                    </a:lnTo>
                    <a:lnTo>
                      <a:pt x="2293" y="679"/>
                    </a:lnTo>
                    <a:lnTo>
                      <a:pt x="2101" y="807"/>
                    </a:lnTo>
                    <a:lnTo>
                      <a:pt x="1909" y="935"/>
                    </a:lnTo>
                    <a:lnTo>
                      <a:pt x="1729" y="1076"/>
                    </a:lnTo>
                    <a:lnTo>
                      <a:pt x="1563" y="1230"/>
                    </a:lnTo>
                    <a:lnTo>
                      <a:pt x="1396" y="1383"/>
                    </a:lnTo>
                    <a:lnTo>
                      <a:pt x="1230" y="1550"/>
                    </a:lnTo>
                    <a:lnTo>
                      <a:pt x="1089" y="1729"/>
                    </a:lnTo>
                    <a:lnTo>
                      <a:pt x="948" y="1909"/>
                    </a:lnTo>
                    <a:lnTo>
                      <a:pt x="807" y="2088"/>
                    </a:lnTo>
                    <a:lnTo>
                      <a:pt x="692" y="2280"/>
                    </a:lnTo>
                    <a:lnTo>
                      <a:pt x="577" y="2485"/>
                    </a:lnTo>
                    <a:lnTo>
                      <a:pt x="474" y="2690"/>
                    </a:lnTo>
                    <a:lnTo>
                      <a:pt x="372" y="2895"/>
                    </a:lnTo>
                    <a:lnTo>
                      <a:pt x="295" y="3112"/>
                    </a:lnTo>
                    <a:lnTo>
                      <a:pt x="218" y="3330"/>
                    </a:lnTo>
                    <a:lnTo>
                      <a:pt x="154" y="3561"/>
                    </a:lnTo>
                    <a:lnTo>
                      <a:pt x="103" y="3791"/>
                    </a:lnTo>
                    <a:lnTo>
                      <a:pt x="52" y="4022"/>
                    </a:lnTo>
                    <a:lnTo>
                      <a:pt x="26" y="4265"/>
                    </a:lnTo>
                    <a:lnTo>
                      <a:pt x="13" y="4509"/>
                    </a:lnTo>
                    <a:lnTo>
                      <a:pt x="0" y="4752"/>
                    </a:lnTo>
                    <a:lnTo>
                      <a:pt x="0" y="18584"/>
                    </a:lnTo>
                    <a:lnTo>
                      <a:pt x="13" y="18828"/>
                    </a:lnTo>
                    <a:lnTo>
                      <a:pt x="26" y="19071"/>
                    </a:lnTo>
                    <a:lnTo>
                      <a:pt x="52" y="19314"/>
                    </a:lnTo>
                    <a:lnTo>
                      <a:pt x="103" y="19545"/>
                    </a:lnTo>
                    <a:lnTo>
                      <a:pt x="154" y="19776"/>
                    </a:lnTo>
                    <a:lnTo>
                      <a:pt x="218" y="19993"/>
                    </a:lnTo>
                    <a:lnTo>
                      <a:pt x="295" y="20224"/>
                    </a:lnTo>
                    <a:lnTo>
                      <a:pt x="372" y="20429"/>
                    </a:lnTo>
                    <a:lnTo>
                      <a:pt x="474" y="20646"/>
                    </a:lnTo>
                    <a:lnTo>
                      <a:pt x="577" y="20851"/>
                    </a:lnTo>
                    <a:lnTo>
                      <a:pt x="692" y="21043"/>
                    </a:lnTo>
                    <a:lnTo>
                      <a:pt x="807" y="21248"/>
                    </a:lnTo>
                    <a:lnTo>
                      <a:pt x="948" y="21428"/>
                    </a:lnTo>
                    <a:lnTo>
                      <a:pt x="1089" y="21607"/>
                    </a:lnTo>
                    <a:lnTo>
                      <a:pt x="1230" y="21786"/>
                    </a:lnTo>
                    <a:lnTo>
                      <a:pt x="1396" y="21940"/>
                    </a:lnTo>
                    <a:lnTo>
                      <a:pt x="1563" y="22107"/>
                    </a:lnTo>
                    <a:lnTo>
                      <a:pt x="1729" y="22247"/>
                    </a:lnTo>
                    <a:lnTo>
                      <a:pt x="1909" y="22388"/>
                    </a:lnTo>
                    <a:lnTo>
                      <a:pt x="2101" y="22529"/>
                    </a:lnTo>
                    <a:lnTo>
                      <a:pt x="2293" y="22644"/>
                    </a:lnTo>
                    <a:lnTo>
                      <a:pt x="2485" y="22760"/>
                    </a:lnTo>
                    <a:lnTo>
                      <a:pt x="2690" y="22875"/>
                    </a:lnTo>
                    <a:lnTo>
                      <a:pt x="2908" y="22965"/>
                    </a:lnTo>
                    <a:lnTo>
                      <a:pt x="3126" y="23054"/>
                    </a:lnTo>
                    <a:lnTo>
                      <a:pt x="3343" y="23118"/>
                    </a:lnTo>
                    <a:lnTo>
                      <a:pt x="3561" y="23182"/>
                    </a:lnTo>
                    <a:lnTo>
                      <a:pt x="3792" y="23246"/>
                    </a:lnTo>
                    <a:lnTo>
                      <a:pt x="4035" y="23285"/>
                    </a:lnTo>
                    <a:lnTo>
                      <a:pt x="4265" y="23310"/>
                    </a:lnTo>
                    <a:lnTo>
                      <a:pt x="4509" y="23336"/>
                    </a:lnTo>
                    <a:lnTo>
                      <a:pt x="18828" y="23336"/>
                    </a:lnTo>
                    <a:lnTo>
                      <a:pt x="19071" y="23310"/>
                    </a:lnTo>
                    <a:lnTo>
                      <a:pt x="19315" y="23285"/>
                    </a:lnTo>
                    <a:lnTo>
                      <a:pt x="19545" y="23246"/>
                    </a:lnTo>
                    <a:lnTo>
                      <a:pt x="19776" y="23182"/>
                    </a:lnTo>
                    <a:lnTo>
                      <a:pt x="20006" y="23118"/>
                    </a:lnTo>
                    <a:lnTo>
                      <a:pt x="20224" y="23054"/>
                    </a:lnTo>
                    <a:lnTo>
                      <a:pt x="20442" y="22965"/>
                    </a:lnTo>
                    <a:lnTo>
                      <a:pt x="20647" y="22875"/>
                    </a:lnTo>
                    <a:lnTo>
                      <a:pt x="20852" y="22760"/>
                    </a:lnTo>
                    <a:lnTo>
                      <a:pt x="21056" y="22644"/>
                    </a:lnTo>
                    <a:lnTo>
                      <a:pt x="21249" y="22529"/>
                    </a:lnTo>
                    <a:lnTo>
                      <a:pt x="21428" y="22388"/>
                    </a:lnTo>
                    <a:lnTo>
                      <a:pt x="21607" y="22247"/>
                    </a:lnTo>
                    <a:lnTo>
                      <a:pt x="21787" y="22107"/>
                    </a:lnTo>
                    <a:lnTo>
                      <a:pt x="21953" y="21940"/>
                    </a:lnTo>
                    <a:lnTo>
                      <a:pt x="22107" y="21786"/>
                    </a:lnTo>
                    <a:lnTo>
                      <a:pt x="22260" y="21607"/>
                    </a:lnTo>
                    <a:lnTo>
                      <a:pt x="22401" y="21428"/>
                    </a:lnTo>
                    <a:lnTo>
                      <a:pt x="22529" y="21248"/>
                    </a:lnTo>
                    <a:lnTo>
                      <a:pt x="22657" y="21043"/>
                    </a:lnTo>
                    <a:lnTo>
                      <a:pt x="22773" y="20851"/>
                    </a:lnTo>
                    <a:lnTo>
                      <a:pt x="22875" y="20646"/>
                    </a:lnTo>
                    <a:lnTo>
                      <a:pt x="22965" y="20429"/>
                    </a:lnTo>
                    <a:lnTo>
                      <a:pt x="23055" y="20224"/>
                    </a:lnTo>
                    <a:lnTo>
                      <a:pt x="23131" y="19993"/>
                    </a:lnTo>
                    <a:lnTo>
                      <a:pt x="23195" y="19776"/>
                    </a:lnTo>
                    <a:lnTo>
                      <a:pt x="23247" y="19545"/>
                    </a:lnTo>
                    <a:lnTo>
                      <a:pt x="23285" y="19314"/>
                    </a:lnTo>
                    <a:lnTo>
                      <a:pt x="23323" y="19071"/>
                    </a:lnTo>
                    <a:lnTo>
                      <a:pt x="23336" y="18828"/>
                    </a:lnTo>
                    <a:lnTo>
                      <a:pt x="23349" y="18584"/>
                    </a:lnTo>
                    <a:lnTo>
                      <a:pt x="23349" y="4752"/>
                    </a:lnTo>
                    <a:lnTo>
                      <a:pt x="23336" y="4509"/>
                    </a:lnTo>
                    <a:lnTo>
                      <a:pt x="23323" y="4265"/>
                    </a:lnTo>
                    <a:lnTo>
                      <a:pt x="23285" y="4022"/>
                    </a:lnTo>
                    <a:lnTo>
                      <a:pt x="23247" y="3791"/>
                    </a:lnTo>
                    <a:lnTo>
                      <a:pt x="23195" y="3561"/>
                    </a:lnTo>
                    <a:lnTo>
                      <a:pt x="23131" y="3330"/>
                    </a:lnTo>
                    <a:lnTo>
                      <a:pt x="23055" y="3112"/>
                    </a:lnTo>
                    <a:lnTo>
                      <a:pt x="22965" y="2895"/>
                    </a:lnTo>
                    <a:lnTo>
                      <a:pt x="22875" y="2690"/>
                    </a:lnTo>
                    <a:lnTo>
                      <a:pt x="22773" y="2485"/>
                    </a:lnTo>
                    <a:lnTo>
                      <a:pt x="22657" y="2280"/>
                    </a:lnTo>
                    <a:lnTo>
                      <a:pt x="22529" y="2088"/>
                    </a:lnTo>
                    <a:lnTo>
                      <a:pt x="22401" y="1909"/>
                    </a:lnTo>
                    <a:lnTo>
                      <a:pt x="22260" y="1729"/>
                    </a:lnTo>
                    <a:lnTo>
                      <a:pt x="22107" y="1550"/>
                    </a:lnTo>
                    <a:lnTo>
                      <a:pt x="21953" y="1383"/>
                    </a:lnTo>
                    <a:lnTo>
                      <a:pt x="21787" y="1230"/>
                    </a:lnTo>
                    <a:lnTo>
                      <a:pt x="21607" y="1076"/>
                    </a:lnTo>
                    <a:lnTo>
                      <a:pt x="21428" y="935"/>
                    </a:lnTo>
                    <a:lnTo>
                      <a:pt x="21249" y="807"/>
                    </a:lnTo>
                    <a:lnTo>
                      <a:pt x="21056" y="679"/>
                    </a:lnTo>
                    <a:lnTo>
                      <a:pt x="20852" y="564"/>
                    </a:lnTo>
                    <a:lnTo>
                      <a:pt x="20647" y="461"/>
                    </a:lnTo>
                    <a:lnTo>
                      <a:pt x="20442" y="372"/>
                    </a:lnTo>
                    <a:lnTo>
                      <a:pt x="20224" y="282"/>
                    </a:lnTo>
                    <a:lnTo>
                      <a:pt x="20006" y="205"/>
                    </a:lnTo>
                    <a:lnTo>
                      <a:pt x="19776" y="141"/>
                    </a:lnTo>
                    <a:lnTo>
                      <a:pt x="19545" y="90"/>
                    </a:lnTo>
                    <a:lnTo>
                      <a:pt x="19315" y="51"/>
                    </a:lnTo>
                    <a:lnTo>
                      <a:pt x="19071" y="26"/>
                    </a:lnTo>
                    <a:lnTo>
                      <a:pt x="188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925;p38">
                <a:extLst>
                  <a:ext uri="{FF2B5EF4-FFF2-40B4-BE49-F238E27FC236}">
                    <a16:creationId xmlns:a16="http://schemas.microsoft.com/office/drawing/2014/main" id="{CFD9B80B-C423-4686-AB13-3B5EFB6A2007}"/>
                  </a:ext>
                </a:extLst>
              </p:cNvPr>
              <p:cNvSpPr/>
              <p:nvPr/>
            </p:nvSpPr>
            <p:spPr>
              <a:xfrm>
                <a:off x="6056431" y="3813574"/>
                <a:ext cx="248149" cy="17860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166" extrusionOk="0">
                    <a:moveTo>
                      <a:pt x="1307" y="0"/>
                    </a:moveTo>
                    <a:lnTo>
                      <a:pt x="1268" y="13"/>
                    </a:lnTo>
                    <a:lnTo>
                      <a:pt x="1217" y="26"/>
                    </a:lnTo>
                    <a:lnTo>
                      <a:pt x="1179" y="39"/>
                    </a:lnTo>
                    <a:lnTo>
                      <a:pt x="116" y="730"/>
                    </a:lnTo>
                    <a:lnTo>
                      <a:pt x="77" y="756"/>
                    </a:lnTo>
                    <a:lnTo>
                      <a:pt x="39" y="794"/>
                    </a:lnTo>
                    <a:lnTo>
                      <a:pt x="26" y="833"/>
                    </a:lnTo>
                    <a:lnTo>
                      <a:pt x="0" y="871"/>
                    </a:lnTo>
                    <a:lnTo>
                      <a:pt x="0" y="922"/>
                    </a:lnTo>
                    <a:lnTo>
                      <a:pt x="0" y="974"/>
                    </a:lnTo>
                    <a:lnTo>
                      <a:pt x="13" y="1012"/>
                    </a:lnTo>
                    <a:lnTo>
                      <a:pt x="39" y="1063"/>
                    </a:lnTo>
                    <a:lnTo>
                      <a:pt x="77" y="1102"/>
                    </a:lnTo>
                    <a:lnTo>
                      <a:pt x="128" y="1140"/>
                    </a:lnTo>
                    <a:lnTo>
                      <a:pt x="180" y="1166"/>
                    </a:lnTo>
                    <a:lnTo>
                      <a:pt x="308" y="1166"/>
                    </a:lnTo>
                    <a:lnTo>
                      <a:pt x="372" y="1127"/>
                    </a:lnTo>
                    <a:lnTo>
                      <a:pt x="1435" y="448"/>
                    </a:lnTo>
                    <a:lnTo>
                      <a:pt x="1473" y="423"/>
                    </a:lnTo>
                    <a:lnTo>
                      <a:pt x="1499" y="384"/>
                    </a:lnTo>
                    <a:lnTo>
                      <a:pt x="1524" y="346"/>
                    </a:lnTo>
                    <a:lnTo>
                      <a:pt x="1537" y="295"/>
                    </a:lnTo>
                    <a:lnTo>
                      <a:pt x="1550" y="256"/>
                    </a:lnTo>
                    <a:lnTo>
                      <a:pt x="1550" y="205"/>
                    </a:lnTo>
                    <a:lnTo>
                      <a:pt x="1537" y="154"/>
                    </a:lnTo>
                    <a:lnTo>
                      <a:pt x="1512" y="115"/>
                    </a:lnTo>
                    <a:lnTo>
                      <a:pt x="1473" y="77"/>
                    </a:lnTo>
                    <a:lnTo>
                      <a:pt x="1435" y="51"/>
                    </a:lnTo>
                    <a:lnTo>
                      <a:pt x="1396" y="26"/>
                    </a:lnTo>
                    <a:lnTo>
                      <a:pt x="1358" y="13"/>
                    </a:lnTo>
                    <a:lnTo>
                      <a:pt x="1307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926;p38">
                <a:extLst>
                  <a:ext uri="{FF2B5EF4-FFF2-40B4-BE49-F238E27FC236}">
                    <a16:creationId xmlns:a16="http://schemas.microsoft.com/office/drawing/2014/main" id="{04C75001-8B6E-403B-A2A7-02238E9F25E1}"/>
                  </a:ext>
                </a:extLst>
              </p:cNvPr>
              <p:cNvSpPr/>
              <p:nvPr/>
            </p:nvSpPr>
            <p:spPr>
              <a:xfrm>
                <a:off x="4140379" y="3615358"/>
                <a:ext cx="959321" cy="35920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2345" extrusionOk="0">
                    <a:moveTo>
                      <a:pt x="3395" y="1"/>
                    </a:moveTo>
                    <a:lnTo>
                      <a:pt x="3344" y="13"/>
                    </a:lnTo>
                    <a:lnTo>
                      <a:pt x="3293" y="26"/>
                    </a:lnTo>
                    <a:lnTo>
                      <a:pt x="3254" y="52"/>
                    </a:lnTo>
                    <a:lnTo>
                      <a:pt x="3216" y="77"/>
                    </a:lnTo>
                    <a:lnTo>
                      <a:pt x="3190" y="116"/>
                    </a:lnTo>
                    <a:lnTo>
                      <a:pt x="3165" y="154"/>
                    </a:lnTo>
                    <a:lnTo>
                      <a:pt x="3152" y="193"/>
                    </a:lnTo>
                    <a:lnTo>
                      <a:pt x="3152" y="244"/>
                    </a:lnTo>
                    <a:lnTo>
                      <a:pt x="3152" y="833"/>
                    </a:lnTo>
                    <a:lnTo>
                      <a:pt x="2409" y="833"/>
                    </a:lnTo>
                    <a:lnTo>
                      <a:pt x="2358" y="846"/>
                    </a:lnTo>
                    <a:lnTo>
                      <a:pt x="2319" y="859"/>
                    </a:lnTo>
                    <a:lnTo>
                      <a:pt x="2268" y="872"/>
                    </a:lnTo>
                    <a:lnTo>
                      <a:pt x="2242" y="910"/>
                    </a:lnTo>
                    <a:lnTo>
                      <a:pt x="2204" y="948"/>
                    </a:lnTo>
                    <a:lnTo>
                      <a:pt x="2178" y="987"/>
                    </a:lnTo>
                    <a:lnTo>
                      <a:pt x="2166" y="1025"/>
                    </a:lnTo>
                    <a:lnTo>
                      <a:pt x="2166" y="1076"/>
                    </a:lnTo>
                    <a:lnTo>
                      <a:pt x="2166" y="1858"/>
                    </a:lnTo>
                    <a:lnTo>
                      <a:pt x="244" y="1858"/>
                    </a:lnTo>
                    <a:lnTo>
                      <a:pt x="193" y="1871"/>
                    </a:lnTo>
                    <a:lnTo>
                      <a:pt x="155" y="1883"/>
                    </a:lnTo>
                    <a:lnTo>
                      <a:pt x="103" y="1909"/>
                    </a:lnTo>
                    <a:lnTo>
                      <a:pt x="78" y="1935"/>
                    </a:lnTo>
                    <a:lnTo>
                      <a:pt x="39" y="1973"/>
                    </a:lnTo>
                    <a:lnTo>
                      <a:pt x="27" y="2011"/>
                    </a:lnTo>
                    <a:lnTo>
                      <a:pt x="1" y="2063"/>
                    </a:lnTo>
                    <a:lnTo>
                      <a:pt x="1" y="2101"/>
                    </a:lnTo>
                    <a:lnTo>
                      <a:pt x="1" y="2152"/>
                    </a:lnTo>
                    <a:lnTo>
                      <a:pt x="27" y="2204"/>
                    </a:lnTo>
                    <a:lnTo>
                      <a:pt x="39" y="2242"/>
                    </a:lnTo>
                    <a:lnTo>
                      <a:pt x="78" y="2280"/>
                    </a:lnTo>
                    <a:lnTo>
                      <a:pt x="103" y="2306"/>
                    </a:lnTo>
                    <a:lnTo>
                      <a:pt x="155" y="2332"/>
                    </a:lnTo>
                    <a:lnTo>
                      <a:pt x="193" y="2344"/>
                    </a:lnTo>
                    <a:lnTo>
                      <a:pt x="5803" y="2344"/>
                    </a:lnTo>
                    <a:lnTo>
                      <a:pt x="5854" y="2332"/>
                    </a:lnTo>
                    <a:lnTo>
                      <a:pt x="5893" y="2306"/>
                    </a:lnTo>
                    <a:lnTo>
                      <a:pt x="5931" y="2280"/>
                    </a:lnTo>
                    <a:lnTo>
                      <a:pt x="5957" y="2242"/>
                    </a:lnTo>
                    <a:lnTo>
                      <a:pt x="5982" y="2204"/>
                    </a:lnTo>
                    <a:lnTo>
                      <a:pt x="5995" y="2152"/>
                    </a:lnTo>
                    <a:lnTo>
                      <a:pt x="5995" y="2101"/>
                    </a:lnTo>
                    <a:lnTo>
                      <a:pt x="5995" y="2063"/>
                    </a:lnTo>
                    <a:lnTo>
                      <a:pt x="5982" y="2011"/>
                    </a:lnTo>
                    <a:lnTo>
                      <a:pt x="5957" y="1973"/>
                    </a:lnTo>
                    <a:lnTo>
                      <a:pt x="5931" y="1935"/>
                    </a:lnTo>
                    <a:lnTo>
                      <a:pt x="5893" y="1909"/>
                    </a:lnTo>
                    <a:lnTo>
                      <a:pt x="5854" y="1883"/>
                    </a:lnTo>
                    <a:lnTo>
                      <a:pt x="5803" y="1871"/>
                    </a:lnTo>
                    <a:lnTo>
                      <a:pt x="5752" y="1858"/>
                    </a:lnTo>
                    <a:lnTo>
                      <a:pt x="4727" y="1858"/>
                    </a:lnTo>
                    <a:lnTo>
                      <a:pt x="4727" y="551"/>
                    </a:lnTo>
                    <a:lnTo>
                      <a:pt x="4714" y="513"/>
                    </a:lnTo>
                    <a:lnTo>
                      <a:pt x="4701" y="462"/>
                    </a:lnTo>
                    <a:lnTo>
                      <a:pt x="4689" y="423"/>
                    </a:lnTo>
                    <a:lnTo>
                      <a:pt x="4650" y="385"/>
                    </a:lnTo>
                    <a:lnTo>
                      <a:pt x="4625" y="359"/>
                    </a:lnTo>
                    <a:lnTo>
                      <a:pt x="4573" y="334"/>
                    </a:lnTo>
                    <a:lnTo>
                      <a:pt x="4535" y="321"/>
                    </a:lnTo>
                    <a:lnTo>
                      <a:pt x="4484" y="308"/>
                    </a:lnTo>
                    <a:lnTo>
                      <a:pt x="4433" y="321"/>
                    </a:lnTo>
                    <a:lnTo>
                      <a:pt x="4394" y="334"/>
                    </a:lnTo>
                    <a:lnTo>
                      <a:pt x="4343" y="359"/>
                    </a:lnTo>
                    <a:lnTo>
                      <a:pt x="4304" y="385"/>
                    </a:lnTo>
                    <a:lnTo>
                      <a:pt x="4279" y="423"/>
                    </a:lnTo>
                    <a:lnTo>
                      <a:pt x="4253" y="462"/>
                    </a:lnTo>
                    <a:lnTo>
                      <a:pt x="4240" y="513"/>
                    </a:lnTo>
                    <a:lnTo>
                      <a:pt x="4240" y="551"/>
                    </a:lnTo>
                    <a:lnTo>
                      <a:pt x="4240" y="1858"/>
                    </a:lnTo>
                    <a:lnTo>
                      <a:pt x="2652" y="1858"/>
                    </a:lnTo>
                    <a:lnTo>
                      <a:pt x="2652" y="1320"/>
                    </a:lnTo>
                    <a:lnTo>
                      <a:pt x="3446" y="1320"/>
                    </a:lnTo>
                    <a:lnTo>
                      <a:pt x="3485" y="1307"/>
                    </a:lnTo>
                    <a:lnTo>
                      <a:pt x="3523" y="1281"/>
                    </a:lnTo>
                    <a:lnTo>
                      <a:pt x="3562" y="1256"/>
                    </a:lnTo>
                    <a:lnTo>
                      <a:pt x="3587" y="1217"/>
                    </a:lnTo>
                    <a:lnTo>
                      <a:pt x="3613" y="1179"/>
                    </a:lnTo>
                    <a:lnTo>
                      <a:pt x="3626" y="1128"/>
                    </a:lnTo>
                    <a:lnTo>
                      <a:pt x="3638" y="1076"/>
                    </a:lnTo>
                    <a:lnTo>
                      <a:pt x="3638" y="244"/>
                    </a:lnTo>
                    <a:lnTo>
                      <a:pt x="3626" y="193"/>
                    </a:lnTo>
                    <a:lnTo>
                      <a:pt x="3613" y="154"/>
                    </a:lnTo>
                    <a:lnTo>
                      <a:pt x="3587" y="116"/>
                    </a:lnTo>
                    <a:lnTo>
                      <a:pt x="3562" y="77"/>
                    </a:lnTo>
                    <a:lnTo>
                      <a:pt x="3523" y="52"/>
                    </a:lnTo>
                    <a:lnTo>
                      <a:pt x="3485" y="26"/>
                    </a:lnTo>
                    <a:lnTo>
                      <a:pt x="3446" y="13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927;p38">
                <a:extLst>
                  <a:ext uri="{FF2B5EF4-FFF2-40B4-BE49-F238E27FC236}">
                    <a16:creationId xmlns:a16="http://schemas.microsoft.com/office/drawing/2014/main" id="{2E659133-20A5-4872-A288-375039E8F356}"/>
                  </a:ext>
                </a:extLst>
              </p:cNvPr>
              <p:cNvSpPr/>
              <p:nvPr/>
            </p:nvSpPr>
            <p:spPr>
              <a:xfrm>
                <a:off x="4007268" y="4211832"/>
                <a:ext cx="1129234" cy="712282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4650" extrusionOk="0">
                    <a:moveTo>
                      <a:pt x="218" y="0"/>
                    </a:moveTo>
                    <a:lnTo>
                      <a:pt x="167" y="13"/>
                    </a:lnTo>
                    <a:lnTo>
                      <a:pt x="129" y="26"/>
                    </a:lnTo>
                    <a:lnTo>
                      <a:pt x="90" y="51"/>
                    </a:lnTo>
                    <a:lnTo>
                      <a:pt x="52" y="90"/>
                    </a:lnTo>
                    <a:lnTo>
                      <a:pt x="26" y="128"/>
                    </a:lnTo>
                    <a:lnTo>
                      <a:pt x="13" y="180"/>
                    </a:lnTo>
                    <a:lnTo>
                      <a:pt x="0" y="218"/>
                    </a:lnTo>
                    <a:lnTo>
                      <a:pt x="0" y="269"/>
                    </a:lnTo>
                    <a:lnTo>
                      <a:pt x="13" y="320"/>
                    </a:lnTo>
                    <a:lnTo>
                      <a:pt x="39" y="359"/>
                    </a:lnTo>
                    <a:lnTo>
                      <a:pt x="65" y="397"/>
                    </a:lnTo>
                    <a:lnTo>
                      <a:pt x="103" y="436"/>
                    </a:lnTo>
                    <a:lnTo>
                      <a:pt x="1230" y="1319"/>
                    </a:lnTo>
                    <a:lnTo>
                      <a:pt x="1230" y="2152"/>
                    </a:lnTo>
                    <a:lnTo>
                      <a:pt x="1243" y="2203"/>
                    </a:lnTo>
                    <a:lnTo>
                      <a:pt x="1256" y="2242"/>
                    </a:lnTo>
                    <a:lnTo>
                      <a:pt x="1268" y="2293"/>
                    </a:lnTo>
                    <a:lnTo>
                      <a:pt x="1307" y="2318"/>
                    </a:lnTo>
                    <a:lnTo>
                      <a:pt x="1332" y="2357"/>
                    </a:lnTo>
                    <a:lnTo>
                      <a:pt x="1384" y="2370"/>
                    </a:lnTo>
                    <a:lnTo>
                      <a:pt x="1422" y="2382"/>
                    </a:lnTo>
                    <a:lnTo>
                      <a:pt x="1473" y="2395"/>
                    </a:lnTo>
                    <a:lnTo>
                      <a:pt x="5546" y="2395"/>
                    </a:lnTo>
                    <a:lnTo>
                      <a:pt x="5546" y="3484"/>
                    </a:lnTo>
                    <a:lnTo>
                      <a:pt x="4906" y="4252"/>
                    </a:lnTo>
                    <a:lnTo>
                      <a:pt x="4880" y="4291"/>
                    </a:lnTo>
                    <a:lnTo>
                      <a:pt x="4855" y="4342"/>
                    </a:lnTo>
                    <a:lnTo>
                      <a:pt x="4855" y="4381"/>
                    </a:lnTo>
                    <a:lnTo>
                      <a:pt x="4855" y="4432"/>
                    </a:lnTo>
                    <a:lnTo>
                      <a:pt x="4855" y="4470"/>
                    </a:lnTo>
                    <a:lnTo>
                      <a:pt x="4880" y="4521"/>
                    </a:lnTo>
                    <a:lnTo>
                      <a:pt x="4906" y="4560"/>
                    </a:lnTo>
                    <a:lnTo>
                      <a:pt x="4932" y="4598"/>
                    </a:lnTo>
                    <a:lnTo>
                      <a:pt x="4970" y="4624"/>
                    </a:lnTo>
                    <a:lnTo>
                      <a:pt x="5008" y="4637"/>
                    </a:lnTo>
                    <a:lnTo>
                      <a:pt x="5098" y="4649"/>
                    </a:lnTo>
                    <a:lnTo>
                      <a:pt x="5149" y="4649"/>
                    </a:lnTo>
                    <a:lnTo>
                      <a:pt x="5200" y="4624"/>
                    </a:lnTo>
                    <a:lnTo>
                      <a:pt x="5239" y="4598"/>
                    </a:lnTo>
                    <a:lnTo>
                      <a:pt x="5277" y="4560"/>
                    </a:lnTo>
                    <a:lnTo>
                      <a:pt x="5982" y="3727"/>
                    </a:lnTo>
                    <a:lnTo>
                      <a:pt x="6020" y="3650"/>
                    </a:lnTo>
                    <a:lnTo>
                      <a:pt x="6033" y="3574"/>
                    </a:lnTo>
                    <a:lnTo>
                      <a:pt x="6033" y="2395"/>
                    </a:lnTo>
                    <a:lnTo>
                      <a:pt x="6814" y="2395"/>
                    </a:lnTo>
                    <a:lnTo>
                      <a:pt x="6865" y="2382"/>
                    </a:lnTo>
                    <a:lnTo>
                      <a:pt x="6904" y="2370"/>
                    </a:lnTo>
                    <a:lnTo>
                      <a:pt x="6942" y="2357"/>
                    </a:lnTo>
                    <a:lnTo>
                      <a:pt x="6981" y="2318"/>
                    </a:lnTo>
                    <a:lnTo>
                      <a:pt x="7006" y="2293"/>
                    </a:lnTo>
                    <a:lnTo>
                      <a:pt x="7032" y="2242"/>
                    </a:lnTo>
                    <a:lnTo>
                      <a:pt x="7045" y="2203"/>
                    </a:lnTo>
                    <a:lnTo>
                      <a:pt x="7058" y="2152"/>
                    </a:lnTo>
                    <a:lnTo>
                      <a:pt x="7045" y="2101"/>
                    </a:lnTo>
                    <a:lnTo>
                      <a:pt x="7032" y="2062"/>
                    </a:lnTo>
                    <a:lnTo>
                      <a:pt x="7006" y="2011"/>
                    </a:lnTo>
                    <a:lnTo>
                      <a:pt x="6981" y="1985"/>
                    </a:lnTo>
                    <a:lnTo>
                      <a:pt x="6942" y="1947"/>
                    </a:lnTo>
                    <a:lnTo>
                      <a:pt x="6904" y="1921"/>
                    </a:lnTo>
                    <a:lnTo>
                      <a:pt x="6865" y="1909"/>
                    </a:lnTo>
                    <a:lnTo>
                      <a:pt x="3766" y="1909"/>
                    </a:lnTo>
                    <a:lnTo>
                      <a:pt x="3766" y="244"/>
                    </a:lnTo>
                    <a:lnTo>
                      <a:pt x="3766" y="192"/>
                    </a:lnTo>
                    <a:lnTo>
                      <a:pt x="3753" y="141"/>
                    </a:lnTo>
                    <a:lnTo>
                      <a:pt x="3728" y="103"/>
                    </a:lnTo>
                    <a:lnTo>
                      <a:pt x="3702" y="64"/>
                    </a:lnTo>
                    <a:lnTo>
                      <a:pt x="3664" y="39"/>
                    </a:lnTo>
                    <a:lnTo>
                      <a:pt x="3625" y="13"/>
                    </a:lnTo>
                    <a:lnTo>
                      <a:pt x="3574" y="0"/>
                    </a:lnTo>
                    <a:lnTo>
                      <a:pt x="3484" y="0"/>
                    </a:lnTo>
                    <a:lnTo>
                      <a:pt x="3433" y="13"/>
                    </a:lnTo>
                    <a:lnTo>
                      <a:pt x="3395" y="39"/>
                    </a:lnTo>
                    <a:lnTo>
                      <a:pt x="3356" y="64"/>
                    </a:lnTo>
                    <a:lnTo>
                      <a:pt x="3331" y="103"/>
                    </a:lnTo>
                    <a:lnTo>
                      <a:pt x="3305" y="141"/>
                    </a:lnTo>
                    <a:lnTo>
                      <a:pt x="3292" y="192"/>
                    </a:lnTo>
                    <a:lnTo>
                      <a:pt x="3292" y="244"/>
                    </a:lnTo>
                    <a:lnTo>
                      <a:pt x="3292" y="1909"/>
                    </a:lnTo>
                    <a:lnTo>
                      <a:pt x="1717" y="1909"/>
                    </a:lnTo>
                    <a:lnTo>
                      <a:pt x="1717" y="1191"/>
                    </a:lnTo>
                    <a:lnTo>
                      <a:pt x="1717" y="1140"/>
                    </a:lnTo>
                    <a:lnTo>
                      <a:pt x="1691" y="1089"/>
                    </a:lnTo>
                    <a:lnTo>
                      <a:pt x="1666" y="1038"/>
                    </a:lnTo>
                    <a:lnTo>
                      <a:pt x="1627" y="999"/>
                    </a:lnTo>
                    <a:lnTo>
                      <a:pt x="398" y="51"/>
                    </a:lnTo>
                    <a:lnTo>
                      <a:pt x="359" y="26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928;p38">
                <a:extLst>
                  <a:ext uri="{FF2B5EF4-FFF2-40B4-BE49-F238E27FC236}">
                    <a16:creationId xmlns:a16="http://schemas.microsoft.com/office/drawing/2014/main" id="{EC8C2D33-9DE1-47C6-BB90-C9533A5CD9B8}"/>
                  </a:ext>
                </a:extLst>
              </p:cNvPr>
              <p:cNvSpPr/>
              <p:nvPr/>
            </p:nvSpPr>
            <p:spPr>
              <a:xfrm>
                <a:off x="5533899" y="4790531"/>
                <a:ext cx="78076" cy="30819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012" extrusionOk="0">
                    <a:moveTo>
                      <a:pt x="244" y="1"/>
                    </a:moveTo>
                    <a:lnTo>
                      <a:pt x="192" y="13"/>
                    </a:lnTo>
                    <a:lnTo>
                      <a:pt x="154" y="26"/>
                    </a:lnTo>
                    <a:lnTo>
                      <a:pt x="103" y="39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13" y="154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1768"/>
                    </a:lnTo>
                    <a:lnTo>
                      <a:pt x="0" y="1819"/>
                    </a:lnTo>
                    <a:lnTo>
                      <a:pt x="13" y="1858"/>
                    </a:lnTo>
                    <a:lnTo>
                      <a:pt x="39" y="1909"/>
                    </a:lnTo>
                    <a:lnTo>
                      <a:pt x="77" y="1947"/>
                    </a:lnTo>
                    <a:lnTo>
                      <a:pt x="103" y="1973"/>
                    </a:lnTo>
                    <a:lnTo>
                      <a:pt x="154" y="1999"/>
                    </a:lnTo>
                    <a:lnTo>
                      <a:pt x="192" y="2011"/>
                    </a:lnTo>
                    <a:lnTo>
                      <a:pt x="295" y="2011"/>
                    </a:lnTo>
                    <a:lnTo>
                      <a:pt x="333" y="1999"/>
                    </a:lnTo>
                    <a:lnTo>
                      <a:pt x="385" y="1973"/>
                    </a:lnTo>
                    <a:lnTo>
                      <a:pt x="410" y="1947"/>
                    </a:lnTo>
                    <a:lnTo>
                      <a:pt x="449" y="1909"/>
                    </a:lnTo>
                    <a:lnTo>
                      <a:pt x="461" y="1858"/>
                    </a:lnTo>
                    <a:lnTo>
                      <a:pt x="487" y="1819"/>
                    </a:lnTo>
                    <a:lnTo>
                      <a:pt x="487" y="1768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39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929;p38">
                <a:extLst>
                  <a:ext uri="{FF2B5EF4-FFF2-40B4-BE49-F238E27FC236}">
                    <a16:creationId xmlns:a16="http://schemas.microsoft.com/office/drawing/2014/main" id="{98F1591E-4F8B-4297-9482-17D970776064}"/>
                  </a:ext>
                </a:extLst>
              </p:cNvPr>
              <p:cNvSpPr/>
              <p:nvPr/>
            </p:nvSpPr>
            <p:spPr>
              <a:xfrm>
                <a:off x="6056431" y="4504091"/>
                <a:ext cx="215352" cy="59464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882" extrusionOk="0">
                    <a:moveTo>
                      <a:pt x="218" y="1"/>
                    </a:moveTo>
                    <a:lnTo>
                      <a:pt x="167" y="13"/>
                    </a:lnTo>
                    <a:lnTo>
                      <a:pt x="128" y="26"/>
                    </a:lnTo>
                    <a:lnTo>
                      <a:pt x="90" y="52"/>
                    </a:lnTo>
                    <a:lnTo>
                      <a:pt x="52" y="90"/>
                    </a:lnTo>
                    <a:lnTo>
                      <a:pt x="26" y="129"/>
                    </a:lnTo>
                    <a:lnTo>
                      <a:pt x="13" y="180"/>
                    </a:lnTo>
                    <a:lnTo>
                      <a:pt x="0" y="231"/>
                    </a:lnTo>
                    <a:lnTo>
                      <a:pt x="0" y="270"/>
                    </a:lnTo>
                    <a:lnTo>
                      <a:pt x="13" y="321"/>
                    </a:lnTo>
                    <a:lnTo>
                      <a:pt x="26" y="359"/>
                    </a:lnTo>
                    <a:lnTo>
                      <a:pt x="64" y="398"/>
                    </a:lnTo>
                    <a:lnTo>
                      <a:pt x="90" y="436"/>
                    </a:lnTo>
                    <a:lnTo>
                      <a:pt x="128" y="462"/>
                    </a:lnTo>
                    <a:lnTo>
                      <a:pt x="858" y="820"/>
                    </a:lnTo>
                    <a:lnTo>
                      <a:pt x="858" y="3638"/>
                    </a:lnTo>
                    <a:lnTo>
                      <a:pt x="858" y="3689"/>
                    </a:lnTo>
                    <a:lnTo>
                      <a:pt x="871" y="3728"/>
                    </a:lnTo>
                    <a:lnTo>
                      <a:pt x="897" y="3779"/>
                    </a:lnTo>
                    <a:lnTo>
                      <a:pt x="922" y="3817"/>
                    </a:lnTo>
                    <a:lnTo>
                      <a:pt x="961" y="3843"/>
                    </a:lnTo>
                    <a:lnTo>
                      <a:pt x="999" y="3869"/>
                    </a:lnTo>
                    <a:lnTo>
                      <a:pt x="1051" y="3881"/>
                    </a:lnTo>
                    <a:lnTo>
                      <a:pt x="1153" y="3881"/>
                    </a:lnTo>
                    <a:lnTo>
                      <a:pt x="1191" y="3869"/>
                    </a:lnTo>
                    <a:lnTo>
                      <a:pt x="1230" y="3843"/>
                    </a:lnTo>
                    <a:lnTo>
                      <a:pt x="1268" y="3817"/>
                    </a:lnTo>
                    <a:lnTo>
                      <a:pt x="1307" y="3779"/>
                    </a:lnTo>
                    <a:lnTo>
                      <a:pt x="1320" y="3728"/>
                    </a:lnTo>
                    <a:lnTo>
                      <a:pt x="1332" y="3689"/>
                    </a:lnTo>
                    <a:lnTo>
                      <a:pt x="1345" y="3638"/>
                    </a:lnTo>
                    <a:lnTo>
                      <a:pt x="1345" y="679"/>
                    </a:lnTo>
                    <a:lnTo>
                      <a:pt x="1332" y="615"/>
                    </a:lnTo>
                    <a:lnTo>
                      <a:pt x="1307" y="551"/>
                    </a:lnTo>
                    <a:lnTo>
                      <a:pt x="1268" y="500"/>
                    </a:lnTo>
                    <a:lnTo>
                      <a:pt x="1204" y="462"/>
                    </a:lnTo>
                    <a:lnTo>
                      <a:pt x="359" y="26"/>
                    </a:lnTo>
                    <a:lnTo>
                      <a:pt x="308" y="13"/>
                    </a:lnTo>
                    <a:lnTo>
                      <a:pt x="2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930;p38">
                <a:extLst>
                  <a:ext uri="{FF2B5EF4-FFF2-40B4-BE49-F238E27FC236}">
                    <a16:creationId xmlns:a16="http://schemas.microsoft.com/office/drawing/2014/main" id="{960327BA-EDA8-4505-994B-2E1EE6A198E3}"/>
                  </a:ext>
                </a:extLst>
              </p:cNvPr>
              <p:cNvSpPr/>
              <p:nvPr/>
            </p:nvSpPr>
            <p:spPr>
              <a:xfrm>
                <a:off x="3115959" y="4196052"/>
                <a:ext cx="293107" cy="90268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5893" extrusionOk="0">
                    <a:moveTo>
                      <a:pt x="1537" y="1"/>
                    </a:moveTo>
                    <a:lnTo>
                      <a:pt x="1499" y="14"/>
                    </a:lnTo>
                    <a:lnTo>
                      <a:pt x="1447" y="39"/>
                    </a:lnTo>
                    <a:lnTo>
                      <a:pt x="1422" y="78"/>
                    </a:lnTo>
                    <a:lnTo>
                      <a:pt x="1383" y="103"/>
                    </a:lnTo>
                    <a:lnTo>
                      <a:pt x="1371" y="154"/>
                    </a:lnTo>
                    <a:lnTo>
                      <a:pt x="1345" y="193"/>
                    </a:lnTo>
                    <a:lnTo>
                      <a:pt x="1345" y="244"/>
                    </a:lnTo>
                    <a:lnTo>
                      <a:pt x="1345" y="2012"/>
                    </a:lnTo>
                    <a:lnTo>
                      <a:pt x="192" y="2012"/>
                    </a:lnTo>
                    <a:lnTo>
                      <a:pt x="141" y="2024"/>
                    </a:lnTo>
                    <a:lnTo>
                      <a:pt x="103" y="2050"/>
                    </a:lnTo>
                    <a:lnTo>
                      <a:pt x="64" y="2088"/>
                    </a:lnTo>
                    <a:lnTo>
                      <a:pt x="38" y="2114"/>
                    </a:lnTo>
                    <a:lnTo>
                      <a:pt x="13" y="2165"/>
                    </a:lnTo>
                    <a:lnTo>
                      <a:pt x="0" y="2204"/>
                    </a:lnTo>
                    <a:lnTo>
                      <a:pt x="0" y="2255"/>
                    </a:lnTo>
                    <a:lnTo>
                      <a:pt x="0" y="5649"/>
                    </a:lnTo>
                    <a:lnTo>
                      <a:pt x="0" y="5700"/>
                    </a:lnTo>
                    <a:lnTo>
                      <a:pt x="13" y="5739"/>
                    </a:lnTo>
                    <a:lnTo>
                      <a:pt x="38" y="5790"/>
                    </a:lnTo>
                    <a:lnTo>
                      <a:pt x="64" y="5828"/>
                    </a:lnTo>
                    <a:lnTo>
                      <a:pt x="103" y="5854"/>
                    </a:lnTo>
                    <a:lnTo>
                      <a:pt x="141" y="5880"/>
                    </a:lnTo>
                    <a:lnTo>
                      <a:pt x="192" y="5892"/>
                    </a:lnTo>
                    <a:lnTo>
                      <a:pt x="282" y="5892"/>
                    </a:lnTo>
                    <a:lnTo>
                      <a:pt x="333" y="5880"/>
                    </a:lnTo>
                    <a:lnTo>
                      <a:pt x="371" y="5854"/>
                    </a:lnTo>
                    <a:lnTo>
                      <a:pt x="410" y="5828"/>
                    </a:lnTo>
                    <a:lnTo>
                      <a:pt x="436" y="5790"/>
                    </a:lnTo>
                    <a:lnTo>
                      <a:pt x="461" y="5739"/>
                    </a:lnTo>
                    <a:lnTo>
                      <a:pt x="474" y="5700"/>
                    </a:lnTo>
                    <a:lnTo>
                      <a:pt x="487" y="5649"/>
                    </a:lnTo>
                    <a:lnTo>
                      <a:pt x="487" y="2498"/>
                    </a:lnTo>
                    <a:lnTo>
                      <a:pt x="1588" y="2498"/>
                    </a:lnTo>
                    <a:lnTo>
                      <a:pt x="1639" y="2485"/>
                    </a:lnTo>
                    <a:lnTo>
                      <a:pt x="1678" y="2473"/>
                    </a:lnTo>
                    <a:lnTo>
                      <a:pt x="1729" y="2460"/>
                    </a:lnTo>
                    <a:lnTo>
                      <a:pt x="1755" y="2421"/>
                    </a:lnTo>
                    <a:lnTo>
                      <a:pt x="1793" y="2396"/>
                    </a:lnTo>
                    <a:lnTo>
                      <a:pt x="1806" y="2345"/>
                    </a:lnTo>
                    <a:lnTo>
                      <a:pt x="1832" y="2306"/>
                    </a:lnTo>
                    <a:lnTo>
                      <a:pt x="1832" y="2255"/>
                    </a:lnTo>
                    <a:lnTo>
                      <a:pt x="1832" y="244"/>
                    </a:lnTo>
                    <a:lnTo>
                      <a:pt x="1832" y="193"/>
                    </a:lnTo>
                    <a:lnTo>
                      <a:pt x="1806" y="154"/>
                    </a:lnTo>
                    <a:lnTo>
                      <a:pt x="1793" y="103"/>
                    </a:lnTo>
                    <a:lnTo>
                      <a:pt x="1755" y="78"/>
                    </a:lnTo>
                    <a:lnTo>
                      <a:pt x="1729" y="39"/>
                    </a:lnTo>
                    <a:lnTo>
                      <a:pt x="1678" y="14"/>
                    </a:lnTo>
                    <a:lnTo>
                      <a:pt x="16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931;p38">
                <a:extLst>
                  <a:ext uri="{FF2B5EF4-FFF2-40B4-BE49-F238E27FC236}">
                    <a16:creationId xmlns:a16="http://schemas.microsoft.com/office/drawing/2014/main" id="{3551E112-0A40-480C-8593-A9892943E12E}"/>
                  </a:ext>
                </a:extLst>
              </p:cNvPr>
              <p:cNvSpPr/>
              <p:nvPr/>
            </p:nvSpPr>
            <p:spPr>
              <a:xfrm>
                <a:off x="4818742" y="2663825"/>
                <a:ext cx="78076" cy="43763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857" extrusionOk="0">
                    <a:moveTo>
                      <a:pt x="193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64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2614"/>
                    </a:lnTo>
                    <a:lnTo>
                      <a:pt x="0" y="2665"/>
                    </a:lnTo>
                    <a:lnTo>
                      <a:pt x="13" y="2716"/>
                    </a:lnTo>
                    <a:lnTo>
                      <a:pt x="39" y="2754"/>
                    </a:lnTo>
                    <a:lnTo>
                      <a:pt x="64" y="2793"/>
                    </a:lnTo>
                    <a:lnTo>
                      <a:pt x="103" y="2819"/>
                    </a:lnTo>
                    <a:lnTo>
                      <a:pt x="154" y="2844"/>
                    </a:lnTo>
                    <a:lnTo>
                      <a:pt x="193" y="2857"/>
                    </a:lnTo>
                    <a:lnTo>
                      <a:pt x="295" y="2857"/>
                    </a:lnTo>
                    <a:lnTo>
                      <a:pt x="333" y="2844"/>
                    </a:lnTo>
                    <a:lnTo>
                      <a:pt x="385" y="2819"/>
                    </a:lnTo>
                    <a:lnTo>
                      <a:pt x="410" y="2793"/>
                    </a:lnTo>
                    <a:lnTo>
                      <a:pt x="449" y="2754"/>
                    </a:lnTo>
                    <a:lnTo>
                      <a:pt x="461" y="2716"/>
                    </a:lnTo>
                    <a:lnTo>
                      <a:pt x="474" y="2665"/>
                    </a:lnTo>
                    <a:lnTo>
                      <a:pt x="487" y="2614"/>
                    </a:lnTo>
                    <a:lnTo>
                      <a:pt x="487" y="244"/>
                    </a:lnTo>
                    <a:lnTo>
                      <a:pt x="474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932;p38">
                <a:extLst>
                  <a:ext uri="{FF2B5EF4-FFF2-40B4-BE49-F238E27FC236}">
                    <a16:creationId xmlns:a16="http://schemas.microsoft.com/office/drawing/2014/main" id="{2C128030-55CE-4AB9-A9BB-D00A8EC89C02}"/>
                  </a:ext>
                </a:extLst>
              </p:cNvPr>
              <p:cNvSpPr/>
              <p:nvPr/>
            </p:nvSpPr>
            <p:spPr>
              <a:xfrm>
                <a:off x="5533899" y="2663825"/>
                <a:ext cx="1022678" cy="104192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802" extrusionOk="0">
                    <a:moveTo>
                      <a:pt x="192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77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6558"/>
                    </a:lnTo>
                    <a:lnTo>
                      <a:pt x="0" y="6610"/>
                    </a:lnTo>
                    <a:lnTo>
                      <a:pt x="13" y="6661"/>
                    </a:lnTo>
                    <a:lnTo>
                      <a:pt x="39" y="6699"/>
                    </a:lnTo>
                    <a:lnTo>
                      <a:pt x="77" y="6738"/>
                    </a:lnTo>
                    <a:lnTo>
                      <a:pt x="103" y="6763"/>
                    </a:lnTo>
                    <a:lnTo>
                      <a:pt x="154" y="6789"/>
                    </a:lnTo>
                    <a:lnTo>
                      <a:pt x="192" y="6802"/>
                    </a:lnTo>
                    <a:lnTo>
                      <a:pt x="295" y="6802"/>
                    </a:lnTo>
                    <a:lnTo>
                      <a:pt x="333" y="6789"/>
                    </a:lnTo>
                    <a:lnTo>
                      <a:pt x="385" y="6763"/>
                    </a:lnTo>
                    <a:lnTo>
                      <a:pt x="410" y="6738"/>
                    </a:lnTo>
                    <a:lnTo>
                      <a:pt x="449" y="6699"/>
                    </a:lnTo>
                    <a:lnTo>
                      <a:pt x="461" y="6661"/>
                    </a:lnTo>
                    <a:lnTo>
                      <a:pt x="487" y="6610"/>
                    </a:lnTo>
                    <a:lnTo>
                      <a:pt x="487" y="6558"/>
                    </a:lnTo>
                    <a:lnTo>
                      <a:pt x="487" y="3062"/>
                    </a:lnTo>
                    <a:lnTo>
                      <a:pt x="3804" y="5201"/>
                    </a:lnTo>
                    <a:lnTo>
                      <a:pt x="3868" y="5226"/>
                    </a:lnTo>
                    <a:lnTo>
                      <a:pt x="3932" y="5239"/>
                    </a:lnTo>
                    <a:lnTo>
                      <a:pt x="6148" y="5239"/>
                    </a:lnTo>
                    <a:lnTo>
                      <a:pt x="6187" y="5226"/>
                    </a:lnTo>
                    <a:lnTo>
                      <a:pt x="6238" y="5214"/>
                    </a:lnTo>
                    <a:lnTo>
                      <a:pt x="6276" y="5201"/>
                    </a:lnTo>
                    <a:lnTo>
                      <a:pt x="6315" y="5162"/>
                    </a:lnTo>
                    <a:lnTo>
                      <a:pt x="6340" y="5124"/>
                    </a:lnTo>
                    <a:lnTo>
                      <a:pt x="6366" y="5086"/>
                    </a:lnTo>
                    <a:lnTo>
                      <a:pt x="6379" y="5047"/>
                    </a:lnTo>
                    <a:lnTo>
                      <a:pt x="6391" y="4996"/>
                    </a:lnTo>
                    <a:lnTo>
                      <a:pt x="6379" y="4945"/>
                    </a:lnTo>
                    <a:lnTo>
                      <a:pt x="6366" y="4893"/>
                    </a:lnTo>
                    <a:lnTo>
                      <a:pt x="6340" y="4855"/>
                    </a:lnTo>
                    <a:lnTo>
                      <a:pt x="6315" y="4817"/>
                    </a:lnTo>
                    <a:lnTo>
                      <a:pt x="6276" y="4791"/>
                    </a:lnTo>
                    <a:lnTo>
                      <a:pt x="6238" y="4765"/>
                    </a:lnTo>
                    <a:lnTo>
                      <a:pt x="6187" y="4753"/>
                    </a:lnTo>
                    <a:lnTo>
                      <a:pt x="4009" y="4753"/>
                    </a:lnTo>
                    <a:lnTo>
                      <a:pt x="487" y="2486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933;p38">
                <a:extLst>
                  <a:ext uri="{FF2B5EF4-FFF2-40B4-BE49-F238E27FC236}">
                    <a16:creationId xmlns:a16="http://schemas.microsoft.com/office/drawing/2014/main" id="{2AFBEE52-C588-48E8-B2CA-177B16FE5D68}"/>
                  </a:ext>
                </a:extLst>
              </p:cNvPr>
              <p:cNvSpPr/>
              <p:nvPr/>
            </p:nvSpPr>
            <p:spPr>
              <a:xfrm>
                <a:off x="3001084" y="2846255"/>
                <a:ext cx="1608735" cy="684862"/>
              </a:xfrm>
              <a:custGeom>
                <a:avLst/>
                <a:gdLst/>
                <a:ahLst/>
                <a:cxnLst/>
                <a:rect l="l" t="t" r="r" b="b"/>
                <a:pathLst>
                  <a:path w="10055" h="4471" extrusionOk="0">
                    <a:moveTo>
                      <a:pt x="206" y="1"/>
                    </a:moveTo>
                    <a:lnTo>
                      <a:pt x="155" y="14"/>
                    </a:lnTo>
                    <a:lnTo>
                      <a:pt x="116" y="39"/>
                    </a:lnTo>
                    <a:lnTo>
                      <a:pt x="78" y="65"/>
                    </a:lnTo>
                    <a:lnTo>
                      <a:pt x="52" y="103"/>
                    </a:lnTo>
                    <a:lnTo>
                      <a:pt x="26" y="142"/>
                    </a:lnTo>
                    <a:lnTo>
                      <a:pt x="14" y="193"/>
                    </a:lnTo>
                    <a:lnTo>
                      <a:pt x="1" y="231"/>
                    </a:lnTo>
                    <a:lnTo>
                      <a:pt x="14" y="283"/>
                    </a:lnTo>
                    <a:lnTo>
                      <a:pt x="26" y="321"/>
                    </a:lnTo>
                    <a:lnTo>
                      <a:pt x="39" y="372"/>
                    </a:lnTo>
                    <a:lnTo>
                      <a:pt x="65" y="411"/>
                    </a:lnTo>
                    <a:lnTo>
                      <a:pt x="103" y="436"/>
                    </a:lnTo>
                    <a:lnTo>
                      <a:pt x="4227" y="3280"/>
                    </a:lnTo>
                    <a:lnTo>
                      <a:pt x="4227" y="4228"/>
                    </a:lnTo>
                    <a:lnTo>
                      <a:pt x="4227" y="4279"/>
                    </a:lnTo>
                    <a:lnTo>
                      <a:pt x="4253" y="4330"/>
                    </a:lnTo>
                    <a:lnTo>
                      <a:pt x="4266" y="4368"/>
                    </a:lnTo>
                    <a:lnTo>
                      <a:pt x="4304" y="4407"/>
                    </a:lnTo>
                    <a:lnTo>
                      <a:pt x="4330" y="4432"/>
                    </a:lnTo>
                    <a:lnTo>
                      <a:pt x="4381" y="4458"/>
                    </a:lnTo>
                    <a:lnTo>
                      <a:pt x="4420" y="4471"/>
                    </a:lnTo>
                    <a:lnTo>
                      <a:pt x="4522" y="4471"/>
                    </a:lnTo>
                    <a:lnTo>
                      <a:pt x="4560" y="4458"/>
                    </a:lnTo>
                    <a:lnTo>
                      <a:pt x="4612" y="4432"/>
                    </a:lnTo>
                    <a:lnTo>
                      <a:pt x="4637" y="4407"/>
                    </a:lnTo>
                    <a:lnTo>
                      <a:pt x="4676" y="4368"/>
                    </a:lnTo>
                    <a:lnTo>
                      <a:pt x="4689" y="4330"/>
                    </a:lnTo>
                    <a:lnTo>
                      <a:pt x="4714" y="4279"/>
                    </a:lnTo>
                    <a:lnTo>
                      <a:pt x="4714" y="4228"/>
                    </a:lnTo>
                    <a:lnTo>
                      <a:pt x="4714" y="3267"/>
                    </a:lnTo>
                    <a:lnTo>
                      <a:pt x="5367" y="2665"/>
                    </a:lnTo>
                    <a:lnTo>
                      <a:pt x="9863" y="2665"/>
                    </a:lnTo>
                    <a:lnTo>
                      <a:pt x="9914" y="2652"/>
                    </a:lnTo>
                    <a:lnTo>
                      <a:pt x="9953" y="2627"/>
                    </a:lnTo>
                    <a:lnTo>
                      <a:pt x="9991" y="2601"/>
                    </a:lnTo>
                    <a:lnTo>
                      <a:pt x="10017" y="2562"/>
                    </a:lnTo>
                    <a:lnTo>
                      <a:pt x="10042" y="2524"/>
                    </a:lnTo>
                    <a:lnTo>
                      <a:pt x="10055" y="2473"/>
                    </a:lnTo>
                    <a:lnTo>
                      <a:pt x="10055" y="2422"/>
                    </a:lnTo>
                    <a:lnTo>
                      <a:pt x="10055" y="2383"/>
                    </a:lnTo>
                    <a:lnTo>
                      <a:pt x="10042" y="2332"/>
                    </a:lnTo>
                    <a:lnTo>
                      <a:pt x="10017" y="2294"/>
                    </a:lnTo>
                    <a:lnTo>
                      <a:pt x="9991" y="2255"/>
                    </a:lnTo>
                    <a:lnTo>
                      <a:pt x="9953" y="2229"/>
                    </a:lnTo>
                    <a:lnTo>
                      <a:pt x="9914" y="2204"/>
                    </a:lnTo>
                    <a:lnTo>
                      <a:pt x="9863" y="2191"/>
                    </a:lnTo>
                    <a:lnTo>
                      <a:pt x="9812" y="2178"/>
                    </a:lnTo>
                    <a:lnTo>
                      <a:pt x="7609" y="2178"/>
                    </a:lnTo>
                    <a:lnTo>
                      <a:pt x="7609" y="1013"/>
                    </a:lnTo>
                    <a:lnTo>
                      <a:pt x="7609" y="962"/>
                    </a:lnTo>
                    <a:lnTo>
                      <a:pt x="7583" y="923"/>
                    </a:lnTo>
                    <a:lnTo>
                      <a:pt x="7570" y="872"/>
                    </a:lnTo>
                    <a:lnTo>
                      <a:pt x="7532" y="846"/>
                    </a:lnTo>
                    <a:lnTo>
                      <a:pt x="7506" y="808"/>
                    </a:lnTo>
                    <a:lnTo>
                      <a:pt x="7455" y="795"/>
                    </a:lnTo>
                    <a:lnTo>
                      <a:pt x="7417" y="769"/>
                    </a:lnTo>
                    <a:lnTo>
                      <a:pt x="7314" y="769"/>
                    </a:lnTo>
                    <a:lnTo>
                      <a:pt x="7276" y="795"/>
                    </a:lnTo>
                    <a:lnTo>
                      <a:pt x="7224" y="808"/>
                    </a:lnTo>
                    <a:lnTo>
                      <a:pt x="7199" y="846"/>
                    </a:lnTo>
                    <a:lnTo>
                      <a:pt x="7160" y="872"/>
                    </a:lnTo>
                    <a:lnTo>
                      <a:pt x="7148" y="923"/>
                    </a:lnTo>
                    <a:lnTo>
                      <a:pt x="7122" y="962"/>
                    </a:lnTo>
                    <a:lnTo>
                      <a:pt x="7122" y="1013"/>
                    </a:lnTo>
                    <a:lnTo>
                      <a:pt x="7122" y="2178"/>
                    </a:lnTo>
                    <a:lnTo>
                      <a:pt x="5265" y="2178"/>
                    </a:lnTo>
                    <a:lnTo>
                      <a:pt x="5226" y="2191"/>
                    </a:lnTo>
                    <a:lnTo>
                      <a:pt x="5188" y="2204"/>
                    </a:lnTo>
                    <a:lnTo>
                      <a:pt x="5137" y="2217"/>
                    </a:lnTo>
                    <a:lnTo>
                      <a:pt x="5111" y="2242"/>
                    </a:lnTo>
                    <a:lnTo>
                      <a:pt x="4445" y="2844"/>
                    </a:lnTo>
                    <a:lnTo>
                      <a:pt x="385" y="39"/>
                    </a:lnTo>
                    <a:lnTo>
                      <a:pt x="347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934;p38">
                <a:extLst>
                  <a:ext uri="{FF2B5EF4-FFF2-40B4-BE49-F238E27FC236}">
                    <a16:creationId xmlns:a16="http://schemas.microsoft.com/office/drawing/2014/main" id="{27AE129B-5BEC-49D7-A8D1-2DB737022E09}"/>
                  </a:ext>
                </a:extLst>
              </p:cNvPr>
              <p:cNvSpPr/>
              <p:nvPr/>
            </p:nvSpPr>
            <p:spPr>
              <a:xfrm>
                <a:off x="3001084" y="3899809"/>
                <a:ext cx="299348" cy="74751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488" extrusionOk="0">
                    <a:moveTo>
                      <a:pt x="244" y="1"/>
                    </a:moveTo>
                    <a:lnTo>
                      <a:pt x="193" y="14"/>
                    </a:lnTo>
                    <a:lnTo>
                      <a:pt x="155" y="26"/>
                    </a:lnTo>
                    <a:lnTo>
                      <a:pt x="116" y="52"/>
                    </a:lnTo>
                    <a:lnTo>
                      <a:pt x="78" y="78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14" y="206"/>
                    </a:lnTo>
                    <a:lnTo>
                      <a:pt x="1" y="244"/>
                    </a:lnTo>
                    <a:lnTo>
                      <a:pt x="14" y="295"/>
                    </a:lnTo>
                    <a:lnTo>
                      <a:pt x="26" y="347"/>
                    </a:lnTo>
                    <a:lnTo>
                      <a:pt x="39" y="385"/>
                    </a:lnTo>
                    <a:lnTo>
                      <a:pt x="78" y="423"/>
                    </a:lnTo>
                    <a:lnTo>
                      <a:pt x="116" y="449"/>
                    </a:lnTo>
                    <a:lnTo>
                      <a:pt x="155" y="475"/>
                    </a:lnTo>
                    <a:lnTo>
                      <a:pt x="193" y="487"/>
                    </a:lnTo>
                    <a:lnTo>
                      <a:pt x="1679" y="487"/>
                    </a:lnTo>
                    <a:lnTo>
                      <a:pt x="1730" y="475"/>
                    </a:lnTo>
                    <a:lnTo>
                      <a:pt x="1768" y="449"/>
                    </a:lnTo>
                    <a:lnTo>
                      <a:pt x="1807" y="423"/>
                    </a:lnTo>
                    <a:lnTo>
                      <a:pt x="1832" y="385"/>
                    </a:lnTo>
                    <a:lnTo>
                      <a:pt x="1858" y="347"/>
                    </a:lnTo>
                    <a:lnTo>
                      <a:pt x="1871" y="295"/>
                    </a:lnTo>
                    <a:lnTo>
                      <a:pt x="1871" y="244"/>
                    </a:lnTo>
                    <a:lnTo>
                      <a:pt x="1871" y="206"/>
                    </a:lnTo>
                    <a:lnTo>
                      <a:pt x="1858" y="154"/>
                    </a:lnTo>
                    <a:lnTo>
                      <a:pt x="1832" y="116"/>
                    </a:lnTo>
                    <a:lnTo>
                      <a:pt x="1807" y="78"/>
                    </a:lnTo>
                    <a:lnTo>
                      <a:pt x="1768" y="52"/>
                    </a:lnTo>
                    <a:lnTo>
                      <a:pt x="1730" y="26"/>
                    </a:lnTo>
                    <a:lnTo>
                      <a:pt x="1679" y="14"/>
                    </a:lnTo>
                    <a:lnTo>
                      <a:pt x="16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935;p38">
                <a:extLst>
                  <a:ext uri="{FF2B5EF4-FFF2-40B4-BE49-F238E27FC236}">
                    <a16:creationId xmlns:a16="http://schemas.microsoft.com/office/drawing/2014/main" id="{6B2BF834-CD36-421E-BA41-4602969A88B6}"/>
                  </a:ext>
                </a:extLst>
              </p:cNvPr>
              <p:cNvSpPr/>
              <p:nvPr/>
            </p:nvSpPr>
            <p:spPr>
              <a:xfrm>
                <a:off x="3677366" y="4343251"/>
                <a:ext cx="588297" cy="75548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4932" extrusionOk="0">
                    <a:moveTo>
                      <a:pt x="244" y="0"/>
                    </a:moveTo>
                    <a:lnTo>
                      <a:pt x="193" y="13"/>
                    </a:lnTo>
                    <a:lnTo>
                      <a:pt x="154" y="26"/>
                    </a:lnTo>
                    <a:lnTo>
                      <a:pt x="103" y="52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0" y="192"/>
                    </a:lnTo>
                    <a:lnTo>
                      <a:pt x="0" y="244"/>
                    </a:lnTo>
                    <a:lnTo>
                      <a:pt x="0" y="4688"/>
                    </a:lnTo>
                    <a:lnTo>
                      <a:pt x="0" y="4739"/>
                    </a:lnTo>
                    <a:lnTo>
                      <a:pt x="26" y="4778"/>
                    </a:lnTo>
                    <a:lnTo>
                      <a:pt x="39" y="4829"/>
                    </a:lnTo>
                    <a:lnTo>
                      <a:pt x="77" y="4867"/>
                    </a:lnTo>
                    <a:lnTo>
                      <a:pt x="103" y="4893"/>
                    </a:lnTo>
                    <a:lnTo>
                      <a:pt x="154" y="4919"/>
                    </a:lnTo>
                    <a:lnTo>
                      <a:pt x="193" y="4931"/>
                    </a:lnTo>
                    <a:lnTo>
                      <a:pt x="295" y="4931"/>
                    </a:lnTo>
                    <a:lnTo>
                      <a:pt x="333" y="4919"/>
                    </a:lnTo>
                    <a:lnTo>
                      <a:pt x="385" y="4893"/>
                    </a:lnTo>
                    <a:lnTo>
                      <a:pt x="410" y="4867"/>
                    </a:lnTo>
                    <a:lnTo>
                      <a:pt x="449" y="4829"/>
                    </a:lnTo>
                    <a:lnTo>
                      <a:pt x="462" y="4778"/>
                    </a:lnTo>
                    <a:lnTo>
                      <a:pt x="487" y="4739"/>
                    </a:lnTo>
                    <a:lnTo>
                      <a:pt x="487" y="4688"/>
                    </a:lnTo>
                    <a:lnTo>
                      <a:pt x="487" y="3228"/>
                    </a:lnTo>
                    <a:lnTo>
                      <a:pt x="3484" y="3228"/>
                    </a:lnTo>
                    <a:lnTo>
                      <a:pt x="3523" y="3215"/>
                    </a:lnTo>
                    <a:lnTo>
                      <a:pt x="3574" y="3190"/>
                    </a:lnTo>
                    <a:lnTo>
                      <a:pt x="3599" y="3164"/>
                    </a:lnTo>
                    <a:lnTo>
                      <a:pt x="3638" y="3125"/>
                    </a:lnTo>
                    <a:lnTo>
                      <a:pt x="3651" y="3087"/>
                    </a:lnTo>
                    <a:lnTo>
                      <a:pt x="3663" y="3036"/>
                    </a:lnTo>
                    <a:lnTo>
                      <a:pt x="3676" y="2997"/>
                    </a:lnTo>
                    <a:lnTo>
                      <a:pt x="3663" y="2946"/>
                    </a:lnTo>
                    <a:lnTo>
                      <a:pt x="3651" y="2895"/>
                    </a:lnTo>
                    <a:lnTo>
                      <a:pt x="3638" y="2856"/>
                    </a:lnTo>
                    <a:lnTo>
                      <a:pt x="3599" y="2818"/>
                    </a:lnTo>
                    <a:lnTo>
                      <a:pt x="3574" y="2792"/>
                    </a:lnTo>
                    <a:lnTo>
                      <a:pt x="3523" y="2767"/>
                    </a:lnTo>
                    <a:lnTo>
                      <a:pt x="3484" y="2754"/>
                    </a:lnTo>
                    <a:lnTo>
                      <a:pt x="487" y="2754"/>
                    </a:lnTo>
                    <a:lnTo>
                      <a:pt x="487" y="244"/>
                    </a:lnTo>
                    <a:lnTo>
                      <a:pt x="487" y="192"/>
                    </a:lnTo>
                    <a:lnTo>
                      <a:pt x="462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52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936;p38">
                <a:extLst>
                  <a:ext uri="{FF2B5EF4-FFF2-40B4-BE49-F238E27FC236}">
                    <a16:creationId xmlns:a16="http://schemas.microsoft.com/office/drawing/2014/main" id="{6B64252F-3885-488E-BE87-7C6FF1E96C34}"/>
                  </a:ext>
                </a:extLst>
              </p:cNvPr>
              <p:cNvSpPr/>
              <p:nvPr/>
            </p:nvSpPr>
            <p:spPr>
              <a:xfrm rot="12188187">
                <a:off x="3253231" y="3493736"/>
                <a:ext cx="926362" cy="886906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5790" extrusionOk="0">
                    <a:moveTo>
                      <a:pt x="2178" y="1"/>
                    </a:moveTo>
                    <a:lnTo>
                      <a:pt x="2178" y="590"/>
                    </a:lnTo>
                    <a:lnTo>
                      <a:pt x="1973" y="667"/>
                    </a:lnTo>
                    <a:lnTo>
                      <a:pt x="1768" y="756"/>
                    </a:lnTo>
                    <a:lnTo>
                      <a:pt x="1358" y="346"/>
                    </a:lnTo>
                    <a:lnTo>
                      <a:pt x="346" y="1358"/>
                    </a:lnTo>
                    <a:lnTo>
                      <a:pt x="756" y="1768"/>
                    </a:lnTo>
                    <a:lnTo>
                      <a:pt x="666" y="1973"/>
                    </a:lnTo>
                    <a:lnTo>
                      <a:pt x="589" y="2191"/>
                    </a:lnTo>
                    <a:lnTo>
                      <a:pt x="0" y="2191"/>
                    </a:lnTo>
                    <a:lnTo>
                      <a:pt x="0" y="3612"/>
                    </a:lnTo>
                    <a:lnTo>
                      <a:pt x="589" y="3612"/>
                    </a:lnTo>
                    <a:lnTo>
                      <a:pt x="666" y="3830"/>
                    </a:lnTo>
                    <a:lnTo>
                      <a:pt x="756" y="4035"/>
                    </a:lnTo>
                    <a:lnTo>
                      <a:pt x="346" y="4445"/>
                    </a:lnTo>
                    <a:lnTo>
                      <a:pt x="1358" y="5457"/>
                    </a:lnTo>
                    <a:lnTo>
                      <a:pt x="1768" y="5034"/>
                    </a:lnTo>
                    <a:lnTo>
                      <a:pt x="1973" y="5136"/>
                    </a:lnTo>
                    <a:lnTo>
                      <a:pt x="2178" y="5213"/>
                    </a:lnTo>
                    <a:lnTo>
                      <a:pt x="2178" y="5790"/>
                    </a:lnTo>
                    <a:lnTo>
                      <a:pt x="3612" y="5790"/>
                    </a:lnTo>
                    <a:lnTo>
                      <a:pt x="3612" y="5213"/>
                    </a:lnTo>
                    <a:lnTo>
                      <a:pt x="3817" y="5136"/>
                    </a:lnTo>
                    <a:lnTo>
                      <a:pt x="4022" y="5034"/>
                    </a:lnTo>
                    <a:lnTo>
                      <a:pt x="4432" y="5457"/>
                    </a:lnTo>
                    <a:lnTo>
                      <a:pt x="5444" y="4445"/>
                    </a:lnTo>
                    <a:lnTo>
                      <a:pt x="5034" y="4035"/>
                    </a:lnTo>
                    <a:lnTo>
                      <a:pt x="5123" y="3830"/>
                    </a:lnTo>
                    <a:lnTo>
                      <a:pt x="5200" y="3612"/>
                    </a:lnTo>
                    <a:lnTo>
                      <a:pt x="5789" y="3612"/>
                    </a:lnTo>
                    <a:lnTo>
                      <a:pt x="5789" y="2191"/>
                    </a:lnTo>
                    <a:lnTo>
                      <a:pt x="5200" y="2191"/>
                    </a:lnTo>
                    <a:lnTo>
                      <a:pt x="5123" y="1973"/>
                    </a:lnTo>
                    <a:lnTo>
                      <a:pt x="5034" y="1768"/>
                    </a:lnTo>
                    <a:lnTo>
                      <a:pt x="5444" y="1358"/>
                    </a:lnTo>
                    <a:lnTo>
                      <a:pt x="4432" y="346"/>
                    </a:lnTo>
                    <a:lnTo>
                      <a:pt x="4022" y="756"/>
                    </a:lnTo>
                    <a:lnTo>
                      <a:pt x="3817" y="667"/>
                    </a:lnTo>
                    <a:lnTo>
                      <a:pt x="3612" y="590"/>
                    </a:lnTo>
                    <a:lnTo>
                      <a:pt x="36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937;p38">
                <a:extLst>
                  <a:ext uri="{FF2B5EF4-FFF2-40B4-BE49-F238E27FC236}">
                    <a16:creationId xmlns:a16="http://schemas.microsoft.com/office/drawing/2014/main" id="{FC970ADD-9C2E-490F-8250-BF142179FFA4}"/>
                  </a:ext>
                </a:extLst>
              </p:cNvPr>
              <p:cNvSpPr/>
              <p:nvPr/>
            </p:nvSpPr>
            <p:spPr>
              <a:xfrm rot="9908073">
                <a:off x="4525638" y="3064075"/>
                <a:ext cx="664134" cy="635847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4151" extrusionOk="0">
                    <a:moveTo>
                      <a:pt x="1743" y="1"/>
                    </a:moveTo>
                    <a:lnTo>
                      <a:pt x="1743" y="295"/>
                    </a:lnTo>
                    <a:lnTo>
                      <a:pt x="1602" y="321"/>
                    </a:lnTo>
                    <a:lnTo>
                      <a:pt x="1461" y="372"/>
                    </a:lnTo>
                    <a:lnTo>
                      <a:pt x="1320" y="116"/>
                    </a:lnTo>
                    <a:lnTo>
                      <a:pt x="757" y="449"/>
                    </a:lnTo>
                    <a:lnTo>
                      <a:pt x="897" y="705"/>
                    </a:lnTo>
                    <a:lnTo>
                      <a:pt x="795" y="795"/>
                    </a:lnTo>
                    <a:lnTo>
                      <a:pt x="692" y="910"/>
                    </a:lnTo>
                    <a:lnTo>
                      <a:pt x="436" y="756"/>
                    </a:lnTo>
                    <a:lnTo>
                      <a:pt x="116" y="1320"/>
                    </a:lnTo>
                    <a:lnTo>
                      <a:pt x="372" y="1473"/>
                    </a:lnTo>
                    <a:lnTo>
                      <a:pt x="321" y="1614"/>
                    </a:lnTo>
                    <a:lnTo>
                      <a:pt x="283" y="1755"/>
                    </a:lnTo>
                    <a:lnTo>
                      <a:pt x="1" y="1755"/>
                    </a:lnTo>
                    <a:lnTo>
                      <a:pt x="1" y="2408"/>
                    </a:lnTo>
                    <a:lnTo>
                      <a:pt x="283" y="2408"/>
                    </a:lnTo>
                    <a:lnTo>
                      <a:pt x="321" y="2549"/>
                    </a:lnTo>
                    <a:lnTo>
                      <a:pt x="372" y="2690"/>
                    </a:lnTo>
                    <a:lnTo>
                      <a:pt x="116" y="2831"/>
                    </a:lnTo>
                    <a:lnTo>
                      <a:pt x="436" y="3395"/>
                    </a:lnTo>
                    <a:lnTo>
                      <a:pt x="692" y="3254"/>
                    </a:lnTo>
                    <a:lnTo>
                      <a:pt x="795" y="3356"/>
                    </a:lnTo>
                    <a:lnTo>
                      <a:pt x="897" y="3459"/>
                    </a:lnTo>
                    <a:lnTo>
                      <a:pt x="757" y="3715"/>
                    </a:lnTo>
                    <a:lnTo>
                      <a:pt x="1320" y="4035"/>
                    </a:lnTo>
                    <a:lnTo>
                      <a:pt x="1461" y="3792"/>
                    </a:lnTo>
                    <a:lnTo>
                      <a:pt x="1602" y="3830"/>
                    </a:lnTo>
                    <a:lnTo>
                      <a:pt x="1743" y="3869"/>
                    </a:lnTo>
                    <a:lnTo>
                      <a:pt x="1743" y="4150"/>
                    </a:lnTo>
                    <a:lnTo>
                      <a:pt x="2396" y="4150"/>
                    </a:lnTo>
                    <a:lnTo>
                      <a:pt x="2396" y="3869"/>
                    </a:lnTo>
                    <a:lnTo>
                      <a:pt x="2550" y="3830"/>
                    </a:lnTo>
                    <a:lnTo>
                      <a:pt x="2678" y="3792"/>
                    </a:lnTo>
                    <a:lnTo>
                      <a:pt x="2831" y="4035"/>
                    </a:lnTo>
                    <a:lnTo>
                      <a:pt x="3395" y="3715"/>
                    </a:lnTo>
                    <a:lnTo>
                      <a:pt x="3254" y="3459"/>
                    </a:lnTo>
                    <a:lnTo>
                      <a:pt x="3357" y="3356"/>
                    </a:lnTo>
                    <a:lnTo>
                      <a:pt x="3459" y="3254"/>
                    </a:lnTo>
                    <a:lnTo>
                      <a:pt x="3702" y="3395"/>
                    </a:lnTo>
                    <a:lnTo>
                      <a:pt x="4035" y="2831"/>
                    </a:lnTo>
                    <a:lnTo>
                      <a:pt x="3779" y="2690"/>
                    </a:lnTo>
                    <a:lnTo>
                      <a:pt x="3830" y="2549"/>
                    </a:lnTo>
                    <a:lnTo>
                      <a:pt x="3856" y="2408"/>
                    </a:lnTo>
                    <a:lnTo>
                      <a:pt x="4151" y="2408"/>
                    </a:lnTo>
                    <a:lnTo>
                      <a:pt x="4151" y="1755"/>
                    </a:lnTo>
                    <a:lnTo>
                      <a:pt x="3856" y="1755"/>
                    </a:lnTo>
                    <a:lnTo>
                      <a:pt x="3830" y="1614"/>
                    </a:lnTo>
                    <a:lnTo>
                      <a:pt x="3779" y="1473"/>
                    </a:lnTo>
                    <a:lnTo>
                      <a:pt x="4035" y="1320"/>
                    </a:lnTo>
                    <a:lnTo>
                      <a:pt x="3702" y="756"/>
                    </a:lnTo>
                    <a:lnTo>
                      <a:pt x="3459" y="910"/>
                    </a:lnTo>
                    <a:lnTo>
                      <a:pt x="3357" y="795"/>
                    </a:lnTo>
                    <a:lnTo>
                      <a:pt x="3254" y="705"/>
                    </a:lnTo>
                    <a:lnTo>
                      <a:pt x="3395" y="449"/>
                    </a:lnTo>
                    <a:lnTo>
                      <a:pt x="2831" y="116"/>
                    </a:lnTo>
                    <a:lnTo>
                      <a:pt x="2678" y="372"/>
                    </a:lnTo>
                    <a:lnTo>
                      <a:pt x="2550" y="321"/>
                    </a:lnTo>
                    <a:lnTo>
                      <a:pt x="2396" y="295"/>
                    </a:lnTo>
                    <a:lnTo>
                      <a:pt x="2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938;p38">
                <a:extLst>
                  <a:ext uri="{FF2B5EF4-FFF2-40B4-BE49-F238E27FC236}">
                    <a16:creationId xmlns:a16="http://schemas.microsoft.com/office/drawing/2014/main" id="{C0C4E7BE-CB10-43A2-8896-843499A9DDAF}"/>
                  </a:ext>
                </a:extLst>
              </p:cNvPr>
              <p:cNvSpPr/>
              <p:nvPr/>
            </p:nvSpPr>
            <p:spPr>
              <a:xfrm rot="1784719">
                <a:off x="4974414" y="3668354"/>
                <a:ext cx="1196911" cy="1159564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7570" extrusionOk="0">
                    <a:moveTo>
                      <a:pt x="2819" y="0"/>
                    </a:moveTo>
                    <a:lnTo>
                      <a:pt x="2819" y="679"/>
                    </a:lnTo>
                    <a:lnTo>
                      <a:pt x="2626" y="743"/>
                    </a:lnTo>
                    <a:lnTo>
                      <a:pt x="2447" y="820"/>
                    </a:lnTo>
                    <a:lnTo>
                      <a:pt x="2281" y="897"/>
                    </a:lnTo>
                    <a:lnTo>
                      <a:pt x="2114" y="987"/>
                    </a:lnTo>
                    <a:lnTo>
                      <a:pt x="1948" y="1076"/>
                    </a:lnTo>
                    <a:lnTo>
                      <a:pt x="1794" y="1192"/>
                    </a:lnTo>
                    <a:lnTo>
                      <a:pt x="1653" y="1307"/>
                    </a:lnTo>
                    <a:lnTo>
                      <a:pt x="1512" y="1435"/>
                    </a:lnTo>
                    <a:lnTo>
                      <a:pt x="923" y="1089"/>
                    </a:lnTo>
                    <a:lnTo>
                      <a:pt x="1" y="2703"/>
                    </a:lnTo>
                    <a:lnTo>
                      <a:pt x="577" y="3036"/>
                    </a:lnTo>
                    <a:lnTo>
                      <a:pt x="539" y="3215"/>
                    </a:lnTo>
                    <a:lnTo>
                      <a:pt x="513" y="3407"/>
                    </a:lnTo>
                    <a:lnTo>
                      <a:pt x="487" y="3599"/>
                    </a:lnTo>
                    <a:lnTo>
                      <a:pt x="487" y="3792"/>
                    </a:lnTo>
                    <a:lnTo>
                      <a:pt x="487" y="3984"/>
                    </a:lnTo>
                    <a:lnTo>
                      <a:pt x="513" y="4176"/>
                    </a:lnTo>
                    <a:lnTo>
                      <a:pt x="539" y="4355"/>
                    </a:lnTo>
                    <a:lnTo>
                      <a:pt x="577" y="4534"/>
                    </a:lnTo>
                    <a:lnTo>
                      <a:pt x="1" y="4880"/>
                    </a:lnTo>
                    <a:lnTo>
                      <a:pt x="923" y="6481"/>
                    </a:lnTo>
                    <a:lnTo>
                      <a:pt x="1512" y="6148"/>
                    </a:lnTo>
                    <a:lnTo>
                      <a:pt x="1653" y="6276"/>
                    </a:lnTo>
                    <a:lnTo>
                      <a:pt x="1794" y="6392"/>
                    </a:lnTo>
                    <a:lnTo>
                      <a:pt x="1948" y="6494"/>
                    </a:lnTo>
                    <a:lnTo>
                      <a:pt x="2114" y="6596"/>
                    </a:lnTo>
                    <a:lnTo>
                      <a:pt x="2281" y="6686"/>
                    </a:lnTo>
                    <a:lnTo>
                      <a:pt x="2447" y="6763"/>
                    </a:lnTo>
                    <a:lnTo>
                      <a:pt x="2626" y="6827"/>
                    </a:lnTo>
                    <a:lnTo>
                      <a:pt x="2819" y="6891"/>
                    </a:lnTo>
                    <a:lnTo>
                      <a:pt x="2819" y="7570"/>
                    </a:lnTo>
                    <a:lnTo>
                      <a:pt x="4663" y="7570"/>
                    </a:lnTo>
                    <a:lnTo>
                      <a:pt x="4663" y="6891"/>
                    </a:lnTo>
                    <a:lnTo>
                      <a:pt x="4855" y="6827"/>
                    </a:lnTo>
                    <a:lnTo>
                      <a:pt x="5021" y="6763"/>
                    </a:lnTo>
                    <a:lnTo>
                      <a:pt x="5201" y="6686"/>
                    </a:lnTo>
                    <a:lnTo>
                      <a:pt x="5367" y="6596"/>
                    </a:lnTo>
                    <a:lnTo>
                      <a:pt x="5534" y="6494"/>
                    </a:lnTo>
                    <a:lnTo>
                      <a:pt x="5687" y="6392"/>
                    </a:lnTo>
                    <a:lnTo>
                      <a:pt x="5828" y="6276"/>
                    </a:lnTo>
                    <a:lnTo>
                      <a:pt x="5969" y="6148"/>
                    </a:lnTo>
                    <a:lnTo>
                      <a:pt x="6558" y="6481"/>
                    </a:lnTo>
                    <a:lnTo>
                      <a:pt x="7481" y="4880"/>
                    </a:lnTo>
                    <a:lnTo>
                      <a:pt x="6891" y="4534"/>
                    </a:lnTo>
                    <a:lnTo>
                      <a:pt x="6930" y="4355"/>
                    </a:lnTo>
                    <a:lnTo>
                      <a:pt x="6968" y="4176"/>
                    </a:lnTo>
                    <a:lnTo>
                      <a:pt x="6981" y="3984"/>
                    </a:lnTo>
                    <a:lnTo>
                      <a:pt x="6994" y="3792"/>
                    </a:lnTo>
                    <a:lnTo>
                      <a:pt x="6981" y="3599"/>
                    </a:lnTo>
                    <a:lnTo>
                      <a:pt x="6968" y="3407"/>
                    </a:lnTo>
                    <a:lnTo>
                      <a:pt x="6930" y="3215"/>
                    </a:lnTo>
                    <a:lnTo>
                      <a:pt x="6891" y="3036"/>
                    </a:lnTo>
                    <a:lnTo>
                      <a:pt x="7481" y="2703"/>
                    </a:lnTo>
                    <a:lnTo>
                      <a:pt x="6558" y="1089"/>
                    </a:lnTo>
                    <a:lnTo>
                      <a:pt x="5969" y="1435"/>
                    </a:lnTo>
                    <a:lnTo>
                      <a:pt x="5828" y="1307"/>
                    </a:lnTo>
                    <a:lnTo>
                      <a:pt x="5687" y="1192"/>
                    </a:lnTo>
                    <a:lnTo>
                      <a:pt x="5534" y="1076"/>
                    </a:lnTo>
                    <a:lnTo>
                      <a:pt x="5367" y="987"/>
                    </a:lnTo>
                    <a:lnTo>
                      <a:pt x="5201" y="897"/>
                    </a:lnTo>
                    <a:lnTo>
                      <a:pt x="5021" y="820"/>
                    </a:lnTo>
                    <a:lnTo>
                      <a:pt x="4855" y="743"/>
                    </a:lnTo>
                    <a:lnTo>
                      <a:pt x="4663" y="679"/>
                    </a:lnTo>
                    <a:lnTo>
                      <a:pt x="46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939;p38">
                <a:extLst>
                  <a:ext uri="{FF2B5EF4-FFF2-40B4-BE49-F238E27FC236}">
                    <a16:creationId xmlns:a16="http://schemas.microsoft.com/office/drawing/2014/main" id="{D0056353-2949-469C-A522-C7657D5B646C}"/>
                  </a:ext>
                </a:extLst>
              </p:cNvPr>
              <p:cNvSpPr/>
              <p:nvPr/>
            </p:nvSpPr>
            <p:spPr>
              <a:xfrm>
                <a:off x="4089183" y="2915034"/>
                <a:ext cx="18047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28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7" y="39"/>
                    </a:lnTo>
                    <a:lnTo>
                      <a:pt x="244" y="90"/>
                    </a:lnTo>
                    <a:lnTo>
                      <a:pt x="167" y="167"/>
                    </a:lnTo>
                    <a:lnTo>
                      <a:pt x="90" y="244"/>
                    </a:lnTo>
                    <a:lnTo>
                      <a:pt x="39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39" y="781"/>
                    </a:lnTo>
                    <a:lnTo>
                      <a:pt x="90" y="884"/>
                    </a:lnTo>
                    <a:lnTo>
                      <a:pt x="167" y="961"/>
                    </a:lnTo>
                    <a:lnTo>
                      <a:pt x="244" y="1038"/>
                    </a:lnTo>
                    <a:lnTo>
                      <a:pt x="347" y="1089"/>
                    </a:lnTo>
                    <a:lnTo>
                      <a:pt x="449" y="1114"/>
                    </a:lnTo>
                    <a:lnTo>
                      <a:pt x="564" y="1127"/>
                    </a:lnTo>
                    <a:lnTo>
                      <a:pt x="680" y="1114"/>
                    </a:lnTo>
                    <a:lnTo>
                      <a:pt x="782" y="1089"/>
                    </a:lnTo>
                    <a:lnTo>
                      <a:pt x="885" y="1038"/>
                    </a:lnTo>
                    <a:lnTo>
                      <a:pt x="961" y="961"/>
                    </a:lnTo>
                    <a:lnTo>
                      <a:pt x="1038" y="884"/>
                    </a:lnTo>
                    <a:lnTo>
                      <a:pt x="1089" y="781"/>
                    </a:lnTo>
                    <a:lnTo>
                      <a:pt x="1115" y="679"/>
                    </a:lnTo>
                    <a:lnTo>
                      <a:pt x="1128" y="564"/>
                    </a:lnTo>
                    <a:lnTo>
                      <a:pt x="1115" y="448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61" y="167"/>
                    </a:lnTo>
                    <a:lnTo>
                      <a:pt x="885" y="90"/>
                    </a:lnTo>
                    <a:lnTo>
                      <a:pt x="782" y="39"/>
                    </a:lnTo>
                    <a:lnTo>
                      <a:pt x="680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940;p38">
                <a:extLst>
                  <a:ext uri="{FF2B5EF4-FFF2-40B4-BE49-F238E27FC236}">
                    <a16:creationId xmlns:a16="http://schemas.microsoft.com/office/drawing/2014/main" id="{24F2252B-7F2B-43AB-8441-9089114418CA}"/>
                  </a:ext>
                </a:extLst>
              </p:cNvPr>
              <p:cNvSpPr/>
              <p:nvPr/>
            </p:nvSpPr>
            <p:spPr>
              <a:xfrm>
                <a:off x="2949888" y="3850791"/>
                <a:ext cx="180472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1" extrusionOk="0">
                    <a:moveTo>
                      <a:pt x="564" y="1"/>
                    </a:moveTo>
                    <a:lnTo>
                      <a:pt x="449" y="13"/>
                    </a:lnTo>
                    <a:lnTo>
                      <a:pt x="346" y="52"/>
                    </a:lnTo>
                    <a:lnTo>
                      <a:pt x="244" y="103"/>
                    </a:lnTo>
                    <a:lnTo>
                      <a:pt x="167" y="167"/>
                    </a:lnTo>
                    <a:lnTo>
                      <a:pt x="90" y="257"/>
                    </a:lnTo>
                    <a:lnTo>
                      <a:pt x="39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39" y="795"/>
                    </a:lnTo>
                    <a:lnTo>
                      <a:pt x="90" y="884"/>
                    </a:lnTo>
                    <a:lnTo>
                      <a:pt x="167" y="974"/>
                    </a:lnTo>
                    <a:lnTo>
                      <a:pt x="244" y="1038"/>
                    </a:lnTo>
                    <a:lnTo>
                      <a:pt x="346" y="1089"/>
                    </a:lnTo>
                    <a:lnTo>
                      <a:pt x="449" y="1128"/>
                    </a:lnTo>
                    <a:lnTo>
                      <a:pt x="564" y="1140"/>
                    </a:lnTo>
                    <a:lnTo>
                      <a:pt x="679" y="1128"/>
                    </a:lnTo>
                    <a:lnTo>
                      <a:pt x="782" y="1089"/>
                    </a:lnTo>
                    <a:lnTo>
                      <a:pt x="884" y="1038"/>
                    </a:lnTo>
                    <a:lnTo>
                      <a:pt x="961" y="974"/>
                    </a:lnTo>
                    <a:lnTo>
                      <a:pt x="1038" y="884"/>
                    </a:lnTo>
                    <a:lnTo>
                      <a:pt x="1089" y="795"/>
                    </a:lnTo>
                    <a:lnTo>
                      <a:pt x="1128" y="679"/>
                    </a:lnTo>
                    <a:lnTo>
                      <a:pt x="1128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57"/>
                    </a:lnTo>
                    <a:lnTo>
                      <a:pt x="961" y="167"/>
                    </a:lnTo>
                    <a:lnTo>
                      <a:pt x="884" y="103"/>
                    </a:lnTo>
                    <a:lnTo>
                      <a:pt x="782" y="52"/>
                    </a:lnTo>
                    <a:lnTo>
                      <a:pt x="679" y="1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941;p38">
                <a:extLst>
                  <a:ext uri="{FF2B5EF4-FFF2-40B4-BE49-F238E27FC236}">
                    <a16:creationId xmlns:a16="http://schemas.microsoft.com/office/drawing/2014/main" id="{F2DE8F86-CBD4-48C0-A9A8-305FCE46F932}"/>
                  </a:ext>
                </a:extLst>
              </p:cNvPr>
              <p:cNvSpPr/>
              <p:nvPr/>
            </p:nvSpPr>
            <p:spPr>
              <a:xfrm>
                <a:off x="4136381" y="4714093"/>
                <a:ext cx="180472" cy="174624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0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6" y="51"/>
                    </a:lnTo>
                    <a:lnTo>
                      <a:pt x="244" y="102"/>
                    </a:lnTo>
                    <a:lnTo>
                      <a:pt x="167" y="167"/>
                    </a:lnTo>
                    <a:lnTo>
                      <a:pt x="90" y="256"/>
                    </a:lnTo>
                    <a:lnTo>
                      <a:pt x="39" y="346"/>
                    </a:lnTo>
                    <a:lnTo>
                      <a:pt x="13" y="461"/>
                    </a:lnTo>
                    <a:lnTo>
                      <a:pt x="0" y="576"/>
                    </a:lnTo>
                    <a:lnTo>
                      <a:pt x="13" y="679"/>
                    </a:lnTo>
                    <a:lnTo>
                      <a:pt x="39" y="794"/>
                    </a:lnTo>
                    <a:lnTo>
                      <a:pt x="90" y="884"/>
                    </a:lnTo>
                    <a:lnTo>
                      <a:pt x="167" y="973"/>
                    </a:lnTo>
                    <a:lnTo>
                      <a:pt x="244" y="1037"/>
                    </a:lnTo>
                    <a:lnTo>
                      <a:pt x="346" y="1089"/>
                    </a:lnTo>
                    <a:lnTo>
                      <a:pt x="449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82" y="1089"/>
                    </a:lnTo>
                    <a:lnTo>
                      <a:pt x="884" y="1037"/>
                    </a:lnTo>
                    <a:lnTo>
                      <a:pt x="961" y="973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15" y="679"/>
                    </a:lnTo>
                    <a:lnTo>
                      <a:pt x="1127" y="576"/>
                    </a:lnTo>
                    <a:lnTo>
                      <a:pt x="1115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61" y="167"/>
                    </a:lnTo>
                    <a:lnTo>
                      <a:pt x="884" y="102"/>
                    </a:lnTo>
                    <a:lnTo>
                      <a:pt x="782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942;p38">
                <a:extLst>
                  <a:ext uri="{FF2B5EF4-FFF2-40B4-BE49-F238E27FC236}">
                    <a16:creationId xmlns:a16="http://schemas.microsoft.com/office/drawing/2014/main" id="{FA1137C4-CD20-4E78-A61A-A4DDE5B62D23}"/>
                  </a:ext>
                </a:extLst>
              </p:cNvPr>
              <p:cNvSpPr/>
              <p:nvPr/>
            </p:nvSpPr>
            <p:spPr>
              <a:xfrm>
                <a:off x="4730585" y="4800332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77" y="1"/>
                    </a:moveTo>
                    <a:lnTo>
                      <a:pt x="462" y="13"/>
                    </a:lnTo>
                    <a:lnTo>
                      <a:pt x="346" y="39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4"/>
                    </a:lnTo>
                    <a:lnTo>
                      <a:pt x="52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52" y="782"/>
                    </a:lnTo>
                    <a:lnTo>
                      <a:pt x="103" y="884"/>
                    </a:lnTo>
                    <a:lnTo>
                      <a:pt x="167" y="961"/>
                    </a:lnTo>
                    <a:lnTo>
                      <a:pt x="257" y="1038"/>
                    </a:lnTo>
                    <a:lnTo>
                      <a:pt x="346" y="1089"/>
                    </a:lnTo>
                    <a:lnTo>
                      <a:pt x="462" y="1128"/>
                    </a:lnTo>
                    <a:lnTo>
                      <a:pt x="692" y="1128"/>
                    </a:lnTo>
                    <a:lnTo>
                      <a:pt x="795" y="1089"/>
                    </a:lnTo>
                    <a:lnTo>
                      <a:pt x="884" y="1038"/>
                    </a:lnTo>
                    <a:lnTo>
                      <a:pt x="974" y="961"/>
                    </a:lnTo>
                    <a:lnTo>
                      <a:pt x="1038" y="884"/>
                    </a:lnTo>
                    <a:lnTo>
                      <a:pt x="1089" y="782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74" y="167"/>
                    </a:lnTo>
                    <a:lnTo>
                      <a:pt x="884" y="90"/>
                    </a:lnTo>
                    <a:lnTo>
                      <a:pt x="795" y="39"/>
                    </a:lnTo>
                    <a:lnTo>
                      <a:pt x="692" y="13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943;p38">
                <a:extLst>
                  <a:ext uri="{FF2B5EF4-FFF2-40B4-BE49-F238E27FC236}">
                    <a16:creationId xmlns:a16="http://schemas.microsoft.com/office/drawing/2014/main" id="{1A26FA80-B10F-4835-8637-8A398125DBFF}"/>
                  </a:ext>
                </a:extLst>
              </p:cNvPr>
              <p:cNvSpPr/>
              <p:nvPr/>
            </p:nvSpPr>
            <p:spPr>
              <a:xfrm>
                <a:off x="4480681" y="4160818"/>
                <a:ext cx="182393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1" extrusionOk="0">
                    <a:moveTo>
                      <a:pt x="564" y="0"/>
                    </a:moveTo>
                    <a:lnTo>
                      <a:pt x="461" y="13"/>
                    </a:lnTo>
                    <a:lnTo>
                      <a:pt x="346" y="51"/>
                    </a:lnTo>
                    <a:lnTo>
                      <a:pt x="256" y="103"/>
                    </a:lnTo>
                    <a:lnTo>
                      <a:pt x="167" y="167"/>
                    </a:lnTo>
                    <a:lnTo>
                      <a:pt x="103" y="256"/>
                    </a:lnTo>
                    <a:lnTo>
                      <a:pt x="51" y="346"/>
                    </a:lnTo>
                    <a:lnTo>
                      <a:pt x="13" y="461"/>
                    </a:lnTo>
                    <a:lnTo>
                      <a:pt x="0" y="577"/>
                    </a:lnTo>
                    <a:lnTo>
                      <a:pt x="13" y="692"/>
                    </a:lnTo>
                    <a:lnTo>
                      <a:pt x="51" y="794"/>
                    </a:lnTo>
                    <a:lnTo>
                      <a:pt x="103" y="884"/>
                    </a:lnTo>
                    <a:lnTo>
                      <a:pt x="167" y="974"/>
                    </a:lnTo>
                    <a:lnTo>
                      <a:pt x="256" y="1038"/>
                    </a:lnTo>
                    <a:lnTo>
                      <a:pt x="346" y="1102"/>
                    </a:lnTo>
                    <a:lnTo>
                      <a:pt x="461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94" y="1102"/>
                    </a:lnTo>
                    <a:lnTo>
                      <a:pt x="884" y="1038"/>
                    </a:lnTo>
                    <a:lnTo>
                      <a:pt x="973" y="974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27" y="692"/>
                    </a:lnTo>
                    <a:lnTo>
                      <a:pt x="1140" y="577"/>
                    </a:lnTo>
                    <a:lnTo>
                      <a:pt x="1127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73" y="167"/>
                    </a:lnTo>
                    <a:lnTo>
                      <a:pt x="884" y="103"/>
                    </a:lnTo>
                    <a:lnTo>
                      <a:pt x="794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944;p38">
                <a:extLst>
                  <a:ext uri="{FF2B5EF4-FFF2-40B4-BE49-F238E27FC236}">
                    <a16:creationId xmlns:a16="http://schemas.microsoft.com/office/drawing/2014/main" id="{AAB73EAC-FFC3-463D-80E8-2834315C2A05}"/>
                  </a:ext>
                </a:extLst>
              </p:cNvPr>
              <p:cNvSpPr/>
              <p:nvPr/>
            </p:nvSpPr>
            <p:spPr>
              <a:xfrm>
                <a:off x="6166986" y="3764549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65" y="0"/>
                    </a:moveTo>
                    <a:lnTo>
                      <a:pt x="462" y="13"/>
                    </a:lnTo>
                    <a:lnTo>
                      <a:pt x="347" y="38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3"/>
                    </a:lnTo>
                    <a:lnTo>
                      <a:pt x="52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52" y="781"/>
                    </a:lnTo>
                    <a:lnTo>
                      <a:pt x="103" y="884"/>
                    </a:lnTo>
                    <a:lnTo>
                      <a:pt x="167" y="973"/>
                    </a:lnTo>
                    <a:lnTo>
                      <a:pt x="257" y="1037"/>
                    </a:lnTo>
                    <a:lnTo>
                      <a:pt x="347" y="1089"/>
                    </a:lnTo>
                    <a:lnTo>
                      <a:pt x="462" y="1127"/>
                    </a:lnTo>
                    <a:lnTo>
                      <a:pt x="680" y="1127"/>
                    </a:lnTo>
                    <a:lnTo>
                      <a:pt x="795" y="1089"/>
                    </a:lnTo>
                    <a:lnTo>
                      <a:pt x="885" y="1037"/>
                    </a:lnTo>
                    <a:lnTo>
                      <a:pt x="974" y="973"/>
                    </a:lnTo>
                    <a:lnTo>
                      <a:pt x="1038" y="884"/>
                    </a:lnTo>
                    <a:lnTo>
                      <a:pt x="1090" y="781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8"/>
                    </a:lnTo>
                    <a:lnTo>
                      <a:pt x="1090" y="346"/>
                    </a:lnTo>
                    <a:lnTo>
                      <a:pt x="1038" y="243"/>
                    </a:lnTo>
                    <a:lnTo>
                      <a:pt x="974" y="167"/>
                    </a:lnTo>
                    <a:lnTo>
                      <a:pt x="885" y="90"/>
                    </a:lnTo>
                    <a:lnTo>
                      <a:pt x="795" y="38"/>
                    </a:lnTo>
                    <a:lnTo>
                      <a:pt x="680" y="13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945;p38">
                <a:extLst>
                  <a:ext uri="{FF2B5EF4-FFF2-40B4-BE49-F238E27FC236}">
                    <a16:creationId xmlns:a16="http://schemas.microsoft.com/office/drawing/2014/main" id="{11CEDD64-0B69-447F-9BA3-AA441629397C}"/>
                  </a:ext>
                </a:extLst>
              </p:cNvPr>
              <p:cNvSpPr/>
              <p:nvPr/>
            </p:nvSpPr>
            <p:spPr>
              <a:xfrm>
                <a:off x="3406823" y="3642778"/>
                <a:ext cx="619017" cy="59081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3857" extrusionOk="0">
                    <a:moveTo>
                      <a:pt x="1935" y="1"/>
                    </a:moveTo>
                    <a:lnTo>
                      <a:pt x="1743" y="14"/>
                    </a:lnTo>
                    <a:lnTo>
                      <a:pt x="1551" y="39"/>
                    </a:lnTo>
                    <a:lnTo>
                      <a:pt x="1358" y="91"/>
                    </a:lnTo>
                    <a:lnTo>
                      <a:pt x="1179" y="155"/>
                    </a:lnTo>
                    <a:lnTo>
                      <a:pt x="1013" y="231"/>
                    </a:lnTo>
                    <a:lnTo>
                      <a:pt x="859" y="321"/>
                    </a:lnTo>
                    <a:lnTo>
                      <a:pt x="705" y="436"/>
                    </a:lnTo>
                    <a:lnTo>
                      <a:pt x="577" y="564"/>
                    </a:lnTo>
                    <a:lnTo>
                      <a:pt x="449" y="705"/>
                    </a:lnTo>
                    <a:lnTo>
                      <a:pt x="334" y="846"/>
                    </a:lnTo>
                    <a:lnTo>
                      <a:pt x="244" y="1013"/>
                    </a:lnTo>
                    <a:lnTo>
                      <a:pt x="154" y="1179"/>
                    </a:lnTo>
                    <a:lnTo>
                      <a:pt x="90" y="1359"/>
                    </a:lnTo>
                    <a:lnTo>
                      <a:pt x="39" y="1538"/>
                    </a:lnTo>
                    <a:lnTo>
                      <a:pt x="14" y="1730"/>
                    </a:lnTo>
                    <a:lnTo>
                      <a:pt x="1" y="1922"/>
                    </a:lnTo>
                    <a:lnTo>
                      <a:pt x="14" y="2127"/>
                    </a:lnTo>
                    <a:lnTo>
                      <a:pt x="39" y="2319"/>
                    </a:lnTo>
                    <a:lnTo>
                      <a:pt x="90" y="2498"/>
                    </a:lnTo>
                    <a:lnTo>
                      <a:pt x="154" y="2678"/>
                    </a:lnTo>
                    <a:lnTo>
                      <a:pt x="244" y="2844"/>
                    </a:lnTo>
                    <a:lnTo>
                      <a:pt x="334" y="3011"/>
                    </a:lnTo>
                    <a:lnTo>
                      <a:pt x="449" y="3152"/>
                    </a:lnTo>
                    <a:lnTo>
                      <a:pt x="577" y="3293"/>
                    </a:lnTo>
                    <a:lnTo>
                      <a:pt x="705" y="3421"/>
                    </a:lnTo>
                    <a:lnTo>
                      <a:pt x="859" y="3523"/>
                    </a:lnTo>
                    <a:lnTo>
                      <a:pt x="1013" y="3626"/>
                    </a:lnTo>
                    <a:lnTo>
                      <a:pt x="1179" y="3702"/>
                    </a:lnTo>
                    <a:lnTo>
                      <a:pt x="1358" y="3766"/>
                    </a:lnTo>
                    <a:lnTo>
                      <a:pt x="1551" y="3818"/>
                    </a:lnTo>
                    <a:lnTo>
                      <a:pt x="1743" y="3843"/>
                    </a:lnTo>
                    <a:lnTo>
                      <a:pt x="1935" y="3856"/>
                    </a:lnTo>
                    <a:lnTo>
                      <a:pt x="2127" y="3843"/>
                    </a:lnTo>
                    <a:lnTo>
                      <a:pt x="2319" y="3818"/>
                    </a:lnTo>
                    <a:lnTo>
                      <a:pt x="2511" y="3766"/>
                    </a:lnTo>
                    <a:lnTo>
                      <a:pt x="2690" y="3702"/>
                    </a:lnTo>
                    <a:lnTo>
                      <a:pt x="2857" y="3626"/>
                    </a:lnTo>
                    <a:lnTo>
                      <a:pt x="3011" y="3523"/>
                    </a:lnTo>
                    <a:lnTo>
                      <a:pt x="3164" y="3421"/>
                    </a:lnTo>
                    <a:lnTo>
                      <a:pt x="3292" y="3293"/>
                    </a:lnTo>
                    <a:lnTo>
                      <a:pt x="3420" y="3152"/>
                    </a:lnTo>
                    <a:lnTo>
                      <a:pt x="3536" y="3011"/>
                    </a:lnTo>
                    <a:lnTo>
                      <a:pt x="3625" y="2844"/>
                    </a:lnTo>
                    <a:lnTo>
                      <a:pt x="3715" y="2678"/>
                    </a:lnTo>
                    <a:lnTo>
                      <a:pt x="3779" y="2498"/>
                    </a:lnTo>
                    <a:lnTo>
                      <a:pt x="3830" y="2319"/>
                    </a:lnTo>
                    <a:lnTo>
                      <a:pt x="3856" y="2127"/>
                    </a:lnTo>
                    <a:lnTo>
                      <a:pt x="3869" y="1922"/>
                    </a:lnTo>
                    <a:lnTo>
                      <a:pt x="3856" y="1730"/>
                    </a:lnTo>
                    <a:lnTo>
                      <a:pt x="3830" y="1538"/>
                    </a:lnTo>
                    <a:lnTo>
                      <a:pt x="3779" y="1359"/>
                    </a:lnTo>
                    <a:lnTo>
                      <a:pt x="3715" y="1179"/>
                    </a:lnTo>
                    <a:lnTo>
                      <a:pt x="3625" y="1013"/>
                    </a:lnTo>
                    <a:lnTo>
                      <a:pt x="3536" y="846"/>
                    </a:lnTo>
                    <a:lnTo>
                      <a:pt x="3420" y="705"/>
                    </a:lnTo>
                    <a:lnTo>
                      <a:pt x="3292" y="564"/>
                    </a:lnTo>
                    <a:lnTo>
                      <a:pt x="3164" y="436"/>
                    </a:lnTo>
                    <a:lnTo>
                      <a:pt x="3011" y="321"/>
                    </a:lnTo>
                    <a:lnTo>
                      <a:pt x="2857" y="231"/>
                    </a:lnTo>
                    <a:lnTo>
                      <a:pt x="2690" y="155"/>
                    </a:lnTo>
                    <a:lnTo>
                      <a:pt x="2511" y="91"/>
                    </a:lnTo>
                    <a:lnTo>
                      <a:pt x="2319" y="39"/>
                    </a:lnTo>
                    <a:lnTo>
                      <a:pt x="2127" y="14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946;p38">
                <a:extLst>
                  <a:ext uri="{FF2B5EF4-FFF2-40B4-BE49-F238E27FC236}">
                    <a16:creationId xmlns:a16="http://schemas.microsoft.com/office/drawing/2014/main" id="{1C8783F9-37AF-453F-8688-E66ED61F4131}"/>
                  </a:ext>
                </a:extLst>
              </p:cNvPr>
              <p:cNvSpPr/>
              <p:nvPr/>
            </p:nvSpPr>
            <p:spPr>
              <a:xfrm>
                <a:off x="4617953" y="3154294"/>
                <a:ext cx="479660" cy="45723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85" extrusionOk="0">
                    <a:moveTo>
                      <a:pt x="1345" y="1"/>
                    </a:moveTo>
                    <a:lnTo>
                      <a:pt x="1191" y="26"/>
                    </a:lnTo>
                    <a:lnTo>
                      <a:pt x="1050" y="65"/>
                    </a:lnTo>
                    <a:lnTo>
                      <a:pt x="910" y="116"/>
                    </a:lnTo>
                    <a:lnTo>
                      <a:pt x="782" y="180"/>
                    </a:lnTo>
                    <a:lnTo>
                      <a:pt x="666" y="257"/>
                    </a:lnTo>
                    <a:lnTo>
                      <a:pt x="551" y="334"/>
                    </a:lnTo>
                    <a:lnTo>
                      <a:pt x="436" y="436"/>
                    </a:lnTo>
                    <a:lnTo>
                      <a:pt x="346" y="539"/>
                    </a:lnTo>
                    <a:lnTo>
                      <a:pt x="256" y="654"/>
                    </a:lnTo>
                    <a:lnTo>
                      <a:pt x="180" y="782"/>
                    </a:lnTo>
                    <a:lnTo>
                      <a:pt x="115" y="910"/>
                    </a:lnTo>
                    <a:lnTo>
                      <a:pt x="64" y="1051"/>
                    </a:lnTo>
                    <a:lnTo>
                      <a:pt x="26" y="1192"/>
                    </a:lnTo>
                    <a:lnTo>
                      <a:pt x="13" y="1333"/>
                    </a:lnTo>
                    <a:lnTo>
                      <a:pt x="0" y="1486"/>
                    </a:lnTo>
                    <a:lnTo>
                      <a:pt x="13" y="1640"/>
                    </a:lnTo>
                    <a:lnTo>
                      <a:pt x="26" y="1794"/>
                    </a:lnTo>
                    <a:lnTo>
                      <a:pt x="64" y="1935"/>
                    </a:lnTo>
                    <a:lnTo>
                      <a:pt x="115" y="2076"/>
                    </a:lnTo>
                    <a:lnTo>
                      <a:pt x="180" y="2204"/>
                    </a:lnTo>
                    <a:lnTo>
                      <a:pt x="256" y="2332"/>
                    </a:lnTo>
                    <a:lnTo>
                      <a:pt x="346" y="2447"/>
                    </a:lnTo>
                    <a:lnTo>
                      <a:pt x="436" y="2550"/>
                    </a:lnTo>
                    <a:lnTo>
                      <a:pt x="551" y="2652"/>
                    </a:lnTo>
                    <a:lnTo>
                      <a:pt x="666" y="2729"/>
                    </a:lnTo>
                    <a:lnTo>
                      <a:pt x="782" y="2806"/>
                    </a:lnTo>
                    <a:lnTo>
                      <a:pt x="910" y="2870"/>
                    </a:lnTo>
                    <a:lnTo>
                      <a:pt x="1050" y="2921"/>
                    </a:lnTo>
                    <a:lnTo>
                      <a:pt x="1191" y="2959"/>
                    </a:lnTo>
                    <a:lnTo>
                      <a:pt x="1345" y="2985"/>
                    </a:lnTo>
                    <a:lnTo>
                      <a:pt x="1652" y="2985"/>
                    </a:lnTo>
                    <a:lnTo>
                      <a:pt x="1793" y="2959"/>
                    </a:lnTo>
                    <a:lnTo>
                      <a:pt x="1947" y="2921"/>
                    </a:lnTo>
                    <a:lnTo>
                      <a:pt x="2075" y="2870"/>
                    </a:lnTo>
                    <a:lnTo>
                      <a:pt x="2216" y="2806"/>
                    </a:lnTo>
                    <a:lnTo>
                      <a:pt x="2331" y="2729"/>
                    </a:lnTo>
                    <a:lnTo>
                      <a:pt x="2447" y="2652"/>
                    </a:lnTo>
                    <a:lnTo>
                      <a:pt x="2549" y="2550"/>
                    </a:lnTo>
                    <a:lnTo>
                      <a:pt x="2651" y="2447"/>
                    </a:lnTo>
                    <a:lnTo>
                      <a:pt x="2741" y="2332"/>
                    </a:lnTo>
                    <a:lnTo>
                      <a:pt x="2818" y="2204"/>
                    </a:lnTo>
                    <a:lnTo>
                      <a:pt x="2882" y="2076"/>
                    </a:lnTo>
                    <a:lnTo>
                      <a:pt x="2920" y="1935"/>
                    </a:lnTo>
                    <a:lnTo>
                      <a:pt x="2959" y="1794"/>
                    </a:lnTo>
                    <a:lnTo>
                      <a:pt x="2984" y="1640"/>
                    </a:lnTo>
                    <a:lnTo>
                      <a:pt x="2997" y="1486"/>
                    </a:lnTo>
                    <a:lnTo>
                      <a:pt x="2984" y="1333"/>
                    </a:lnTo>
                    <a:lnTo>
                      <a:pt x="2959" y="1192"/>
                    </a:lnTo>
                    <a:lnTo>
                      <a:pt x="2920" y="1051"/>
                    </a:lnTo>
                    <a:lnTo>
                      <a:pt x="2882" y="910"/>
                    </a:lnTo>
                    <a:lnTo>
                      <a:pt x="2818" y="782"/>
                    </a:lnTo>
                    <a:lnTo>
                      <a:pt x="2741" y="654"/>
                    </a:lnTo>
                    <a:lnTo>
                      <a:pt x="2651" y="539"/>
                    </a:lnTo>
                    <a:lnTo>
                      <a:pt x="2549" y="436"/>
                    </a:lnTo>
                    <a:lnTo>
                      <a:pt x="2447" y="334"/>
                    </a:lnTo>
                    <a:lnTo>
                      <a:pt x="2331" y="257"/>
                    </a:lnTo>
                    <a:lnTo>
                      <a:pt x="2216" y="180"/>
                    </a:lnTo>
                    <a:lnTo>
                      <a:pt x="2075" y="116"/>
                    </a:lnTo>
                    <a:lnTo>
                      <a:pt x="1947" y="65"/>
                    </a:lnTo>
                    <a:lnTo>
                      <a:pt x="1793" y="26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947;p38">
                <a:extLst>
                  <a:ext uri="{FF2B5EF4-FFF2-40B4-BE49-F238E27FC236}">
                    <a16:creationId xmlns:a16="http://schemas.microsoft.com/office/drawing/2014/main" id="{1BE47770-2712-4CA4-9377-F57B66CF8853}"/>
                  </a:ext>
                </a:extLst>
              </p:cNvPr>
              <p:cNvSpPr/>
              <p:nvPr/>
            </p:nvSpPr>
            <p:spPr>
              <a:xfrm>
                <a:off x="4740825" y="3270096"/>
                <a:ext cx="233751" cy="22379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0"/>
                    </a:moveTo>
                    <a:lnTo>
                      <a:pt x="577" y="26"/>
                    </a:lnTo>
                    <a:lnTo>
                      <a:pt x="449" y="64"/>
                    </a:lnTo>
                    <a:lnTo>
                      <a:pt x="321" y="128"/>
                    </a:lnTo>
                    <a:lnTo>
                      <a:pt x="218" y="218"/>
                    </a:lnTo>
                    <a:lnTo>
                      <a:pt x="129" y="333"/>
                    </a:lnTo>
                    <a:lnTo>
                      <a:pt x="52" y="449"/>
                    </a:lnTo>
                    <a:lnTo>
                      <a:pt x="14" y="590"/>
                    </a:lnTo>
                    <a:lnTo>
                      <a:pt x="1" y="730"/>
                    </a:lnTo>
                    <a:lnTo>
                      <a:pt x="14" y="884"/>
                    </a:lnTo>
                    <a:lnTo>
                      <a:pt x="52" y="1025"/>
                    </a:lnTo>
                    <a:lnTo>
                      <a:pt x="129" y="1140"/>
                    </a:lnTo>
                    <a:lnTo>
                      <a:pt x="218" y="1256"/>
                    </a:lnTo>
                    <a:lnTo>
                      <a:pt x="321" y="1345"/>
                    </a:lnTo>
                    <a:lnTo>
                      <a:pt x="449" y="1409"/>
                    </a:lnTo>
                    <a:lnTo>
                      <a:pt x="577" y="1448"/>
                    </a:lnTo>
                    <a:lnTo>
                      <a:pt x="731" y="1461"/>
                    </a:lnTo>
                    <a:lnTo>
                      <a:pt x="872" y="1448"/>
                    </a:lnTo>
                    <a:lnTo>
                      <a:pt x="1013" y="1409"/>
                    </a:lnTo>
                    <a:lnTo>
                      <a:pt x="1141" y="1345"/>
                    </a:lnTo>
                    <a:lnTo>
                      <a:pt x="1243" y="1256"/>
                    </a:lnTo>
                    <a:lnTo>
                      <a:pt x="1333" y="1140"/>
                    </a:lnTo>
                    <a:lnTo>
                      <a:pt x="1397" y="1025"/>
                    </a:lnTo>
                    <a:lnTo>
                      <a:pt x="1448" y="884"/>
                    </a:lnTo>
                    <a:lnTo>
                      <a:pt x="1461" y="730"/>
                    </a:lnTo>
                    <a:lnTo>
                      <a:pt x="1448" y="590"/>
                    </a:lnTo>
                    <a:lnTo>
                      <a:pt x="1397" y="449"/>
                    </a:lnTo>
                    <a:lnTo>
                      <a:pt x="1333" y="333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64"/>
                    </a:lnTo>
                    <a:lnTo>
                      <a:pt x="872" y="2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948;p38">
                <a:extLst>
                  <a:ext uri="{FF2B5EF4-FFF2-40B4-BE49-F238E27FC236}">
                    <a16:creationId xmlns:a16="http://schemas.microsoft.com/office/drawing/2014/main" id="{7C156463-5115-4E7D-980D-B9A20421BD03}"/>
                  </a:ext>
                </a:extLst>
              </p:cNvPr>
              <p:cNvSpPr/>
              <p:nvPr/>
            </p:nvSpPr>
            <p:spPr>
              <a:xfrm>
                <a:off x="3552414" y="3780173"/>
                <a:ext cx="327987" cy="314018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2050" extrusionOk="0">
                    <a:moveTo>
                      <a:pt x="1025" y="0"/>
                    </a:moveTo>
                    <a:lnTo>
                      <a:pt x="922" y="13"/>
                    </a:lnTo>
                    <a:lnTo>
                      <a:pt x="820" y="26"/>
                    </a:lnTo>
                    <a:lnTo>
                      <a:pt x="717" y="52"/>
                    </a:lnTo>
                    <a:lnTo>
                      <a:pt x="628" y="77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31"/>
                    </a:lnTo>
                    <a:lnTo>
                      <a:pt x="295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39" y="718"/>
                    </a:lnTo>
                    <a:lnTo>
                      <a:pt x="13" y="820"/>
                    </a:lnTo>
                    <a:lnTo>
                      <a:pt x="0" y="923"/>
                    </a:lnTo>
                    <a:lnTo>
                      <a:pt x="0" y="1025"/>
                    </a:lnTo>
                    <a:lnTo>
                      <a:pt x="0" y="1140"/>
                    </a:lnTo>
                    <a:lnTo>
                      <a:pt x="13" y="1230"/>
                    </a:lnTo>
                    <a:lnTo>
                      <a:pt x="39" y="1332"/>
                    </a:lnTo>
                    <a:lnTo>
                      <a:pt x="77" y="1435"/>
                    </a:lnTo>
                    <a:lnTo>
                      <a:pt x="128" y="1525"/>
                    </a:lnTo>
                    <a:lnTo>
                      <a:pt x="179" y="1601"/>
                    </a:lnTo>
                    <a:lnTo>
                      <a:pt x="231" y="1678"/>
                    </a:lnTo>
                    <a:lnTo>
                      <a:pt x="295" y="1755"/>
                    </a:lnTo>
                    <a:lnTo>
                      <a:pt x="372" y="1819"/>
                    </a:lnTo>
                    <a:lnTo>
                      <a:pt x="448" y="1883"/>
                    </a:lnTo>
                    <a:lnTo>
                      <a:pt x="538" y="1934"/>
                    </a:lnTo>
                    <a:lnTo>
                      <a:pt x="628" y="1973"/>
                    </a:lnTo>
                    <a:lnTo>
                      <a:pt x="717" y="2011"/>
                    </a:lnTo>
                    <a:lnTo>
                      <a:pt x="820" y="2037"/>
                    </a:lnTo>
                    <a:lnTo>
                      <a:pt x="922" y="2050"/>
                    </a:lnTo>
                    <a:lnTo>
                      <a:pt x="1127" y="2050"/>
                    </a:lnTo>
                    <a:lnTo>
                      <a:pt x="1230" y="2037"/>
                    </a:lnTo>
                    <a:lnTo>
                      <a:pt x="1332" y="2011"/>
                    </a:lnTo>
                    <a:lnTo>
                      <a:pt x="1422" y="1973"/>
                    </a:lnTo>
                    <a:lnTo>
                      <a:pt x="1511" y="1934"/>
                    </a:lnTo>
                    <a:lnTo>
                      <a:pt x="1601" y="1883"/>
                    </a:lnTo>
                    <a:lnTo>
                      <a:pt x="1678" y="1819"/>
                    </a:lnTo>
                    <a:lnTo>
                      <a:pt x="1755" y="1755"/>
                    </a:lnTo>
                    <a:lnTo>
                      <a:pt x="1819" y="1678"/>
                    </a:lnTo>
                    <a:lnTo>
                      <a:pt x="1870" y="1601"/>
                    </a:lnTo>
                    <a:lnTo>
                      <a:pt x="1921" y="1525"/>
                    </a:lnTo>
                    <a:lnTo>
                      <a:pt x="1973" y="1435"/>
                    </a:lnTo>
                    <a:lnTo>
                      <a:pt x="2011" y="1332"/>
                    </a:lnTo>
                    <a:lnTo>
                      <a:pt x="2037" y="1230"/>
                    </a:lnTo>
                    <a:lnTo>
                      <a:pt x="2049" y="1140"/>
                    </a:lnTo>
                    <a:lnTo>
                      <a:pt x="2049" y="1025"/>
                    </a:lnTo>
                    <a:lnTo>
                      <a:pt x="2049" y="923"/>
                    </a:lnTo>
                    <a:lnTo>
                      <a:pt x="2037" y="820"/>
                    </a:lnTo>
                    <a:lnTo>
                      <a:pt x="2011" y="718"/>
                    </a:lnTo>
                    <a:lnTo>
                      <a:pt x="1973" y="628"/>
                    </a:lnTo>
                    <a:lnTo>
                      <a:pt x="1921" y="538"/>
                    </a:lnTo>
                    <a:lnTo>
                      <a:pt x="1870" y="462"/>
                    </a:lnTo>
                    <a:lnTo>
                      <a:pt x="1819" y="372"/>
                    </a:lnTo>
                    <a:lnTo>
                      <a:pt x="1755" y="308"/>
                    </a:lnTo>
                    <a:lnTo>
                      <a:pt x="1678" y="231"/>
                    </a:lnTo>
                    <a:lnTo>
                      <a:pt x="1601" y="180"/>
                    </a:lnTo>
                    <a:lnTo>
                      <a:pt x="1511" y="129"/>
                    </a:lnTo>
                    <a:lnTo>
                      <a:pt x="1422" y="77"/>
                    </a:lnTo>
                    <a:lnTo>
                      <a:pt x="1332" y="52"/>
                    </a:lnTo>
                    <a:lnTo>
                      <a:pt x="1230" y="26"/>
                    </a:lnTo>
                    <a:lnTo>
                      <a:pt x="1127" y="13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949;p38">
                <a:extLst>
                  <a:ext uri="{FF2B5EF4-FFF2-40B4-BE49-F238E27FC236}">
                    <a16:creationId xmlns:a16="http://schemas.microsoft.com/office/drawing/2014/main" id="{62C13548-01B5-4B2A-ADF1-61BEEAE7DFAE}"/>
                  </a:ext>
                </a:extLst>
              </p:cNvPr>
              <p:cNvSpPr/>
              <p:nvPr/>
            </p:nvSpPr>
            <p:spPr>
              <a:xfrm>
                <a:off x="5156803" y="3850788"/>
                <a:ext cx="830045" cy="794692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5188" extrusionOk="0">
                    <a:moveTo>
                      <a:pt x="2601" y="1"/>
                    </a:moveTo>
                    <a:lnTo>
                      <a:pt x="2332" y="13"/>
                    </a:lnTo>
                    <a:lnTo>
                      <a:pt x="2076" y="52"/>
                    </a:lnTo>
                    <a:lnTo>
                      <a:pt x="1832" y="116"/>
                    </a:lnTo>
                    <a:lnTo>
                      <a:pt x="1589" y="205"/>
                    </a:lnTo>
                    <a:lnTo>
                      <a:pt x="1358" y="321"/>
                    </a:lnTo>
                    <a:lnTo>
                      <a:pt x="1153" y="449"/>
                    </a:lnTo>
                    <a:lnTo>
                      <a:pt x="948" y="590"/>
                    </a:lnTo>
                    <a:lnTo>
                      <a:pt x="769" y="769"/>
                    </a:lnTo>
                    <a:lnTo>
                      <a:pt x="603" y="948"/>
                    </a:lnTo>
                    <a:lnTo>
                      <a:pt x="449" y="1140"/>
                    </a:lnTo>
                    <a:lnTo>
                      <a:pt x="321" y="1358"/>
                    </a:lnTo>
                    <a:lnTo>
                      <a:pt x="206" y="1589"/>
                    </a:lnTo>
                    <a:lnTo>
                      <a:pt x="129" y="1819"/>
                    </a:lnTo>
                    <a:lnTo>
                      <a:pt x="65" y="2075"/>
                    </a:lnTo>
                    <a:lnTo>
                      <a:pt x="13" y="2332"/>
                    </a:lnTo>
                    <a:lnTo>
                      <a:pt x="1" y="2601"/>
                    </a:lnTo>
                    <a:lnTo>
                      <a:pt x="13" y="2857"/>
                    </a:lnTo>
                    <a:lnTo>
                      <a:pt x="65" y="3126"/>
                    </a:lnTo>
                    <a:lnTo>
                      <a:pt x="129" y="3369"/>
                    </a:lnTo>
                    <a:lnTo>
                      <a:pt x="206" y="3612"/>
                    </a:lnTo>
                    <a:lnTo>
                      <a:pt x="321" y="3830"/>
                    </a:lnTo>
                    <a:lnTo>
                      <a:pt x="449" y="4048"/>
                    </a:lnTo>
                    <a:lnTo>
                      <a:pt x="603" y="4253"/>
                    </a:lnTo>
                    <a:lnTo>
                      <a:pt x="769" y="4432"/>
                    </a:lnTo>
                    <a:lnTo>
                      <a:pt x="948" y="4599"/>
                    </a:lnTo>
                    <a:lnTo>
                      <a:pt x="1153" y="4752"/>
                    </a:lnTo>
                    <a:lnTo>
                      <a:pt x="1358" y="4880"/>
                    </a:lnTo>
                    <a:lnTo>
                      <a:pt x="1589" y="4983"/>
                    </a:lnTo>
                    <a:lnTo>
                      <a:pt x="1832" y="5072"/>
                    </a:lnTo>
                    <a:lnTo>
                      <a:pt x="2076" y="5137"/>
                    </a:lnTo>
                    <a:lnTo>
                      <a:pt x="2332" y="5175"/>
                    </a:lnTo>
                    <a:lnTo>
                      <a:pt x="2601" y="5188"/>
                    </a:lnTo>
                    <a:lnTo>
                      <a:pt x="2870" y="5175"/>
                    </a:lnTo>
                    <a:lnTo>
                      <a:pt x="3126" y="5137"/>
                    </a:lnTo>
                    <a:lnTo>
                      <a:pt x="3369" y="5072"/>
                    </a:lnTo>
                    <a:lnTo>
                      <a:pt x="3613" y="4983"/>
                    </a:lnTo>
                    <a:lnTo>
                      <a:pt x="3830" y="4880"/>
                    </a:lnTo>
                    <a:lnTo>
                      <a:pt x="4048" y="4752"/>
                    </a:lnTo>
                    <a:lnTo>
                      <a:pt x="4253" y="4599"/>
                    </a:lnTo>
                    <a:lnTo>
                      <a:pt x="4432" y="4432"/>
                    </a:lnTo>
                    <a:lnTo>
                      <a:pt x="4599" y="4253"/>
                    </a:lnTo>
                    <a:lnTo>
                      <a:pt x="4752" y="4048"/>
                    </a:lnTo>
                    <a:lnTo>
                      <a:pt x="4880" y="3830"/>
                    </a:lnTo>
                    <a:lnTo>
                      <a:pt x="4996" y="3612"/>
                    </a:lnTo>
                    <a:lnTo>
                      <a:pt x="5073" y="3369"/>
                    </a:lnTo>
                    <a:lnTo>
                      <a:pt x="5137" y="3126"/>
                    </a:lnTo>
                    <a:lnTo>
                      <a:pt x="5175" y="2857"/>
                    </a:lnTo>
                    <a:lnTo>
                      <a:pt x="5188" y="2601"/>
                    </a:lnTo>
                    <a:lnTo>
                      <a:pt x="5175" y="2332"/>
                    </a:lnTo>
                    <a:lnTo>
                      <a:pt x="5137" y="2075"/>
                    </a:lnTo>
                    <a:lnTo>
                      <a:pt x="5073" y="1819"/>
                    </a:lnTo>
                    <a:lnTo>
                      <a:pt x="4996" y="1589"/>
                    </a:lnTo>
                    <a:lnTo>
                      <a:pt x="4880" y="1358"/>
                    </a:lnTo>
                    <a:lnTo>
                      <a:pt x="4752" y="1140"/>
                    </a:lnTo>
                    <a:lnTo>
                      <a:pt x="4599" y="948"/>
                    </a:lnTo>
                    <a:lnTo>
                      <a:pt x="4432" y="769"/>
                    </a:lnTo>
                    <a:lnTo>
                      <a:pt x="4253" y="590"/>
                    </a:lnTo>
                    <a:lnTo>
                      <a:pt x="4048" y="449"/>
                    </a:lnTo>
                    <a:lnTo>
                      <a:pt x="3830" y="321"/>
                    </a:lnTo>
                    <a:lnTo>
                      <a:pt x="3613" y="205"/>
                    </a:lnTo>
                    <a:lnTo>
                      <a:pt x="3369" y="116"/>
                    </a:lnTo>
                    <a:lnTo>
                      <a:pt x="3126" y="52"/>
                    </a:lnTo>
                    <a:lnTo>
                      <a:pt x="2870" y="13"/>
                    </a:lnTo>
                    <a:lnTo>
                      <a:pt x="2601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950;p38">
                <a:extLst>
                  <a:ext uri="{FF2B5EF4-FFF2-40B4-BE49-F238E27FC236}">
                    <a16:creationId xmlns:a16="http://schemas.microsoft.com/office/drawing/2014/main" id="{9A94874A-188A-4828-9262-11FF75E9B769}"/>
                  </a:ext>
                </a:extLst>
              </p:cNvPr>
              <p:cNvSpPr/>
              <p:nvPr/>
            </p:nvSpPr>
            <p:spPr>
              <a:xfrm>
                <a:off x="5423186" y="4105827"/>
                <a:ext cx="299348" cy="284606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8" extrusionOk="0">
                    <a:moveTo>
                      <a:pt x="846" y="1"/>
                    </a:moveTo>
                    <a:lnTo>
                      <a:pt x="744" y="26"/>
                    </a:lnTo>
                    <a:lnTo>
                      <a:pt x="654" y="39"/>
                    </a:lnTo>
                    <a:lnTo>
                      <a:pt x="577" y="77"/>
                    </a:lnTo>
                    <a:lnTo>
                      <a:pt x="487" y="116"/>
                    </a:lnTo>
                    <a:lnTo>
                      <a:pt x="411" y="154"/>
                    </a:lnTo>
                    <a:lnTo>
                      <a:pt x="347" y="218"/>
                    </a:lnTo>
                    <a:lnTo>
                      <a:pt x="282" y="270"/>
                    </a:lnTo>
                    <a:lnTo>
                      <a:pt x="218" y="334"/>
                    </a:lnTo>
                    <a:lnTo>
                      <a:pt x="167" y="410"/>
                    </a:lnTo>
                    <a:lnTo>
                      <a:pt x="116" y="487"/>
                    </a:lnTo>
                    <a:lnTo>
                      <a:pt x="78" y="564"/>
                    </a:lnTo>
                    <a:lnTo>
                      <a:pt x="52" y="654"/>
                    </a:lnTo>
                    <a:lnTo>
                      <a:pt x="26" y="743"/>
                    </a:lnTo>
                    <a:lnTo>
                      <a:pt x="14" y="833"/>
                    </a:lnTo>
                    <a:lnTo>
                      <a:pt x="1" y="936"/>
                    </a:lnTo>
                    <a:lnTo>
                      <a:pt x="14" y="1025"/>
                    </a:lnTo>
                    <a:lnTo>
                      <a:pt x="26" y="1115"/>
                    </a:lnTo>
                    <a:lnTo>
                      <a:pt x="52" y="1205"/>
                    </a:lnTo>
                    <a:lnTo>
                      <a:pt x="78" y="1294"/>
                    </a:lnTo>
                    <a:lnTo>
                      <a:pt x="116" y="1371"/>
                    </a:lnTo>
                    <a:lnTo>
                      <a:pt x="167" y="1448"/>
                    </a:lnTo>
                    <a:lnTo>
                      <a:pt x="218" y="1525"/>
                    </a:lnTo>
                    <a:lnTo>
                      <a:pt x="282" y="1589"/>
                    </a:lnTo>
                    <a:lnTo>
                      <a:pt x="347" y="1653"/>
                    </a:lnTo>
                    <a:lnTo>
                      <a:pt x="411" y="1704"/>
                    </a:lnTo>
                    <a:lnTo>
                      <a:pt x="487" y="1755"/>
                    </a:lnTo>
                    <a:lnTo>
                      <a:pt x="577" y="1794"/>
                    </a:lnTo>
                    <a:lnTo>
                      <a:pt x="654" y="1819"/>
                    </a:lnTo>
                    <a:lnTo>
                      <a:pt x="744" y="1845"/>
                    </a:lnTo>
                    <a:lnTo>
                      <a:pt x="846" y="1858"/>
                    </a:lnTo>
                    <a:lnTo>
                      <a:pt x="1025" y="1858"/>
                    </a:lnTo>
                    <a:lnTo>
                      <a:pt x="1128" y="1845"/>
                    </a:lnTo>
                    <a:lnTo>
                      <a:pt x="1217" y="1819"/>
                    </a:lnTo>
                    <a:lnTo>
                      <a:pt x="1294" y="1794"/>
                    </a:lnTo>
                    <a:lnTo>
                      <a:pt x="1384" y="1755"/>
                    </a:lnTo>
                    <a:lnTo>
                      <a:pt x="1461" y="1704"/>
                    </a:lnTo>
                    <a:lnTo>
                      <a:pt x="1525" y="1653"/>
                    </a:lnTo>
                    <a:lnTo>
                      <a:pt x="1589" y="1589"/>
                    </a:lnTo>
                    <a:lnTo>
                      <a:pt x="1653" y="1525"/>
                    </a:lnTo>
                    <a:lnTo>
                      <a:pt x="1704" y="1448"/>
                    </a:lnTo>
                    <a:lnTo>
                      <a:pt x="1755" y="1371"/>
                    </a:lnTo>
                    <a:lnTo>
                      <a:pt x="1794" y="1294"/>
                    </a:lnTo>
                    <a:lnTo>
                      <a:pt x="1819" y="1205"/>
                    </a:lnTo>
                    <a:lnTo>
                      <a:pt x="1845" y="1115"/>
                    </a:lnTo>
                    <a:lnTo>
                      <a:pt x="1858" y="1025"/>
                    </a:lnTo>
                    <a:lnTo>
                      <a:pt x="1871" y="936"/>
                    </a:lnTo>
                    <a:lnTo>
                      <a:pt x="1858" y="833"/>
                    </a:lnTo>
                    <a:lnTo>
                      <a:pt x="1845" y="743"/>
                    </a:lnTo>
                    <a:lnTo>
                      <a:pt x="1819" y="654"/>
                    </a:lnTo>
                    <a:lnTo>
                      <a:pt x="1794" y="564"/>
                    </a:lnTo>
                    <a:lnTo>
                      <a:pt x="1755" y="487"/>
                    </a:lnTo>
                    <a:lnTo>
                      <a:pt x="1704" y="410"/>
                    </a:lnTo>
                    <a:lnTo>
                      <a:pt x="1653" y="334"/>
                    </a:lnTo>
                    <a:lnTo>
                      <a:pt x="1589" y="270"/>
                    </a:lnTo>
                    <a:lnTo>
                      <a:pt x="1525" y="218"/>
                    </a:lnTo>
                    <a:lnTo>
                      <a:pt x="1461" y="154"/>
                    </a:lnTo>
                    <a:lnTo>
                      <a:pt x="1384" y="116"/>
                    </a:lnTo>
                    <a:lnTo>
                      <a:pt x="1294" y="77"/>
                    </a:lnTo>
                    <a:lnTo>
                      <a:pt x="1217" y="39"/>
                    </a:lnTo>
                    <a:lnTo>
                      <a:pt x="1128" y="26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951;p38">
                <a:extLst>
                  <a:ext uri="{FF2B5EF4-FFF2-40B4-BE49-F238E27FC236}">
                    <a16:creationId xmlns:a16="http://schemas.microsoft.com/office/drawing/2014/main" id="{EC7A64D5-4807-4878-8715-1DCE52958AA5}"/>
                  </a:ext>
                </a:extLst>
              </p:cNvPr>
              <p:cNvSpPr/>
              <p:nvPr/>
            </p:nvSpPr>
            <p:spPr>
              <a:xfrm>
                <a:off x="1517489" y="6024520"/>
                <a:ext cx="6262466" cy="2073893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539" extrusionOk="0">
                    <a:moveTo>
                      <a:pt x="3638" y="1"/>
                    </a:moveTo>
                    <a:lnTo>
                      <a:pt x="3446" y="14"/>
                    </a:lnTo>
                    <a:lnTo>
                      <a:pt x="3267" y="26"/>
                    </a:lnTo>
                    <a:lnTo>
                      <a:pt x="3088" y="52"/>
                    </a:lnTo>
                    <a:lnTo>
                      <a:pt x="2908" y="78"/>
                    </a:lnTo>
                    <a:lnTo>
                      <a:pt x="2729" y="116"/>
                    </a:lnTo>
                    <a:lnTo>
                      <a:pt x="2563" y="167"/>
                    </a:lnTo>
                    <a:lnTo>
                      <a:pt x="2383" y="231"/>
                    </a:lnTo>
                    <a:lnTo>
                      <a:pt x="2230" y="295"/>
                    </a:lnTo>
                    <a:lnTo>
                      <a:pt x="2063" y="359"/>
                    </a:lnTo>
                    <a:lnTo>
                      <a:pt x="1909" y="449"/>
                    </a:lnTo>
                    <a:lnTo>
                      <a:pt x="1756" y="526"/>
                    </a:lnTo>
                    <a:lnTo>
                      <a:pt x="1602" y="628"/>
                    </a:lnTo>
                    <a:lnTo>
                      <a:pt x="1461" y="731"/>
                    </a:lnTo>
                    <a:lnTo>
                      <a:pt x="1333" y="833"/>
                    </a:lnTo>
                    <a:lnTo>
                      <a:pt x="1192" y="948"/>
                    </a:lnTo>
                    <a:lnTo>
                      <a:pt x="1064" y="1064"/>
                    </a:lnTo>
                    <a:lnTo>
                      <a:pt x="949" y="1192"/>
                    </a:lnTo>
                    <a:lnTo>
                      <a:pt x="833" y="1333"/>
                    </a:lnTo>
                    <a:lnTo>
                      <a:pt x="731" y="1461"/>
                    </a:lnTo>
                    <a:lnTo>
                      <a:pt x="629" y="1602"/>
                    </a:lnTo>
                    <a:lnTo>
                      <a:pt x="526" y="1755"/>
                    </a:lnTo>
                    <a:lnTo>
                      <a:pt x="449" y="1909"/>
                    </a:lnTo>
                    <a:lnTo>
                      <a:pt x="360" y="2063"/>
                    </a:lnTo>
                    <a:lnTo>
                      <a:pt x="296" y="2229"/>
                    </a:lnTo>
                    <a:lnTo>
                      <a:pt x="231" y="2396"/>
                    </a:lnTo>
                    <a:lnTo>
                      <a:pt x="167" y="2562"/>
                    </a:lnTo>
                    <a:lnTo>
                      <a:pt x="116" y="2729"/>
                    </a:lnTo>
                    <a:lnTo>
                      <a:pt x="78" y="2908"/>
                    </a:lnTo>
                    <a:lnTo>
                      <a:pt x="52" y="3087"/>
                    </a:lnTo>
                    <a:lnTo>
                      <a:pt x="27" y="3267"/>
                    </a:lnTo>
                    <a:lnTo>
                      <a:pt x="14" y="3459"/>
                    </a:lnTo>
                    <a:lnTo>
                      <a:pt x="1" y="3638"/>
                    </a:lnTo>
                    <a:lnTo>
                      <a:pt x="1" y="9901"/>
                    </a:lnTo>
                    <a:lnTo>
                      <a:pt x="14" y="10093"/>
                    </a:lnTo>
                    <a:lnTo>
                      <a:pt x="27" y="10273"/>
                    </a:lnTo>
                    <a:lnTo>
                      <a:pt x="52" y="10465"/>
                    </a:lnTo>
                    <a:lnTo>
                      <a:pt x="78" y="10644"/>
                    </a:lnTo>
                    <a:lnTo>
                      <a:pt x="116" y="10811"/>
                    </a:lnTo>
                    <a:lnTo>
                      <a:pt x="167" y="10990"/>
                    </a:lnTo>
                    <a:lnTo>
                      <a:pt x="231" y="11156"/>
                    </a:lnTo>
                    <a:lnTo>
                      <a:pt x="296" y="11323"/>
                    </a:lnTo>
                    <a:lnTo>
                      <a:pt x="360" y="11477"/>
                    </a:lnTo>
                    <a:lnTo>
                      <a:pt x="449" y="11643"/>
                    </a:lnTo>
                    <a:lnTo>
                      <a:pt x="526" y="11797"/>
                    </a:lnTo>
                    <a:lnTo>
                      <a:pt x="629" y="11938"/>
                    </a:lnTo>
                    <a:lnTo>
                      <a:pt x="731" y="12079"/>
                    </a:lnTo>
                    <a:lnTo>
                      <a:pt x="833" y="12219"/>
                    </a:lnTo>
                    <a:lnTo>
                      <a:pt x="949" y="12348"/>
                    </a:lnTo>
                    <a:lnTo>
                      <a:pt x="1064" y="12476"/>
                    </a:lnTo>
                    <a:lnTo>
                      <a:pt x="1192" y="12591"/>
                    </a:lnTo>
                    <a:lnTo>
                      <a:pt x="1333" y="12706"/>
                    </a:lnTo>
                    <a:lnTo>
                      <a:pt x="1461" y="12821"/>
                    </a:lnTo>
                    <a:lnTo>
                      <a:pt x="1602" y="12924"/>
                    </a:lnTo>
                    <a:lnTo>
                      <a:pt x="1756" y="13014"/>
                    </a:lnTo>
                    <a:lnTo>
                      <a:pt x="1909" y="13103"/>
                    </a:lnTo>
                    <a:lnTo>
                      <a:pt x="2063" y="13180"/>
                    </a:lnTo>
                    <a:lnTo>
                      <a:pt x="2230" y="13257"/>
                    </a:lnTo>
                    <a:lnTo>
                      <a:pt x="2383" y="13321"/>
                    </a:lnTo>
                    <a:lnTo>
                      <a:pt x="2563" y="13372"/>
                    </a:lnTo>
                    <a:lnTo>
                      <a:pt x="2729" y="13423"/>
                    </a:lnTo>
                    <a:lnTo>
                      <a:pt x="2908" y="13462"/>
                    </a:lnTo>
                    <a:lnTo>
                      <a:pt x="3088" y="13500"/>
                    </a:lnTo>
                    <a:lnTo>
                      <a:pt x="3267" y="13526"/>
                    </a:lnTo>
                    <a:lnTo>
                      <a:pt x="3446" y="13539"/>
                    </a:lnTo>
                    <a:lnTo>
                      <a:pt x="35696" y="13539"/>
                    </a:lnTo>
                    <a:lnTo>
                      <a:pt x="35889" y="13526"/>
                    </a:lnTo>
                    <a:lnTo>
                      <a:pt x="36068" y="13500"/>
                    </a:lnTo>
                    <a:lnTo>
                      <a:pt x="36247" y="13462"/>
                    </a:lnTo>
                    <a:lnTo>
                      <a:pt x="36414" y="13423"/>
                    </a:lnTo>
                    <a:lnTo>
                      <a:pt x="36593" y="13372"/>
                    </a:lnTo>
                    <a:lnTo>
                      <a:pt x="36759" y="13321"/>
                    </a:lnTo>
                    <a:lnTo>
                      <a:pt x="36926" y="13257"/>
                    </a:lnTo>
                    <a:lnTo>
                      <a:pt x="37092" y="13180"/>
                    </a:lnTo>
                    <a:lnTo>
                      <a:pt x="37246" y="13103"/>
                    </a:lnTo>
                    <a:lnTo>
                      <a:pt x="37400" y="13014"/>
                    </a:lnTo>
                    <a:lnTo>
                      <a:pt x="37541" y="12924"/>
                    </a:lnTo>
                    <a:lnTo>
                      <a:pt x="37682" y="12821"/>
                    </a:lnTo>
                    <a:lnTo>
                      <a:pt x="37823" y="12706"/>
                    </a:lnTo>
                    <a:lnTo>
                      <a:pt x="37951" y="12591"/>
                    </a:lnTo>
                    <a:lnTo>
                      <a:pt x="38079" y="12476"/>
                    </a:lnTo>
                    <a:lnTo>
                      <a:pt x="38207" y="12348"/>
                    </a:lnTo>
                    <a:lnTo>
                      <a:pt x="38322" y="12219"/>
                    </a:lnTo>
                    <a:lnTo>
                      <a:pt x="38424" y="12079"/>
                    </a:lnTo>
                    <a:lnTo>
                      <a:pt x="38527" y="11938"/>
                    </a:lnTo>
                    <a:lnTo>
                      <a:pt x="38617" y="11797"/>
                    </a:lnTo>
                    <a:lnTo>
                      <a:pt x="38706" y="11643"/>
                    </a:lnTo>
                    <a:lnTo>
                      <a:pt x="38783" y="11477"/>
                    </a:lnTo>
                    <a:lnTo>
                      <a:pt x="38860" y="11323"/>
                    </a:lnTo>
                    <a:lnTo>
                      <a:pt x="38924" y="11156"/>
                    </a:lnTo>
                    <a:lnTo>
                      <a:pt x="38988" y="10990"/>
                    </a:lnTo>
                    <a:lnTo>
                      <a:pt x="39026" y="10811"/>
                    </a:lnTo>
                    <a:lnTo>
                      <a:pt x="39078" y="10644"/>
                    </a:lnTo>
                    <a:lnTo>
                      <a:pt x="39103" y="10465"/>
                    </a:lnTo>
                    <a:lnTo>
                      <a:pt x="39129" y="10273"/>
                    </a:lnTo>
                    <a:lnTo>
                      <a:pt x="39142" y="10093"/>
                    </a:lnTo>
                    <a:lnTo>
                      <a:pt x="39142" y="9901"/>
                    </a:lnTo>
                    <a:lnTo>
                      <a:pt x="39142" y="3638"/>
                    </a:lnTo>
                    <a:lnTo>
                      <a:pt x="39142" y="3459"/>
                    </a:lnTo>
                    <a:lnTo>
                      <a:pt x="39129" y="3267"/>
                    </a:lnTo>
                    <a:lnTo>
                      <a:pt x="39103" y="3087"/>
                    </a:lnTo>
                    <a:lnTo>
                      <a:pt x="39078" y="2908"/>
                    </a:lnTo>
                    <a:lnTo>
                      <a:pt x="39026" y="2729"/>
                    </a:lnTo>
                    <a:lnTo>
                      <a:pt x="38988" y="2562"/>
                    </a:lnTo>
                    <a:lnTo>
                      <a:pt x="38924" y="2396"/>
                    </a:lnTo>
                    <a:lnTo>
                      <a:pt x="38860" y="2229"/>
                    </a:lnTo>
                    <a:lnTo>
                      <a:pt x="38783" y="2063"/>
                    </a:lnTo>
                    <a:lnTo>
                      <a:pt x="38706" y="1909"/>
                    </a:lnTo>
                    <a:lnTo>
                      <a:pt x="38617" y="1755"/>
                    </a:lnTo>
                    <a:lnTo>
                      <a:pt x="38527" y="1602"/>
                    </a:lnTo>
                    <a:lnTo>
                      <a:pt x="38424" y="1461"/>
                    </a:lnTo>
                    <a:lnTo>
                      <a:pt x="38322" y="1333"/>
                    </a:lnTo>
                    <a:lnTo>
                      <a:pt x="38207" y="1192"/>
                    </a:lnTo>
                    <a:lnTo>
                      <a:pt x="38079" y="1064"/>
                    </a:lnTo>
                    <a:lnTo>
                      <a:pt x="37951" y="948"/>
                    </a:lnTo>
                    <a:lnTo>
                      <a:pt x="37823" y="833"/>
                    </a:lnTo>
                    <a:lnTo>
                      <a:pt x="37682" y="731"/>
                    </a:lnTo>
                    <a:lnTo>
                      <a:pt x="37541" y="628"/>
                    </a:lnTo>
                    <a:lnTo>
                      <a:pt x="37400" y="526"/>
                    </a:lnTo>
                    <a:lnTo>
                      <a:pt x="37246" y="449"/>
                    </a:lnTo>
                    <a:lnTo>
                      <a:pt x="37092" y="359"/>
                    </a:lnTo>
                    <a:lnTo>
                      <a:pt x="36926" y="295"/>
                    </a:lnTo>
                    <a:lnTo>
                      <a:pt x="36759" y="231"/>
                    </a:lnTo>
                    <a:lnTo>
                      <a:pt x="36593" y="167"/>
                    </a:lnTo>
                    <a:lnTo>
                      <a:pt x="36414" y="116"/>
                    </a:lnTo>
                    <a:lnTo>
                      <a:pt x="36247" y="78"/>
                    </a:lnTo>
                    <a:lnTo>
                      <a:pt x="36068" y="52"/>
                    </a:lnTo>
                    <a:lnTo>
                      <a:pt x="35889" y="26"/>
                    </a:lnTo>
                    <a:lnTo>
                      <a:pt x="35696" y="14"/>
                    </a:lnTo>
                    <a:lnTo>
                      <a:pt x="355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952;p38">
                <a:extLst>
                  <a:ext uri="{FF2B5EF4-FFF2-40B4-BE49-F238E27FC236}">
                    <a16:creationId xmlns:a16="http://schemas.microsoft.com/office/drawing/2014/main" id="{21380963-4ED2-4209-8004-65AA1757BFD3}"/>
                  </a:ext>
                </a:extLst>
              </p:cNvPr>
              <p:cNvSpPr/>
              <p:nvPr/>
            </p:nvSpPr>
            <p:spPr>
              <a:xfrm>
                <a:off x="2333121" y="5039748"/>
                <a:ext cx="4633414" cy="39842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601" extrusionOk="0">
                    <a:moveTo>
                      <a:pt x="0" y="0"/>
                    </a:moveTo>
                    <a:lnTo>
                      <a:pt x="0" y="2600"/>
                    </a:lnTo>
                    <a:lnTo>
                      <a:pt x="28959" y="2600"/>
                    </a:lnTo>
                    <a:lnTo>
                      <a:pt x="289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955;p38">
                <a:extLst>
                  <a:ext uri="{FF2B5EF4-FFF2-40B4-BE49-F238E27FC236}">
                    <a16:creationId xmlns:a16="http://schemas.microsoft.com/office/drawing/2014/main" id="{FCFA7778-BB62-43BB-9389-35BA92248AF8}"/>
                  </a:ext>
                </a:extLst>
              </p:cNvPr>
              <p:cNvSpPr/>
              <p:nvPr/>
            </p:nvSpPr>
            <p:spPr>
              <a:xfrm>
                <a:off x="2087215" y="5251592"/>
                <a:ext cx="5125073" cy="4822539"/>
              </a:xfrm>
              <a:custGeom>
                <a:avLst/>
                <a:gdLst/>
                <a:ahLst/>
                <a:cxnLst/>
                <a:rect l="l" t="t" r="r" b="b"/>
                <a:pathLst>
                  <a:path w="32033" h="31483" extrusionOk="0">
                    <a:moveTo>
                      <a:pt x="1" y="0"/>
                    </a:moveTo>
                    <a:lnTo>
                      <a:pt x="1" y="24425"/>
                    </a:lnTo>
                    <a:lnTo>
                      <a:pt x="13" y="24796"/>
                    </a:lnTo>
                    <a:lnTo>
                      <a:pt x="39" y="25155"/>
                    </a:lnTo>
                    <a:lnTo>
                      <a:pt x="77" y="25501"/>
                    </a:lnTo>
                    <a:lnTo>
                      <a:pt x="141" y="25847"/>
                    </a:lnTo>
                    <a:lnTo>
                      <a:pt x="218" y="26193"/>
                    </a:lnTo>
                    <a:lnTo>
                      <a:pt x="321" y="26526"/>
                    </a:lnTo>
                    <a:lnTo>
                      <a:pt x="423" y="26859"/>
                    </a:lnTo>
                    <a:lnTo>
                      <a:pt x="551" y="27179"/>
                    </a:lnTo>
                    <a:lnTo>
                      <a:pt x="692" y="27486"/>
                    </a:lnTo>
                    <a:lnTo>
                      <a:pt x="846" y="27794"/>
                    </a:lnTo>
                    <a:lnTo>
                      <a:pt x="1025" y="28088"/>
                    </a:lnTo>
                    <a:lnTo>
                      <a:pt x="1204" y="28370"/>
                    </a:lnTo>
                    <a:lnTo>
                      <a:pt x="1397" y="28652"/>
                    </a:lnTo>
                    <a:lnTo>
                      <a:pt x="1614" y="28921"/>
                    </a:lnTo>
                    <a:lnTo>
                      <a:pt x="1832" y="29177"/>
                    </a:lnTo>
                    <a:lnTo>
                      <a:pt x="2063" y="29420"/>
                    </a:lnTo>
                    <a:lnTo>
                      <a:pt x="2306" y="29651"/>
                    </a:lnTo>
                    <a:lnTo>
                      <a:pt x="2562" y="29881"/>
                    </a:lnTo>
                    <a:lnTo>
                      <a:pt x="2831" y="30086"/>
                    </a:lnTo>
                    <a:lnTo>
                      <a:pt x="3113" y="30278"/>
                    </a:lnTo>
                    <a:lnTo>
                      <a:pt x="3395" y="30470"/>
                    </a:lnTo>
                    <a:lnTo>
                      <a:pt x="3689" y="30637"/>
                    </a:lnTo>
                    <a:lnTo>
                      <a:pt x="3997" y="30791"/>
                    </a:lnTo>
                    <a:lnTo>
                      <a:pt x="4304" y="30931"/>
                    </a:lnTo>
                    <a:lnTo>
                      <a:pt x="4624" y="31060"/>
                    </a:lnTo>
                    <a:lnTo>
                      <a:pt x="4957" y="31175"/>
                    </a:lnTo>
                    <a:lnTo>
                      <a:pt x="5290" y="31264"/>
                    </a:lnTo>
                    <a:lnTo>
                      <a:pt x="5636" y="31341"/>
                    </a:lnTo>
                    <a:lnTo>
                      <a:pt x="5982" y="31405"/>
                    </a:lnTo>
                    <a:lnTo>
                      <a:pt x="6340" y="31444"/>
                    </a:lnTo>
                    <a:lnTo>
                      <a:pt x="6686" y="31482"/>
                    </a:lnTo>
                    <a:lnTo>
                      <a:pt x="25334" y="31482"/>
                    </a:lnTo>
                    <a:lnTo>
                      <a:pt x="25693" y="31444"/>
                    </a:lnTo>
                    <a:lnTo>
                      <a:pt x="26052" y="31405"/>
                    </a:lnTo>
                    <a:lnTo>
                      <a:pt x="26398" y="31341"/>
                    </a:lnTo>
                    <a:lnTo>
                      <a:pt x="26731" y="31264"/>
                    </a:lnTo>
                    <a:lnTo>
                      <a:pt x="27076" y="31175"/>
                    </a:lnTo>
                    <a:lnTo>
                      <a:pt x="27397" y="31060"/>
                    </a:lnTo>
                    <a:lnTo>
                      <a:pt x="27717" y="30931"/>
                    </a:lnTo>
                    <a:lnTo>
                      <a:pt x="28037" y="30791"/>
                    </a:lnTo>
                    <a:lnTo>
                      <a:pt x="28331" y="30637"/>
                    </a:lnTo>
                    <a:lnTo>
                      <a:pt x="28626" y="30470"/>
                    </a:lnTo>
                    <a:lnTo>
                      <a:pt x="28921" y="30278"/>
                    </a:lnTo>
                    <a:lnTo>
                      <a:pt x="29190" y="30086"/>
                    </a:lnTo>
                    <a:lnTo>
                      <a:pt x="29459" y="29881"/>
                    </a:lnTo>
                    <a:lnTo>
                      <a:pt x="29715" y="29651"/>
                    </a:lnTo>
                    <a:lnTo>
                      <a:pt x="29958" y="29420"/>
                    </a:lnTo>
                    <a:lnTo>
                      <a:pt x="30201" y="29177"/>
                    </a:lnTo>
                    <a:lnTo>
                      <a:pt x="30419" y="28921"/>
                    </a:lnTo>
                    <a:lnTo>
                      <a:pt x="30624" y="28652"/>
                    </a:lnTo>
                    <a:lnTo>
                      <a:pt x="30829" y="28370"/>
                    </a:lnTo>
                    <a:lnTo>
                      <a:pt x="31008" y="28088"/>
                    </a:lnTo>
                    <a:lnTo>
                      <a:pt x="31175" y="27794"/>
                    </a:lnTo>
                    <a:lnTo>
                      <a:pt x="31329" y="27486"/>
                    </a:lnTo>
                    <a:lnTo>
                      <a:pt x="31469" y="27179"/>
                    </a:lnTo>
                    <a:lnTo>
                      <a:pt x="31597" y="26859"/>
                    </a:lnTo>
                    <a:lnTo>
                      <a:pt x="31713" y="26526"/>
                    </a:lnTo>
                    <a:lnTo>
                      <a:pt x="31802" y="26193"/>
                    </a:lnTo>
                    <a:lnTo>
                      <a:pt x="31892" y="25847"/>
                    </a:lnTo>
                    <a:lnTo>
                      <a:pt x="31943" y="25501"/>
                    </a:lnTo>
                    <a:lnTo>
                      <a:pt x="31995" y="25155"/>
                    </a:lnTo>
                    <a:lnTo>
                      <a:pt x="32020" y="24796"/>
                    </a:lnTo>
                    <a:lnTo>
                      <a:pt x="32033" y="24425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956;p38">
                <a:extLst>
                  <a:ext uri="{FF2B5EF4-FFF2-40B4-BE49-F238E27FC236}">
                    <a16:creationId xmlns:a16="http://schemas.microsoft.com/office/drawing/2014/main" id="{2FFD0AD3-9AE5-4C5F-BC0A-E3BC0123833E}"/>
                  </a:ext>
                </a:extLst>
              </p:cNvPr>
              <p:cNvSpPr/>
              <p:nvPr/>
            </p:nvSpPr>
            <p:spPr>
              <a:xfrm>
                <a:off x="2947807" y="6518976"/>
                <a:ext cx="1133395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7096" extrusionOk="0">
                    <a:moveTo>
                      <a:pt x="3356" y="0"/>
                    </a:moveTo>
                    <a:lnTo>
                      <a:pt x="3177" y="13"/>
                    </a:lnTo>
                    <a:lnTo>
                      <a:pt x="2998" y="39"/>
                    </a:lnTo>
                    <a:lnTo>
                      <a:pt x="2831" y="64"/>
                    </a:lnTo>
                    <a:lnTo>
                      <a:pt x="2652" y="116"/>
                    </a:lnTo>
                    <a:lnTo>
                      <a:pt x="2486" y="154"/>
                    </a:lnTo>
                    <a:lnTo>
                      <a:pt x="2319" y="218"/>
                    </a:lnTo>
                    <a:lnTo>
                      <a:pt x="2165" y="282"/>
                    </a:lnTo>
                    <a:lnTo>
                      <a:pt x="1999" y="346"/>
                    </a:lnTo>
                    <a:lnTo>
                      <a:pt x="1845" y="423"/>
                    </a:lnTo>
                    <a:lnTo>
                      <a:pt x="1704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82" y="807"/>
                    </a:lnTo>
                    <a:lnTo>
                      <a:pt x="1154" y="922"/>
                    </a:lnTo>
                    <a:lnTo>
                      <a:pt x="1038" y="1038"/>
                    </a:lnTo>
                    <a:lnTo>
                      <a:pt x="910" y="1166"/>
                    </a:lnTo>
                    <a:lnTo>
                      <a:pt x="808" y="1294"/>
                    </a:lnTo>
                    <a:lnTo>
                      <a:pt x="705" y="1422"/>
                    </a:lnTo>
                    <a:lnTo>
                      <a:pt x="603" y="1563"/>
                    </a:lnTo>
                    <a:lnTo>
                      <a:pt x="513" y="1704"/>
                    </a:lnTo>
                    <a:lnTo>
                      <a:pt x="423" y="1857"/>
                    </a:lnTo>
                    <a:lnTo>
                      <a:pt x="347" y="2011"/>
                    </a:lnTo>
                    <a:lnTo>
                      <a:pt x="270" y="2165"/>
                    </a:lnTo>
                    <a:lnTo>
                      <a:pt x="206" y="2331"/>
                    </a:lnTo>
                    <a:lnTo>
                      <a:pt x="155" y="2485"/>
                    </a:lnTo>
                    <a:lnTo>
                      <a:pt x="103" y="2664"/>
                    </a:lnTo>
                    <a:lnTo>
                      <a:pt x="65" y="2831"/>
                    </a:lnTo>
                    <a:lnTo>
                      <a:pt x="39" y="3010"/>
                    </a:lnTo>
                    <a:lnTo>
                      <a:pt x="14" y="3177"/>
                    </a:lnTo>
                    <a:lnTo>
                      <a:pt x="1" y="3356"/>
                    </a:lnTo>
                    <a:lnTo>
                      <a:pt x="1" y="3548"/>
                    </a:lnTo>
                    <a:lnTo>
                      <a:pt x="1" y="3727"/>
                    </a:lnTo>
                    <a:lnTo>
                      <a:pt x="14" y="3907"/>
                    </a:lnTo>
                    <a:lnTo>
                      <a:pt x="39" y="4086"/>
                    </a:lnTo>
                    <a:lnTo>
                      <a:pt x="65" y="4265"/>
                    </a:lnTo>
                    <a:lnTo>
                      <a:pt x="103" y="4432"/>
                    </a:lnTo>
                    <a:lnTo>
                      <a:pt x="155" y="4598"/>
                    </a:lnTo>
                    <a:lnTo>
                      <a:pt x="206" y="4765"/>
                    </a:lnTo>
                    <a:lnTo>
                      <a:pt x="270" y="4931"/>
                    </a:lnTo>
                    <a:lnTo>
                      <a:pt x="347" y="5085"/>
                    </a:lnTo>
                    <a:lnTo>
                      <a:pt x="423" y="5239"/>
                    </a:lnTo>
                    <a:lnTo>
                      <a:pt x="513" y="5380"/>
                    </a:lnTo>
                    <a:lnTo>
                      <a:pt x="603" y="5533"/>
                    </a:lnTo>
                    <a:lnTo>
                      <a:pt x="705" y="5661"/>
                    </a:lnTo>
                    <a:lnTo>
                      <a:pt x="808" y="5802"/>
                    </a:lnTo>
                    <a:lnTo>
                      <a:pt x="910" y="5930"/>
                    </a:lnTo>
                    <a:lnTo>
                      <a:pt x="1038" y="6058"/>
                    </a:lnTo>
                    <a:lnTo>
                      <a:pt x="1154" y="6174"/>
                    </a:lnTo>
                    <a:lnTo>
                      <a:pt x="1282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04" y="6584"/>
                    </a:lnTo>
                    <a:lnTo>
                      <a:pt x="1845" y="6660"/>
                    </a:lnTo>
                    <a:lnTo>
                      <a:pt x="1999" y="6737"/>
                    </a:lnTo>
                    <a:lnTo>
                      <a:pt x="2165" y="6814"/>
                    </a:lnTo>
                    <a:lnTo>
                      <a:pt x="2319" y="6878"/>
                    </a:lnTo>
                    <a:lnTo>
                      <a:pt x="2486" y="6929"/>
                    </a:lnTo>
                    <a:lnTo>
                      <a:pt x="2652" y="6981"/>
                    </a:lnTo>
                    <a:lnTo>
                      <a:pt x="2831" y="7019"/>
                    </a:lnTo>
                    <a:lnTo>
                      <a:pt x="2998" y="7045"/>
                    </a:lnTo>
                    <a:lnTo>
                      <a:pt x="3177" y="7070"/>
                    </a:lnTo>
                    <a:lnTo>
                      <a:pt x="3356" y="7083"/>
                    </a:lnTo>
                    <a:lnTo>
                      <a:pt x="3536" y="7096"/>
                    </a:lnTo>
                    <a:lnTo>
                      <a:pt x="3728" y="7083"/>
                    </a:lnTo>
                    <a:lnTo>
                      <a:pt x="3907" y="7070"/>
                    </a:lnTo>
                    <a:lnTo>
                      <a:pt x="4087" y="7045"/>
                    </a:lnTo>
                    <a:lnTo>
                      <a:pt x="4253" y="7019"/>
                    </a:lnTo>
                    <a:lnTo>
                      <a:pt x="4432" y="6981"/>
                    </a:lnTo>
                    <a:lnTo>
                      <a:pt x="4599" y="6929"/>
                    </a:lnTo>
                    <a:lnTo>
                      <a:pt x="4765" y="6878"/>
                    </a:lnTo>
                    <a:lnTo>
                      <a:pt x="4919" y="6814"/>
                    </a:lnTo>
                    <a:lnTo>
                      <a:pt x="5086" y="6737"/>
                    </a:lnTo>
                    <a:lnTo>
                      <a:pt x="5226" y="6660"/>
                    </a:lnTo>
                    <a:lnTo>
                      <a:pt x="5380" y="6584"/>
                    </a:lnTo>
                    <a:lnTo>
                      <a:pt x="5521" y="6481"/>
                    </a:lnTo>
                    <a:lnTo>
                      <a:pt x="5662" y="6391"/>
                    </a:lnTo>
                    <a:lnTo>
                      <a:pt x="5803" y="6276"/>
                    </a:lnTo>
                    <a:lnTo>
                      <a:pt x="5931" y="6174"/>
                    </a:lnTo>
                    <a:lnTo>
                      <a:pt x="6046" y="6058"/>
                    </a:lnTo>
                    <a:lnTo>
                      <a:pt x="6161" y="5930"/>
                    </a:lnTo>
                    <a:lnTo>
                      <a:pt x="6277" y="5802"/>
                    </a:lnTo>
                    <a:lnTo>
                      <a:pt x="6379" y="5661"/>
                    </a:lnTo>
                    <a:lnTo>
                      <a:pt x="6482" y="5533"/>
                    </a:lnTo>
                    <a:lnTo>
                      <a:pt x="6571" y="5380"/>
                    </a:lnTo>
                    <a:lnTo>
                      <a:pt x="6661" y="5239"/>
                    </a:lnTo>
                    <a:lnTo>
                      <a:pt x="6738" y="5085"/>
                    </a:lnTo>
                    <a:lnTo>
                      <a:pt x="6815" y="4931"/>
                    </a:lnTo>
                    <a:lnTo>
                      <a:pt x="6879" y="4765"/>
                    </a:lnTo>
                    <a:lnTo>
                      <a:pt x="6930" y="4598"/>
                    </a:lnTo>
                    <a:lnTo>
                      <a:pt x="6981" y="4432"/>
                    </a:lnTo>
                    <a:lnTo>
                      <a:pt x="7020" y="4265"/>
                    </a:lnTo>
                    <a:lnTo>
                      <a:pt x="7045" y="4086"/>
                    </a:lnTo>
                    <a:lnTo>
                      <a:pt x="7071" y="3907"/>
                    </a:lnTo>
                    <a:lnTo>
                      <a:pt x="7084" y="3727"/>
                    </a:lnTo>
                    <a:lnTo>
                      <a:pt x="7084" y="3548"/>
                    </a:lnTo>
                    <a:lnTo>
                      <a:pt x="7084" y="3356"/>
                    </a:lnTo>
                    <a:lnTo>
                      <a:pt x="7071" y="3177"/>
                    </a:lnTo>
                    <a:lnTo>
                      <a:pt x="7045" y="3010"/>
                    </a:lnTo>
                    <a:lnTo>
                      <a:pt x="7020" y="2831"/>
                    </a:lnTo>
                    <a:lnTo>
                      <a:pt x="6981" y="2664"/>
                    </a:lnTo>
                    <a:lnTo>
                      <a:pt x="6930" y="2485"/>
                    </a:lnTo>
                    <a:lnTo>
                      <a:pt x="6879" y="2331"/>
                    </a:lnTo>
                    <a:lnTo>
                      <a:pt x="6815" y="2165"/>
                    </a:lnTo>
                    <a:lnTo>
                      <a:pt x="6738" y="2011"/>
                    </a:lnTo>
                    <a:lnTo>
                      <a:pt x="6661" y="1857"/>
                    </a:lnTo>
                    <a:lnTo>
                      <a:pt x="6571" y="1704"/>
                    </a:lnTo>
                    <a:lnTo>
                      <a:pt x="6482" y="1563"/>
                    </a:lnTo>
                    <a:lnTo>
                      <a:pt x="6379" y="1422"/>
                    </a:lnTo>
                    <a:lnTo>
                      <a:pt x="6277" y="1294"/>
                    </a:lnTo>
                    <a:lnTo>
                      <a:pt x="6161" y="1166"/>
                    </a:lnTo>
                    <a:lnTo>
                      <a:pt x="6046" y="1038"/>
                    </a:lnTo>
                    <a:lnTo>
                      <a:pt x="5931" y="922"/>
                    </a:lnTo>
                    <a:lnTo>
                      <a:pt x="5803" y="807"/>
                    </a:lnTo>
                    <a:lnTo>
                      <a:pt x="5662" y="705"/>
                    </a:lnTo>
                    <a:lnTo>
                      <a:pt x="5521" y="602"/>
                    </a:lnTo>
                    <a:lnTo>
                      <a:pt x="5380" y="513"/>
                    </a:lnTo>
                    <a:lnTo>
                      <a:pt x="5226" y="423"/>
                    </a:lnTo>
                    <a:lnTo>
                      <a:pt x="5086" y="346"/>
                    </a:lnTo>
                    <a:lnTo>
                      <a:pt x="4919" y="282"/>
                    </a:lnTo>
                    <a:lnTo>
                      <a:pt x="4765" y="218"/>
                    </a:lnTo>
                    <a:lnTo>
                      <a:pt x="4599" y="154"/>
                    </a:lnTo>
                    <a:lnTo>
                      <a:pt x="4432" y="116"/>
                    </a:lnTo>
                    <a:lnTo>
                      <a:pt x="4253" y="64"/>
                    </a:lnTo>
                    <a:lnTo>
                      <a:pt x="4087" y="39"/>
                    </a:lnTo>
                    <a:lnTo>
                      <a:pt x="3907" y="13"/>
                    </a:lnTo>
                    <a:lnTo>
                      <a:pt x="37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957;p38">
                <a:extLst>
                  <a:ext uri="{FF2B5EF4-FFF2-40B4-BE49-F238E27FC236}">
                    <a16:creationId xmlns:a16="http://schemas.microsoft.com/office/drawing/2014/main" id="{3DCE6665-129B-44A6-B3E9-4F402C2E76A8}"/>
                  </a:ext>
                </a:extLst>
              </p:cNvPr>
              <p:cNvSpPr/>
              <p:nvPr/>
            </p:nvSpPr>
            <p:spPr>
              <a:xfrm>
                <a:off x="3126195" y="6689613"/>
                <a:ext cx="77676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868" extrusionOk="0">
                    <a:moveTo>
                      <a:pt x="2421" y="1"/>
                    </a:moveTo>
                    <a:lnTo>
                      <a:pt x="2177" y="13"/>
                    </a:lnTo>
                    <a:lnTo>
                      <a:pt x="1934" y="52"/>
                    </a:lnTo>
                    <a:lnTo>
                      <a:pt x="1704" y="103"/>
                    </a:lnTo>
                    <a:lnTo>
                      <a:pt x="1486" y="193"/>
                    </a:lnTo>
                    <a:lnTo>
                      <a:pt x="1268" y="295"/>
                    </a:lnTo>
                    <a:lnTo>
                      <a:pt x="1063" y="410"/>
                    </a:lnTo>
                    <a:lnTo>
                      <a:pt x="884" y="551"/>
                    </a:lnTo>
                    <a:lnTo>
                      <a:pt x="705" y="705"/>
                    </a:lnTo>
                    <a:lnTo>
                      <a:pt x="551" y="884"/>
                    </a:lnTo>
                    <a:lnTo>
                      <a:pt x="410" y="1076"/>
                    </a:lnTo>
                    <a:lnTo>
                      <a:pt x="282" y="1269"/>
                    </a:lnTo>
                    <a:lnTo>
                      <a:pt x="179" y="1486"/>
                    </a:lnTo>
                    <a:lnTo>
                      <a:pt x="103" y="1704"/>
                    </a:lnTo>
                    <a:lnTo>
                      <a:pt x="39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39" y="2921"/>
                    </a:lnTo>
                    <a:lnTo>
                      <a:pt x="103" y="3151"/>
                    </a:lnTo>
                    <a:lnTo>
                      <a:pt x="179" y="3382"/>
                    </a:lnTo>
                    <a:lnTo>
                      <a:pt x="282" y="3587"/>
                    </a:lnTo>
                    <a:lnTo>
                      <a:pt x="410" y="3792"/>
                    </a:lnTo>
                    <a:lnTo>
                      <a:pt x="551" y="3984"/>
                    </a:lnTo>
                    <a:lnTo>
                      <a:pt x="705" y="4150"/>
                    </a:lnTo>
                    <a:lnTo>
                      <a:pt x="884" y="4304"/>
                    </a:lnTo>
                    <a:lnTo>
                      <a:pt x="1063" y="4445"/>
                    </a:lnTo>
                    <a:lnTo>
                      <a:pt x="1268" y="4573"/>
                    </a:lnTo>
                    <a:lnTo>
                      <a:pt x="1486" y="4675"/>
                    </a:lnTo>
                    <a:lnTo>
                      <a:pt x="1704" y="4752"/>
                    </a:lnTo>
                    <a:lnTo>
                      <a:pt x="1934" y="4816"/>
                    </a:lnTo>
                    <a:lnTo>
                      <a:pt x="2177" y="4855"/>
                    </a:lnTo>
                    <a:lnTo>
                      <a:pt x="2421" y="4868"/>
                    </a:lnTo>
                    <a:lnTo>
                      <a:pt x="2677" y="4855"/>
                    </a:lnTo>
                    <a:lnTo>
                      <a:pt x="2920" y="4816"/>
                    </a:lnTo>
                    <a:lnTo>
                      <a:pt x="3151" y="4752"/>
                    </a:lnTo>
                    <a:lnTo>
                      <a:pt x="3369" y="4675"/>
                    </a:lnTo>
                    <a:lnTo>
                      <a:pt x="3586" y="4573"/>
                    </a:lnTo>
                    <a:lnTo>
                      <a:pt x="3791" y="4445"/>
                    </a:lnTo>
                    <a:lnTo>
                      <a:pt x="3971" y="4304"/>
                    </a:lnTo>
                    <a:lnTo>
                      <a:pt x="4150" y="4150"/>
                    </a:lnTo>
                    <a:lnTo>
                      <a:pt x="4304" y="3984"/>
                    </a:lnTo>
                    <a:lnTo>
                      <a:pt x="4444" y="3792"/>
                    </a:lnTo>
                    <a:lnTo>
                      <a:pt x="4560" y="3587"/>
                    </a:lnTo>
                    <a:lnTo>
                      <a:pt x="4662" y="3382"/>
                    </a:lnTo>
                    <a:lnTo>
                      <a:pt x="4752" y="3151"/>
                    </a:lnTo>
                    <a:lnTo>
                      <a:pt x="4803" y="2921"/>
                    </a:lnTo>
                    <a:lnTo>
                      <a:pt x="4841" y="2677"/>
                    </a:lnTo>
                    <a:lnTo>
                      <a:pt x="4854" y="2434"/>
                    </a:lnTo>
                    <a:lnTo>
                      <a:pt x="4841" y="2178"/>
                    </a:lnTo>
                    <a:lnTo>
                      <a:pt x="4803" y="1935"/>
                    </a:lnTo>
                    <a:lnTo>
                      <a:pt x="4752" y="1704"/>
                    </a:lnTo>
                    <a:lnTo>
                      <a:pt x="4662" y="1486"/>
                    </a:lnTo>
                    <a:lnTo>
                      <a:pt x="4560" y="1269"/>
                    </a:lnTo>
                    <a:lnTo>
                      <a:pt x="4444" y="1076"/>
                    </a:lnTo>
                    <a:lnTo>
                      <a:pt x="4304" y="884"/>
                    </a:lnTo>
                    <a:lnTo>
                      <a:pt x="4150" y="705"/>
                    </a:lnTo>
                    <a:lnTo>
                      <a:pt x="3971" y="551"/>
                    </a:lnTo>
                    <a:lnTo>
                      <a:pt x="3791" y="410"/>
                    </a:lnTo>
                    <a:lnTo>
                      <a:pt x="3586" y="295"/>
                    </a:lnTo>
                    <a:lnTo>
                      <a:pt x="3369" y="193"/>
                    </a:lnTo>
                    <a:lnTo>
                      <a:pt x="3151" y="103"/>
                    </a:lnTo>
                    <a:lnTo>
                      <a:pt x="2920" y="52"/>
                    </a:lnTo>
                    <a:lnTo>
                      <a:pt x="2677" y="13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958;p38">
                <a:extLst>
                  <a:ext uri="{FF2B5EF4-FFF2-40B4-BE49-F238E27FC236}">
                    <a16:creationId xmlns:a16="http://schemas.microsoft.com/office/drawing/2014/main" id="{285F3862-85CA-44C3-9B5B-C106F0D25CB7}"/>
                  </a:ext>
                </a:extLst>
              </p:cNvPr>
              <p:cNvSpPr/>
              <p:nvPr/>
            </p:nvSpPr>
            <p:spPr>
              <a:xfrm>
                <a:off x="5216318" y="6518979"/>
                <a:ext cx="1135313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96" h="7096" extrusionOk="0">
                    <a:moveTo>
                      <a:pt x="3369" y="0"/>
                    </a:moveTo>
                    <a:lnTo>
                      <a:pt x="3189" y="13"/>
                    </a:lnTo>
                    <a:lnTo>
                      <a:pt x="3010" y="39"/>
                    </a:lnTo>
                    <a:lnTo>
                      <a:pt x="2831" y="64"/>
                    </a:lnTo>
                    <a:lnTo>
                      <a:pt x="2664" y="116"/>
                    </a:lnTo>
                    <a:lnTo>
                      <a:pt x="2498" y="154"/>
                    </a:lnTo>
                    <a:lnTo>
                      <a:pt x="2331" y="218"/>
                    </a:lnTo>
                    <a:lnTo>
                      <a:pt x="2165" y="282"/>
                    </a:lnTo>
                    <a:lnTo>
                      <a:pt x="2011" y="346"/>
                    </a:lnTo>
                    <a:lnTo>
                      <a:pt x="1857" y="423"/>
                    </a:lnTo>
                    <a:lnTo>
                      <a:pt x="1716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94" y="807"/>
                    </a:lnTo>
                    <a:lnTo>
                      <a:pt x="1166" y="922"/>
                    </a:lnTo>
                    <a:lnTo>
                      <a:pt x="1038" y="1038"/>
                    </a:lnTo>
                    <a:lnTo>
                      <a:pt x="922" y="1166"/>
                    </a:lnTo>
                    <a:lnTo>
                      <a:pt x="807" y="1294"/>
                    </a:lnTo>
                    <a:lnTo>
                      <a:pt x="705" y="1422"/>
                    </a:lnTo>
                    <a:lnTo>
                      <a:pt x="615" y="1563"/>
                    </a:lnTo>
                    <a:lnTo>
                      <a:pt x="512" y="1704"/>
                    </a:lnTo>
                    <a:lnTo>
                      <a:pt x="436" y="1857"/>
                    </a:lnTo>
                    <a:lnTo>
                      <a:pt x="359" y="2011"/>
                    </a:lnTo>
                    <a:lnTo>
                      <a:pt x="282" y="2165"/>
                    </a:lnTo>
                    <a:lnTo>
                      <a:pt x="218" y="2331"/>
                    </a:lnTo>
                    <a:lnTo>
                      <a:pt x="167" y="2485"/>
                    </a:lnTo>
                    <a:lnTo>
                      <a:pt x="115" y="2664"/>
                    </a:lnTo>
                    <a:lnTo>
                      <a:pt x="77" y="2831"/>
                    </a:lnTo>
                    <a:lnTo>
                      <a:pt x="39" y="3010"/>
                    </a:lnTo>
                    <a:lnTo>
                      <a:pt x="26" y="3177"/>
                    </a:lnTo>
                    <a:lnTo>
                      <a:pt x="13" y="3356"/>
                    </a:lnTo>
                    <a:lnTo>
                      <a:pt x="0" y="3548"/>
                    </a:lnTo>
                    <a:lnTo>
                      <a:pt x="13" y="3727"/>
                    </a:lnTo>
                    <a:lnTo>
                      <a:pt x="26" y="3907"/>
                    </a:lnTo>
                    <a:lnTo>
                      <a:pt x="39" y="4086"/>
                    </a:lnTo>
                    <a:lnTo>
                      <a:pt x="77" y="4265"/>
                    </a:lnTo>
                    <a:lnTo>
                      <a:pt x="115" y="4432"/>
                    </a:lnTo>
                    <a:lnTo>
                      <a:pt x="167" y="4598"/>
                    </a:lnTo>
                    <a:lnTo>
                      <a:pt x="218" y="4765"/>
                    </a:lnTo>
                    <a:lnTo>
                      <a:pt x="282" y="4931"/>
                    </a:lnTo>
                    <a:lnTo>
                      <a:pt x="359" y="5085"/>
                    </a:lnTo>
                    <a:lnTo>
                      <a:pt x="436" y="5239"/>
                    </a:lnTo>
                    <a:lnTo>
                      <a:pt x="512" y="5380"/>
                    </a:lnTo>
                    <a:lnTo>
                      <a:pt x="615" y="5533"/>
                    </a:lnTo>
                    <a:lnTo>
                      <a:pt x="705" y="5661"/>
                    </a:lnTo>
                    <a:lnTo>
                      <a:pt x="807" y="5802"/>
                    </a:lnTo>
                    <a:lnTo>
                      <a:pt x="922" y="5930"/>
                    </a:lnTo>
                    <a:lnTo>
                      <a:pt x="1038" y="6058"/>
                    </a:lnTo>
                    <a:lnTo>
                      <a:pt x="1166" y="6174"/>
                    </a:lnTo>
                    <a:lnTo>
                      <a:pt x="1294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16" y="6584"/>
                    </a:lnTo>
                    <a:lnTo>
                      <a:pt x="1857" y="6660"/>
                    </a:lnTo>
                    <a:lnTo>
                      <a:pt x="2011" y="6737"/>
                    </a:lnTo>
                    <a:lnTo>
                      <a:pt x="2165" y="6814"/>
                    </a:lnTo>
                    <a:lnTo>
                      <a:pt x="2331" y="6878"/>
                    </a:lnTo>
                    <a:lnTo>
                      <a:pt x="2498" y="6929"/>
                    </a:lnTo>
                    <a:lnTo>
                      <a:pt x="2664" y="6981"/>
                    </a:lnTo>
                    <a:lnTo>
                      <a:pt x="2831" y="7019"/>
                    </a:lnTo>
                    <a:lnTo>
                      <a:pt x="3010" y="7045"/>
                    </a:lnTo>
                    <a:lnTo>
                      <a:pt x="3189" y="7070"/>
                    </a:lnTo>
                    <a:lnTo>
                      <a:pt x="3369" y="7083"/>
                    </a:lnTo>
                    <a:lnTo>
                      <a:pt x="3548" y="7096"/>
                    </a:lnTo>
                    <a:lnTo>
                      <a:pt x="3727" y="7083"/>
                    </a:lnTo>
                    <a:lnTo>
                      <a:pt x="3919" y="7070"/>
                    </a:lnTo>
                    <a:lnTo>
                      <a:pt x="4086" y="7045"/>
                    </a:lnTo>
                    <a:lnTo>
                      <a:pt x="4265" y="7019"/>
                    </a:lnTo>
                    <a:lnTo>
                      <a:pt x="4432" y="6981"/>
                    </a:lnTo>
                    <a:lnTo>
                      <a:pt x="4611" y="6929"/>
                    </a:lnTo>
                    <a:lnTo>
                      <a:pt x="4765" y="6878"/>
                    </a:lnTo>
                    <a:lnTo>
                      <a:pt x="4931" y="6814"/>
                    </a:lnTo>
                    <a:lnTo>
                      <a:pt x="5085" y="6737"/>
                    </a:lnTo>
                    <a:lnTo>
                      <a:pt x="5239" y="6660"/>
                    </a:lnTo>
                    <a:lnTo>
                      <a:pt x="5392" y="6584"/>
                    </a:lnTo>
                    <a:lnTo>
                      <a:pt x="5533" y="6481"/>
                    </a:lnTo>
                    <a:lnTo>
                      <a:pt x="5674" y="6391"/>
                    </a:lnTo>
                    <a:lnTo>
                      <a:pt x="5802" y="6276"/>
                    </a:lnTo>
                    <a:lnTo>
                      <a:pt x="5930" y="6174"/>
                    </a:lnTo>
                    <a:lnTo>
                      <a:pt x="6058" y="6058"/>
                    </a:lnTo>
                    <a:lnTo>
                      <a:pt x="6173" y="5930"/>
                    </a:lnTo>
                    <a:lnTo>
                      <a:pt x="6289" y="5802"/>
                    </a:lnTo>
                    <a:lnTo>
                      <a:pt x="6391" y="5661"/>
                    </a:lnTo>
                    <a:lnTo>
                      <a:pt x="6494" y="5533"/>
                    </a:lnTo>
                    <a:lnTo>
                      <a:pt x="6583" y="5380"/>
                    </a:lnTo>
                    <a:lnTo>
                      <a:pt x="6673" y="5239"/>
                    </a:lnTo>
                    <a:lnTo>
                      <a:pt x="6750" y="5085"/>
                    </a:lnTo>
                    <a:lnTo>
                      <a:pt x="6814" y="4931"/>
                    </a:lnTo>
                    <a:lnTo>
                      <a:pt x="6878" y="4765"/>
                    </a:lnTo>
                    <a:lnTo>
                      <a:pt x="6942" y="4598"/>
                    </a:lnTo>
                    <a:lnTo>
                      <a:pt x="6980" y="4432"/>
                    </a:lnTo>
                    <a:lnTo>
                      <a:pt x="7019" y="4265"/>
                    </a:lnTo>
                    <a:lnTo>
                      <a:pt x="7057" y="4086"/>
                    </a:lnTo>
                    <a:lnTo>
                      <a:pt x="7083" y="3907"/>
                    </a:lnTo>
                    <a:lnTo>
                      <a:pt x="7096" y="3727"/>
                    </a:lnTo>
                    <a:lnTo>
                      <a:pt x="7096" y="3548"/>
                    </a:lnTo>
                    <a:lnTo>
                      <a:pt x="7096" y="3356"/>
                    </a:lnTo>
                    <a:lnTo>
                      <a:pt x="7083" y="3177"/>
                    </a:lnTo>
                    <a:lnTo>
                      <a:pt x="7057" y="3010"/>
                    </a:lnTo>
                    <a:lnTo>
                      <a:pt x="7019" y="2831"/>
                    </a:lnTo>
                    <a:lnTo>
                      <a:pt x="6980" y="2664"/>
                    </a:lnTo>
                    <a:lnTo>
                      <a:pt x="6942" y="2485"/>
                    </a:lnTo>
                    <a:lnTo>
                      <a:pt x="6878" y="2331"/>
                    </a:lnTo>
                    <a:lnTo>
                      <a:pt x="6814" y="2165"/>
                    </a:lnTo>
                    <a:lnTo>
                      <a:pt x="6750" y="2011"/>
                    </a:lnTo>
                    <a:lnTo>
                      <a:pt x="6673" y="1857"/>
                    </a:lnTo>
                    <a:lnTo>
                      <a:pt x="6583" y="1704"/>
                    </a:lnTo>
                    <a:lnTo>
                      <a:pt x="6494" y="1563"/>
                    </a:lnTo>
                    <a:lnTo>
                      <a:pt x="6391" y="1422"/>
                    </a:lnTo>
                    <a:lnTo>
                      <a:pt x="6289" y="1294"/>
                    </a:lnTo>
                    <a:lnTo>
                      <a:pt x="6173" y="1166"/>
                    </a:lnTo>
                    <a:lnTo>
                      <a:pt x="6058" y="1038"/>
                    </a:lnTo>
                    <a:lnTo>
                      <a:pt x="5930" y="922"/>
                    </a:lnTo>
                    <a:lnTo>
                      <a:pt x="5802" y="807"/>
                    </a:lnTo>
                    <a:lnTo>
                      <a:pt x="5674" y="705"/>
                    </a:lnTo>
                    <a:lnTo>
                      <a:pt x="5533" y="602"/>
                    </a:lnTo>
                    <a:lnTo>
                      <a:pt x="5392" y="513"/>
                    </a:lnTo>
                    <a:lnTo>
                      <a:pt x="5239" y="423"/>
                    </a:lnTo>
                    <a:lnTo>
                      <a:pt x="5085" y="346"/>
                    </a:lnTo>
                    <a:lnTo>
                      <a:pt x="4931" y="282"/>
                    </a:lnTo>
                    <a:lnTo>
                      <a:pt x="4765" y="218"/>
                    </a:lnTo>
                    <a:lnTo>
                      <a:pt x="4611" y="154"/>
                    </a:lnTo>
                    <a:lnTo>
                      <a:pt x="4432" y="116"/>
                    </a:lnTo>
                    <a:lnTo>
                      <a:pt x="4265" y="64"/>
                    </a:lnTo>
                    <a:lnTo>
                      <a:pt x="4086" y="39"/>
                    </a:lnTo>
                    <a:lnTo>
                      <a:pt x="3919" y="13"/>
                    </a:lnTo>
                    <a:lnTo>
                      <a:pt x="3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959;p38">
                <a:extLst>
                  <a:ext uri="{FF2B5EF4-FFF2-40B4-BE49-F238E27FC236}">
                    <a16:creationId xmlns:a16="http://schemas.microsoft.com/office/drawing/2014/main" id="{7BC9C5D6-B5EE-4212-8CA6-FBB8F0B0E48D}"/>
                  </a:ext>
                </a:extLst>
              </p:cNvPr>
              <p:cNvSpPr/>
              <p:nvPr/>
            </p:nvSpPr>
            <p:spPr>
              <a:xfrm>
                <a:off x="5394550" y="6689616"/>
                <a:ext cx="77884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4868" extrusionOk="0">
                    <a:moveTo>
                      <a:pt x="2434" y="1"/>
                    </a:moveTo>
                    <a:lnTo>
                      <a:pt x="2191" y="13"/>
                    </a:lnTo>
                    <a:lnTo>
                      <a:pt x="1947" y="52"/>
                    </a:lnTo>
                    <a:lnTo>
                      <a:pt x="1717" y="103"/>
                    </a:lnTo>
                    <a:lnTo>
                      <a:pt x="1486" y="193"/>
                    </a:lnTo>
                    <a:lnTo>
                      <a:pt x="1281" y="295"/>
                    </a:lnTo>
                    <a:lnTo>
                      <a:pt x="1076" y="410"/>
                    </a:lnTo>
                    <a:lnTo>
                      <a:pt x="884" y="551"/>
                    </a:lnTo>
                    <a:lnTo>
                      <a:pt x="718" y="705"/>
                    </a:lnTo>
                    <a:lnTo>
                      <a:pt x="564" y="884"/>
                    </a:lnTo>
                    <a:lnTo>
                      <a:pt x="423" y="1076"/>
                    </a:lnTo>
                    <a:lnTo>
                      <a:pt x="295" y="1269"/>
                    </a:lnTo>
                    <a:lnTo>
                      <a:pt x="193" y="1486"/>
                    </a:lnTo>
                    <a:lnTo>
                      <a:pt x="116" y="1704"/>
                    </a:lnTo>
                    <a:lnTo>
                      <a:pt x="52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52" y="2921"/>
                    </a:lnTo>
                    <a:lnTo>
                      <a:pt x="116" y="3151"/>
                    </a:lnTo>
                    <a:lnTo>
                      <a:pt x="193" y="3382"/>
                    </a:lnTo>
                    <a:lnTo>
                      <a:pt x="295" y="3587"/>
                    </a:lnTo>
                    <a:lnTo>
                      <a:pt x="423" y="3792"/>
                    </a:lnTo>
                    <a:lnTo>
                      <a:pt x="564" y="3984"/>
                    </a:lnTo>
                    <a:lnTo>
                      <a:pt x="718" y="4150"/>
                    </a:lnTo>
                    <a:lnTo>
                      <a:pt x="884" y="4304"/>
                    </a:lnTo>
                    <a:lnTo>
                      <a:pt x="1076" y="4445"/>
                    </a:lnTo>
                    <a:lnTo>
                      <a:pt x="1281" y="4573"/>
                    </a:lnTo>
                    <a:lnTo>
                      <a:pt x="1486" y="4675"/>
                    </a:lnTo>
                    <a:lnTo>
                      <a:pt x="1717" y="4752"/>
                    </a:lnTo>
                    <a:lnTo>
                      <a:pt x="1947" y="4816"/>
                    </a:lnTo>
                    <a:lnTo>
                      <a:pt x="2191" y="4855"/>
                    </a:lnTo>
                    <a:lnTo>
                      <a:pt x="2434" y="4868"/>
                    </a:lnTo>
                    <a:lnTo>
                      <a:pt x="2690" y="4855"/>
                    </a:lnTo>
                    <a:lnTo>
                      <a:pt x="2921" y="4816"/>
                    </a:lnTo>
                    <a:lnTo>
                      <a:pt x="3164" y="4752"/>
                    </a:lnTo>
                    <a:lnTo>
                      <a:pt x="3382" y="4675"/>
                    </a:lnTo>
                    <a:lnTo>
                      <a:pt x="3599" y="4573"/>
                    </a:lnTo>
                    <a:lnTo>
                      <a:pt x="3792" y="4445"/>
                    </a:lnTo>
                    <a:lnTo>
                      <a:pt x="3984" y="4304"/>
                    </a:lnTo>
                    <a:lnTo>
                      <a:pt x="4150" y="4150"/>
                    </a:lnTo>
                    <a:lnTo>
                      <a:pt x="4317" y="3984"/>
                    </a:lnTo>
                    <a:lnTo>
                      <a:pt x="4458" y="3792"/>
                    </a:lnTo>
                    <a:lnTo>
                      <a:pt x="4573" y="3587"/>
                    </a:lnTo>
                    <a:lnTo>
                      <a:pt x="4675" y="3382"/>
                    </a:lnTo>
                    <a:lnTo>
                      <a:pt x="4765" y="3151"/>
                    </a:lnTo>
                    <a:lnTo>
                      <a:pt x="4816" y="2921"/>
                    </a:lnTo>
                    <a:lnTo>
                      <a:pt x="4855" y="2677"/>
                    </a:lnTo>
                    <a:lnTo>
                      <a:pt x="4867" y="2434"/>
                    </a:lnTo>
                    <a:lnTo>
                      <a:pt x="4855" y="2178"/>
                    </a:lnTo>
                    <a:lnTo>
                      <a:pt x="4816" y="1935"/>
                    </a:lnTo>
                    <a:lnTo>
                      <a:pt x="4765" y="1704"/>
                    </a:lnTo>
                    <a:lnTo>
                      <a:pt x="4675" y="1486"/>
                    </a:lnTo>
                    <a:lnTo>
                      <a:pt x="4573" y="1269"/>
                    </a:lnTo>
                    <a:lnTo>
                      <a:pt x="4458" y="1076"/>
                    </a:lnTo>
                    <a:lnTo>
                      <a:pt x="4317" y="884"/>
                    </a:lnTo>
                    <a:lnTo>
                      <a:pt x="4150" y="705"/>
                    </a:lnTo>
                    <a:lnTo>
                      <a:pt x="3984" y="551"/>
                    </a:lnTo>
                    <a:lnTo>
                      <a:pt x="3792" y="410"/>
                    </a:lnTo>
                    <a:lnTo>
                      <a:pt x="3599" y="295"/>
                    </a:lnTo>
                    <a:lnTo>
                      <a:pt x="3382" y="193"/>
                    </a:lnTo>
                    <a:lnTo>
                      <a:pt x="3164" y="103"/>
                    </a:lnTo>
                    <a:lnTo>
                      <a:pt x="2921" y="52"/>
                    </a:lnTo>
                    <a:lnTo>
                      <a:pt x="2690" y="13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960;p38">
                <a:extLst>
                  <a:ext uri="{FF2B5EF4-FFF2-40B4-BE49-F238E27FC236}">
                    <a16:creationId xmlns:a16="http://schemas.microsoft.com/office/drawing/2014/main" id="{CE630091-4418-448F-B7E1-C72C8D3CB160}"/>
                  </a:ext>
                </a:extLst>
              </p:cNvPr>
              <p:cNvSpPr/>
              <p:nvPr/>
            </p:nvSpPr>
            <p:spPr>
              <a:xfrm>
                <a:off x="3017562" y="8541678"/>
                <a:ext cx="3264509" cy="892729"/>
              </a:xfrm>
              <a:custGeom>
                <a:avLst/>
                <a:gdLst/>
                <a:ahLst/>
                <a:cxnLst/>
                <a:rect l="l" t="t" r="r" b="b"/>
                <a:pathLst>
                  <a:path w="20404" h="5828" extrusionOk="0">
                    <a:moveTo>
                      <a:pt x="2664" y="0"/>
                    </a:moveTo>
                    <a:lnTo>
                      <a:pt x="2395" y="13"/>
                    </a:lnTo>
                    <a:lnTo>
                      <a:pt x="2126" y="51"/>
                    </a:lnTo>
                    <a:lnTo>
                      <a:pt x="1870" y="116"/>
                    </a:lnTo>
                    <a:lnTo>
                      <a:pt x="1627" y="205"/>
                    </a:lnTo>
                    <a:lnTo>
                      <a:pt x="1396" y="320"/>
                    </a:lnTo>
                    <a:lnTo>
                      <a:pt x="1179" y="449"/>
                    </a:lnTo>
                    <a:lnTo>
                      <a:pt x="974" y="602"/>
                    </a:lnTo>
                    <a:lnTo>
                      <a:pt x="782" y="782"/>
                    </a:lnTo>
                    <a:lnTo>
                      <a:pt x="615" y="961"/>
                    </a:lnTo>
                    <a:lnTo>
                      <a:pt x="461" y="1166"/>
                    </a:lnTo>
                    <a:lnTo>
                      <a:pt x="320" y="1383"/>
                    </a:lnTo>
                    <a:lnTo>
                      <a:pt x="205" y="1627"/>
                    </a:lnTo>
                    <a:lnTo>
                      <a:pt x="116" y="1870"/>
                    </a:lnTo>
                    <a:lnTo>
                      <a:pt x="52" y="2126"/>
                    </a:lnTo>
                    <a:lnTo>
                      <a:pt x="13" y="2383"/>
                    </a:lnTo>
                    <a:lnTo>
                      <a:pt x="0" y="2651"/>
                    </a:lnTo>
                    <a:lnTo>
                      <a:pt x="0" y="3164"/>
                    </a:lnTo>
                    <a:lnTo>
                      <a:pt x="13" y="3433"/>
                    </a:lnTo>
                    <a:lnTo>
                      <a:pt x="52" y="3702"/>
                    </a:lnTo>
                    <a:lnTo>
                      <a:pt x="116" y="3958"/>
                    </a:lnTo>
                    <a:lnTo>
                      <a:pt x="205" y="4201"/>
                    </a:lnTo>
                    <a:lnTo>
                      <a:pt x="320" y="4432"/>
                    </a:lnTo>
                    <a:lnTo>
                      <a:pt x="461" y="4649"/>
                    </a:lnTo>
                    <a:lnTo>
                      <a:pt x="615" y="4854"/>
                    </a:lnTo>
                    <a:lnTo>
                      <a:pt x="782" y="5047"/>
                    </a:lnTo>
                    <a:lnTo>
                      <a:pt x="974" y="5213"/>
                    </a:lnTo>
                    <a:lnTo>
                      <a:pt x="1179" y="5367"/>
                    </a:lnTo>
                    <a:lnTo>
                      <a:pt x="1396" y="5508"/>
                    </a:lnTo>
                    <a:lnTo>
                      <a:pt x="1627" y="5610"/>
                    </a:lnTo>
                    <a:lnTo>
                      <a:pt x="1870" y="5700"/>
                    </a:lnTo>
                    <a:lnTo>
                      <a:pt x="2126" y="5764"/>
                    </a:lnTo>
                    <a:lnTo>
                      <a:pt x="2395" y="5815"/>
                    </a:lnTo>
                    <a:lnTo>
                      <a:pt x="2664" y="5828"/>
                    </a:lnTo>
                    <a:lnTo>
                      <a:pt x="17739" y="5828"/>
                    </a:lnTo>
                    <a:lnTo>
                      <a:pt x="18008" y="5815"/>
                    </a:lnTo>
                    <a:lnTo>
                      <a:pt x="18277" y="5764"/>
                    </a:lnTo>
                    <a:lnTo>
                      <a:pt x="18533" y="5700"/>
                    </a:lnTo>
                    <a:lnTo>
                      <a:pt x="18777" y="5610"/>
                    </a:lnTo>
                    <a:lnTo>
                      <a:pt x="19007" y="5508"/>
                    </a:lnTo>
                    <a:lnTo>
                      <a:pt x="19225" y="5367"/>
                    </a:lnTo>
                    <a:lnTo>
                      <a:pt x="19430" y="5213"/>
                    </a:lnTo>
                    <a:lnTo>
                      <a:pt x="19622" y="5047"/>
                    </a:lnTo>
                    <a:lnTo>
                      <a:pt x="19788" y="4854"/>
                    </a:lnTo>
                    <a:lnTo>
                      <a:pt x="19942" y="4649"/>
                    </a:lnTo>
                    <a:lnTo>
                      <a:pt x="20070" y="4432"/>
                    </a:lnTo>
                    <a:lnTo>
                      <a:pt x="20185" y="4201"/>
                    </a:lnTo>
                    <a:lnTo>
                      <a:pt x="20275" y="3958"/>
                    </a:lnTo>
                    <a:lnTo>
                      <a:pt x="20339" y="3702"/>
                    </a:lnTo>
                    <a:lnTo>
                      <a:pt x="20378" y="3433"/>
                    </a:lnTo>
                    <a:lnTo>
                      <a:pt x="20403" y="3164"/>
                    </a:lnTo>
                    <a:lnTo>
                      <a:pt x="20403" y="2651"/>
                    </a:lnTo>
                    <a:lnTo>
                      <a:pt x="20378" y="2383"/>
                    </a:lnTo>
                    <a:lnTo>
                      <a:pt x="20339" y="2126"/>
                    </a:lnTo>
                    <a:lnTo>
                      <a:pt x="20275" y="1870"/>
                    </a:lnTo>
                    <a:lnTo>
                      <a:pt x="20185" y="1627"/>
                    </a:lnTo>
                    <a:lnTo>
                      <a:pt x="20070" y="1383"/>
                    </a:lnTo>
                    <a:lnTo>
                      <a:pt x="19942" y="1166"/>
                    </a:lnTo>
                    <a:lnTo>
                      <a:pt x="19788" y="961"/>
                    </a:lnTo>
                    <a:lnTo>
                      <a:pt x="19622" y="782"/>
                    </a:lnTo>
                    <a:lnTo>
                      <a:pt x="19430" y="602"/>
                    </a:lnTo>
                    <a:lnTo>
                      <a:pt x="19225" y="449"/>
                    </a:lnTo>
                    <a:lnTo>
                      <a:pt x="19007" y="320"/>
                    </a:lnTo>
                    <a:lnTo>
                      <a:pt x="18777" y="205"/>
                    </a:lnTo>
                    <a:lnTo>
                      <a:pt x="18533" y="116"/>
                    </a:lnTo>
                    <a:lnTo>
                      <a:pt x="18277" y="51"/>
                    </a:lnTo>
                    <a:lnTo>
                      <a:pt x="18008" y="13"/>
                    </a:lnTo>
                    <a:lnTo>
                      <a:pt x="177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961;p38">
                <a:extLst>
                  <a:ext uri="{FF2B5EF4-FFF2-40B4-BE49-F238E27FC236}">
                    <a16:creationId xmlns:a16="http://schemas.microsoft.com/office/drawing/2014/main" id="{EB59DD1A-25B1-4635-9CD9-4E493BDBEA3D}"/>
                  </a:ext>
                </a:extLst>
              </p:cNvPr>
              <p:cNvSpPr/>
              <p:nvPr/>
            </p:nvSpPr>
            <p:spPr>
              <a:xfrm>
                <a:off x="3189712" y="8708335"/>
                <a:ext cx="2918122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18239" h="3652" extrusionOk="0">
                    <a:moveTo>
                      <a:pt x="1640" y="1"/>
                    </a:moveTo>
                    <a:lnTo>
                      <a:pt x="1460" y="39"/>
                    </a:lnTo>
                    <a:lnTo>
                      <a:pt x="1281" y="78"/>
                    </a:lnTo>
                    <a:lnTo>
                      <a:pt x="1114" y="142"/>
                    </a:lnTo>
                    <a:lnTo>
                      <a:pt x="961" y="219"/>
                    </a:lnTo>
                    <a:lnTo>
                      <a:pt x="807" y="308"/>
                    </a:lnTo>
                    <a:lnTo>
                      <a:pt x="666" y="411"/>
                    </a:lnTo>
                    <a:lnTo>
                      <a:pt x="538" y="526"/>
                    </a:lnTo>
                    <a:lnTo>
                      <a:pt x="423" y="667"/>
                    </a:lnTo>
                    <a:lnTo>
                      <a:pt x="320" y="795"/>
                    </a:lnTo>
                    <a:lnTo>
                      <a:pt x="218" y="949"/>
                    </a:lnTo>
                    <a:lnTo>
                      <a:pt x="141" y="1115"/>
                    </a:lnTo>
                    <a:lnTo>
                      <a:pt x="90" y="1282"/>
                    </a:lnTo>
                    <a:lnTo>
                      <a:pt x="39" y="1448"/>
                    </a:lnTo>
                    <a:lnTo>
                      <a:pt x="13" y="1640"/>
                    </a:lnTo>
                    <a:lnTo>
                      <a:pt x="0" y="1820"/>
                    </a:lnTo>
                    <a:lnTo>
                      <a:pt x="13" y="2012"/>
                    </a:lnTo>
                    <a:lnTo>
                      <a:pt x="39" y="2191"/>
                    </a:lnTo>
                    <a:lnTo>
                      <a:pt x="90" y="2358"/>
                    </a:lnTo>
                    <a:lnTo>
                      <a:pt x="141" y="2537"/>
                    </a:lnTo>
                    <a:lnTo>
                      <a:pt x="218" y="2691"/>
                    </a:lnTo>
                    <a:lnTo>
                      <a:pt x="320" y="2844"/>
                    </a:lnTo>
                    <a:lnTo>
                      <a:pt x="423" y="2985"/>
                    </a:lnTo>
                    <a:lnTo>
                      <a:pt x="538" y="3113"/>
                    </a:lnTo>
                    <a:lnTo>
                      <a:pt x="666" y="3228"/>
                    </a:lnTo>
                    <a:lnTo>
                      <a:pt x="807" y="3331"/>
                    </a:lnTo>
                    <a:lnTo>
                      <a:pt x="961" y="3421"/>
                    </a:lnTo>
                    <a:lnTo>
                      <a:pt x="1114" y="3497"/>
                    </a:lnTo>
                    <a:lnTo>
                      <a:pt x="1281" y="3561"/>
                    </a:lnTo>
                    <a:lnTo>
                      <a:pt x="1460" y="3613"/>
                    </a:lnTo>
                    <a:lnTo>
                      <a:pt x="1640" y="3638"/>
                    </a:lnTo>
                    <a:lnTo>
                      <a:pt x="1832" y="3651"/>
                    </a:lnTo>
                    <a:lnTo>
                      <a:pt x="16420" y="3651"/>
                    </a:lnTo>
                    <a:lnTo>
                      <a:pt x="16612" y="3638"/>
                    </a:lnTo>
                    <a:lnTo>
                      <a:pt x="16791" y="3613"/>
                    </a:lnTo>
                    <a:lnTo>
                      <a:pt x="16958" y="3561"/>
                    </a:lnTo>
                    <a:lnTo>
                      <a:pt x="17124" y="3497"/>
                    </a:lnTo>
                    <a:lnTo>
                      <a:pt x="17291" y="3421"/>
                    </a:lnTo>
                    <a:lnTo>
                      <a:pt x="17444" y="3331"/>
                    </a:lnTo>
                    <a:lnTo>
                      <a:pt x="17585" y="3228"/>
                    </a:lnTo>
                    <a:lnTo>
                      <a:pt x="17713" y="3113"/>
                    </a:lnTo>
                    <a:lnTo>
                      <a:pt x="17829" y="2985"/>
                    </a:lnTo>
                    <a:lnTo>
                      <a:pt x="17931" y="2844"/>
                    </a:lnTo>
                    <a:lnTo>
                      <a:pt x="18021" y="2691"/>
                    </a:lnTo>
                    <a:lnTo>
                      <a:pt x="18098" y="2537"/>
                    </a:lnTo>
                    <a:lnTo>
                      <a:pt x="18162" y="2358"/>
                    </a:lnTo>
                    <a:lnTo>
                      <a:pt x="18213" y="2191"/>
                    </a:lnTo>
                    <a:lnTo>
                      <a:pt x="18239" y="2012"/>
                    </a:lnTo>
                    <a:lnTo>
                      <a:pt x="18239" y="1820"/>
                    </a:lnTo>
                    <a:lnTo>
                      <a:pt x="18239" y="1640"/>
                    </a:lnTo>
                    <a:lnTo>
                      <a:pt x="18213" y="1448"/>
                    </a:lnTo>
                    <a:lnTo>
                      <a:pt x="18162" y="1282"/>
                    </a:lnTo>
                    <a:lnTo>
                      <a:pt x="18098" y="1115"/>
                    </a:lnTo>
                    <a:lnTo>
                      <a:pt x="18021" y="949"/>
                    </a:lnTo>
                    <a:lnTo>
                      <a:pt x="17931" y="795"/>
                    </a:lnTo>
                    <a:lnTo>
                      <a:pt x="17829" y="667"/>
                    </a:lnTo>
                    <a:lnTo>
                      <a:pt x="17713" y="526"/>
                    </a:lnTo>
                    <a:lnTo>
                      <a:pt x="17585" y="411"/>
                    </a:lnTo>
                    <a:lnTo>
                      <a:pt x="17444" y="308"/>
                    </a:lnTo>
                    <a:lnTo>
                      <a:pt x="17291" y="219"/>
                    </a:lnTo>
                    <a:lnTo>
                      <a:pt x="17124" y="142"/>
                    </a:lnTo>
                    <a:lnTo>
                      <a:pt x="16958" y="78"/>
                    </a:lnTo>
                    <a:lnTo>
                      <a:pt x="16791" y="39"/>
                    </a:lnTo>
                    <a:lnTo>
                      <a:pt x="166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962;p38">
                <a:extLst>
                  <a:ext uri="{FF2B5EF4-FFF2-40B4-BE49-F238E27FC236}">
                    <a16:creationId xmlns:a16="http://schemas.microsoft.com/office/drawing/2014/main" id="{7291850E-59BB-4321-BCB6-39E0A82841EC}"/>
                  </a:ext>
                </a:extLst>
              </p:cNvPr>
              <p:cNvSpPr/>
              <p:nvPr/>
            </p:nvSpPr>
            <p:spPr>
              <a:xfrm>
                <a:off x="4406924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5" y="3651"/>
                    </a:lnTo>
                    <a:lnTo>
                      <a:pt x="303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963;p38">
                <a:extLst>
                  <a:ext uri="{FF2B5EF4-FFF2-40B4-BE49-F238E27FC236}">
                    <a16:creationId xmlns:a16="http://schemas.microsoft.com/office/drawing/2014/main" id="{DEA355A2-943F-4DEC-8B43-095F4AB1C71A}"/>
                  </a:ext>
                </a:extLst>
              </p:cNvPr>
              <p:cNvSpPr/>
              <p:nvPr/>
            </p:nvSpPr>
            <p:spPr>
              <a:xfrm>
                <a:off x="3433540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6" y="3651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964;p38">
                <a:extLst>
                  <a:ext uri="{FF2B5EF4-FFF2-40B4-BE49-F238E27FC236}">
                    <a16:creationId xmlns:a16="http://schemas.microsoft.com/office/drawing/2014/main" id="{8A883C75-56EC-459F-8988-76D58F6D5BA7}"/>
                  </a:ext>
                </a:extLst>
              </p:cNvPr>
              <p:cNvSpPr/>
              <p:nvPr/>
            </p:nvSpPr>
            <p:spPr>
              <a:xfrm>
                <a:off x="5378068" y="8708332"/>
                <a:ext cx="48797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3049" y="3651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965;p38">
                <a:extLst>
                  <a:ext uri="{FF2B5EF4-FFF2-40B4-BE49-F238E27FC236}">
                    <a16:creationId xmlns:a16="http://schemas.microsoft.com/office/drawing/2014/main" id="{EE5BB635-CCFD-4795-9274-0D5ADECAEB9D}"/>
                  </a:ext>
                </a:extLst>
              </p:cNvPr>
              <p:cNvSpPr/>
              <p:nvPr/>
            </p:nvSpPr>
            <p:spPr>
              <a:xfrm>
                <a:off x="3677366" y="10073905"/>
                <a:ext cx="1944882" cy="253206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1653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26" y="333"/>
                    </a:lnTo>
                    <a:lnTo>
                      <a:pt x="64" y="487"/>
                    </a:lnTo>
                    <a:lnTo>
                      <a:pt x="128" y="641"/>
                    </a:lnTo>
                    <a:lnTo>
                      <a:pt x="193" y="781"/>
                    </a:lnTo>
                    <a:lnTo>
                      <a:pt x="269" y="922"/>
                    </a:lnTo>
                    <a:lnTo>
                      <a:pt x="372" y="1050"/>
                    </a:lnTo>
                    <a:lnTo>
                      <a:pt x="474" y="1166"/>
                    </a:lnTo>
                    <a:lnTo>
                      <a:pt x="590" y="1268"/>
                    </a:lnTo>
                    <a:lnTo>
                      <a:pt x="718" y="1371"/>
                    </a:lnTo>
                    <a:lnTo>
                      <a:pt x="859" y="1447"/>
                    </a:lnTo>
                    <a:lnTo>
                      <a:pt x="999" y="1512"/>
                    </a:lnTo>
                    <a:lnTo>
                      <a:pt x="1153" y="1576"/>
                    </a:lnTo>
                    <a:lnTo>
                      <a:pt x="1307" y="1614"/>
                    </a:lnTo>
                    <a:lnTo>
                      <a:pt x="1473" y="1640"/>
                    </a:lnTo>
                    <a:lnTo>
                      <a:pt x="1640" y="1652"/>
                    </a:lnTo>
                    <a:lnTo>
                      <a:pt x="10516" y="1652"/>
                    </a:lnTo>
                    <a:lnTo>
                      <a:pt x="10682" y="1640"/>
                    </a:lnTo>
                    <a:lnTo>
                      <a:pt x="10849" y="1614"/>
                    </a:lnTo>
                    <a:lnTo>
                      <a:pt x="11002" y="1576"/>
                    </a:lnTo>
                    <a:lnTo>
                      <a:pt x="11156" y="1512"/>
                    </a:lnTo>
                    <a:lnTo>
                      <a:pt x="11297" y="1447"/>
                    </a:lnTo>
                    <a:lnTo>
                      <a:pt x="11438" y="1371"/>
                    </a:lnTo>
                    <a:lnTo>
                      <a:pt x="11553" y="1268"/>
                    </a:lnTo>
                    <a:lnTo>
                      <a:pt x="11681" y="1166"/>
                    </a:lnTo>
                    <a:lnTo>
                      <a:pt x="11784" y="1050"/>
                    </a:lnTo>
                    <a:lnTo>
                      <a:pt x="11873" y="922"/>
                    </a:lnTo>
                    <a:lnTo>
                      <a:pt x="11963" y="781"/>
                    </a:lnTo>
                    <a:lnTo>
                      <a:pt x="12027" y="641"/>
                    </a:lnTo>
                    <a:lnTo>
                      <a:pt x="12078" y="487"/>
                    </a:lnTo>
                    <a:lnTo>
                      <a:pt x="12117" y="333"/>
                    </a:lnTo>
                    <a:lnTo>
                      <a:pt x="12142" y="167"/>
                    </a:lnTo>
                    <a:lnTo>
                      <a:pt x="12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966;p38">
                <a:extLst>
                  <a:ext uri="{FF2B5EF4-FFF2-40B4-BE49-F238E27FC236}">
                    <a16:creationId xmlns:a16="http://schemas.microsoft.com/office/drawing/2014/main" id="{BE8F431C-675A-49A2-A14D-B8A21F7B534A}"/>
                  </a:ext>
                </a:extLst>
              </p:cNvPr>
              <p:cNvSpPr/>
              <p:nvPr/>
            </p:nvSpPr>
            <p:spPr>
              <a:xfrm>
                <a:off x="4091264" y="10326956"/>
                <a:ext cx="1116914" cy="837890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5470" extrusionOk="0">
                    <a:moveTo>
                      <a:pt x="1" y="0"/>
                    </a:moveTo>
                    <a:lnTo>
                      <a:pt x="1" y="5469"/>
                    </a:lnTo>
                    <a:lnTo>
                      <a:pt x="6981" y="546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967;p38">
                <a:extLst>
                  <a:ext uri="{FF2B5EF4-FFF2-40B4-BE49-F238E27FC236}">
                    <a16:creationId xmlns:a16="http://schemas.microsoft.com/office/drawing/2014/main" id="{051F1967-F874-4FB6-987D-3C6B5170FCBB}"/>
                  </a:ext>
                </a:extLst>
              </p:cNvPr>
              <p:cNvSpPr/>
              <p:nvPr/>
            </p:nvSpPr>
            <p:spPr>
              <a:xfrm>
                <a:off x="4091264" y="10605587"/>
                <a:ext cx="1116914" cy="278634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819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6981" y="181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968;p38">
                <a:extLst>
                  <a:ext uri="{FF2B5EF4-FFF2-40B4-BE49-F238E27FC236}">
                    <a16:creationId xmlns:a16="http://schemas.microsoft.com/office/drawing/2014/main" id="{CD83FAEC-B6D1-4C68-B93A-2B8B5FE75D09}"/>
                  </a:ext>
                </a:extLst>
              </p:cNvPr>
              <p:cNvSpPr/>
              <p:nvPr/>
            </p:nvSpPr>
            <p:spPr>
              <a:xfrm>
                <a:off x="1517489" y="11164676"/>
                <a:ext cx="6262466" cy="2142515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987" extrusionOk="0">
                    <a:moveTo>
                      <a:pt x="6097" y="0"/>
                    </a:moveTo>
                    <a:lnTo>
                      <a:pt x="5764" y="26"/>
                    </a:lnTo>
                    <a:lnTo>
                      <a:pt x="5444" y="77"/>
                    </a:lnTo>
                    <a:lnTo>
                      <a:pt x="5137" y="128"/>
                    </a:lnTo>
                    <a:lnTo>
                      <a:pt x="4817" y="205"/>
                    </a:lnTo>
                    <a:lnTo>
                      <a:pt x="4522" y="282"/>
                    </a:lnTo>
                    <a:lnTo>
                      <a:pt x="4215" y="385"/>
                    </a:lnTo>
                    <a:lnTo>
                      <a:pt x="3933" y="500"/>
                    </a:lnTo>
                    <a:lnTo>
                      <a:pt x="3638" y="628"/>
                    </a:lnTo>
                    <a:lnTo>
                      <a:pt x="3369" y="769"/>
                    </a:lnTo>
                    <a:lnTo>
                      <a:pt x="3100" y="923"/>
                    </a:lnTo>
                    <a:lnTo>
                      <a:pt x="2831" y="1089"/>
                    </a:lnTo>
                    <a:lnTo>
                      <a:pt x="2588" y="1268"/>
                    </a:lnTo>
                    <a:lnTo>
                      <a:pt x="2345" y="1460"/>
                    </a:lnTo>
                    <a:lnTo>
                      <a:pt x="2114" y="1665"/>
                    </a:lnTo>
                    <a:lnTo>
                      <a:pt x="1884" y="1883"/>
                    </a:lnTo>
                    <a:lnTo>
                      <a:pt x="1679" y="2101"/>
                    </a:lnTo>
                    <a:lnTo>
                      <a:pt x="1474" y="2331"/>
                    </a:lnTo>
                    <a:lnTo>
                      <a:pt x="1282" y="2575"/>
                    </a:lnTo>
                    <a:lnTo>
                      <a:pt x="1102" y="2831"/>
                    </a:lnTo>
                    <a:lnTo>
                      <a:pt x="936" y="3087"/>
                    </a:lnTo>
                    <a:lnTo>
                      <a:pt x="782" y="3356"/>
                    </a:lnTo>
                    <a:lnTo>
                      <a:pt x="641" y="3638"/>
                    </a:lnTo>
                    <a:lnTo>
                      <a:pt x="513" y="3920"/>
                    </a:lnTo>
                    <a:lnTo>
                      <a:pt x="398" y="4214"/>
                    </a:lnTo>
                    <a:lnTo>
                      <a:pt x="296" y="4509"/>
                    </a:lnTo>
                    <a:lnTo>
                      <a:pt x="206" y="4816"/>
                    </a:lnTo>
                    <a:lnTo>
                      <a:pt x="129" y="5124"/>
                    </a:lnTo>
                    <a:lnTo>
                      <a:pt x="78" y="5444"/>
                    </a:lnTo>
                    <a:lnTo>
                      <a:pt x="39" y="5764"/>
                    </a:lnTo>
                    <a:lnTo>
                      <a:pt x="14" y="6084"/>
                    </a:lnTo>
                    <a:lnTo>
                      <a:pt x="1" y="6417"/>
                    </a:lnTo>
                    <a:lnTo>
                      <a:pt x="1" y="13987"/>
                    </a:lnTo>
                    <a:lnTo>
                      <a:pt x="39142" y="13987"/>
                    </a:lnTo>
                    <a:lnTo>
                      <a:pt x="39142" y="6417"/>
                    </a:lnTo>
                    <a:lnTo>
                      <a:pt x="39142" y="6084"/>
                    </a:lnTo>
                    <a:lnTo>
                      <a:pt x="39116" y="5764"/>
                    </a:lnTo>
                    <a:lnTo>
                      <a:pt x="39078" y="5444"/>
                    </a:lnTo>
                    <a:lnTo>
                      <a:pt x="39014" y="5124"/>
                    </a:lnTo>
                    <a:lnTo>
                      <a:pt x="38950" y="4816"/>
                    </a:lnTo>
                    <a:lnTo>
                      <a:pt x="38860" y="4509"/>
                    </a:lnTo>
                    <a:lnTo>
                      <a:pt x="38758" y="4214"/>
                    </a:lnTo>
                    <a:lnTo>
                      <a:pt x="38642" y="3920"/>
                    </a:lnTo>
                    <a:lnTo>
                      <a:pt x="38514" y="3638"/>
                    </a:lnTo>
                    <a:lnTo>
                      <a:pt x="38373" y="3356"/>
                    </a:lnTo>
                    <a:lnTo>
                      <a:pt x="38220" y="3087"/>
                    </a:lnTo>
                    <a:lnTo>
                      <a:pt x="38053" y="2831"/>
                    </a:lnTo>
                    <a:lnTo>
                      <a:pt x="37874" y="2575"/>
                    </a:lnTo>
                    <a:lnTo>
                      <a:pt x="37682" y="2331"/>
                    </a:lnTo>
                    <a:lnTo>
                      <a:pt x="37477" y="2101"/>
                    </a:lnTo>
                    <a:lnTo>
                      <a:pt x="37272" y="1883"/>
                    </a:lnTo>
                    <a:lnTo>
                      <a:pt x="37041" y="1665"/>
                    </a:lnTo>
                    <a:lnTo>
                      <a:pt x="36811" y="1460"/>
                    </a:lnTo>
                    <a:lnTo>
                      <a:pt x="36567" y="1268"/>
                    </a:lnTo>
                    <a:lnTo>
                      <a:pt x="36311" y="1089"/>
                    </a:lnTo>
                    <a:lnTo>
                      <a:pt x="36055" y="923"/>
                    </a:lnTo>
                    <a:lnTo>
                      <a:pt x="35786" y="769"/>
                    </a:lnTo>
                    <a:lnTo>
                      <a:pt x="35504" y="628"/>
                    </a:lnTo>
                    <a:lnTo>
                      <a:pt x="35223" y="500"/>
                    </a:lnTo>
                    <a:lnTo>
                      <a:pt x="34928" y="385"/>
                    </a:lnTo>
                    <a:lnTo>
                      <a:pt x="34633" y="282"/>
                    </a:lnTo>
                    <a:lnTo>
                      <a:pt x="34326" y="205"/>
                    </a:lnTo>
                    <a:lnTo>
                      <a:pt x="34019" y="128"/>
                    </a:lnTo>
                    <a:lnTo>
                      <a:pt x="33698" y="77"/>
                    </a:lnTo>
                    <a:lnTo>
                      <a:pt x="33378" y="26"/>
                    </a:lnTo>
                    <a:lnTo>
                      <a:pt x="33058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0" name="Picture 24" descr="Big Red Apple PNG Image">
            <a:extLst>
              <a:ext uri="{FF2B5EF4-FFF2-40B4-BE49-F238E27FC236}">
                <a16:creationId xmlns:a16="http://schemas.microsoft.com/office/drawing/2014/main" id="{A4650F92-E8DC-42BB-B740-03438D6E9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21" y="1711278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Speech Bubble: Rectangle 70">
            <a:extLst>
              <a:ext uri="{FF2B5EF4-FFF2-40B4-BE49-F238E27FC236}">
                <a16:creationId xmlns:a16="http://schemas.microsoft.com/office/drawing/2014/main" id="{89B5EE80-1CC8-4AD6-B158-B3C0285E2659}"/>
              </a:ext>
            </a:extLst>
          </p:cNvPr>
          <p:cNvSpPr/>
          <p:nvPr/>
        </p:nvSpPr>
        <p:spPr>
          <a:xfrm>
            <a:off x="2325189" y="1079965"/>
            <a:ext cx="1357835" cy="643299"/>
          </a:xfrm>
          <a:prstGeom prst="wedgeRectCallout">
            <a:avLst>
              <a:gd name="adj1" fmla="val 47614"/>
              <a:gd name="adj2" fmla="val 110657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181422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500">
        <p:fade/>
      </p:transition>
    </mc:Choice>
    <mc:Fallback>
      <p:transition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840448" y="-66526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7230"/>
            <a:ext cx="398127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7: implementation and monitoring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A82F0-7F31-492E-8C53-F1FEBCD4B5D5}"/>
              </a:ext>
            </a:extLst>
          </p:cNvPr>
          <p:cNvGrpSpPr/>
          <p:nvPr/>
        </p:nvGrpSpPr>
        <p:grpSpPr>
          <a:xfrm>
            <a:off x="3875330" y="1518295"/>
            <a:ext cx="1393339" cy="2106909"/>
            <a:chOff x="1068873" y="2477561"/>
            <a:chExt cx="7161842" cy="10829630"/>
          </a:xfrm>
        </p:grpSpPr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7779694" y="12057237"/>
              <a:ext cx="451021" cy="1249942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68873" y="12057237"/>
              <a:ext cx="448782" cy="1249942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BDBB6BF-F9D4-484D-AE90-67C69F860B2B}"/>
                </a:ext>
              </a:extLst>
            </p:cNvPr>
            <p:cNvGrpSpPr/>
            <p:nvPr/>
          </p:nvGrpSpPr>
          <p:grpSpPr>
            <a:xfrm>
              <a:off x="1517489" y="2477561"/>
              <a:ext cx="6262466" cy="10829630"/>
              <a:chOff x="1517489" y="2477561"/>
              <a:chExt cx="6262466" cy="10829630"/>
            </a:xfrm>
          </p:grpSpPr>
          <p:sp>
            <p:nvSpPr>
              <p:cNvPr id="110" name="Google Shape;1923;p38">
                <a:extLst>
                  <a:ext uri="{FF2B5EF4-FFF2-40B4-BE49-F238E27FC236}">
                    <a16:creationId xmlns:a16="http://schemas.microsoft.com/office/drawing/2014/main" id="{335FC75F-01C0-4391-A22E-568038BCAD94}"/>
                  </a:ext>
                </a:extLst>
              </p:cNvPr>
              <p:cNvSpPr/>
              <p:nvPr/>
            </p:nvSpPr>
            <p:spPr>
              <a:xfrm>
                <a:off x="2548310" y="2477561"/>
                <a:ext cx="4200951" cy="4022024"/>
              </a:xfrm>
              <a:custGeom>
                <a:avLst/>
                <a:gdLst/>
                <a:ahLst/>
                <a:cxnLst/>
                <a:rect l="l" t="t" r="r" b="b"/>
                <a:pathLst>
                  <a:path w="26257" h="26257" extrusionOk="0">
                    <a:moveTo>
                      <a:pt x="5072" y="0"/>
                    </a:moveTo>
                    <a:lnTo>
                      <a:pt x="4803" y="26"/>
                    </a:lnTo>
                    <a:lnTo>
                      <a:pt x="4534" y="64"/>
                    </a:lnTo>
                    <a:lnTo>
                      <a:pt x="4278" y="102"/>
                    </a:lnTo>
                    <a:lnTo>
                      <a:pt x="4009" y="167"/>
                    </a:lnTo>
                    <a:lnTo>
                      <a:pt x="3766" y="243"/>
                    </a:lnTo>
                    <a:lnTo>
                      <a:pt x="3510" y="320"/>
                    </a:lnTo>
                    <a:lnTo>
                      <a:pt x="3266" y="423"/>
                    </a:lnTo>
                    <a:lnTo>
                      <a:pt x="3036" y="525"/>
                    </a:lnTo>
                    <a:lnTo>
                      <a:pt x="2805" y="640"/>
                    </a:lnTo>
                    <a:lnTo>
                      <a:pt x="2575" y="768"/>
                    </a:lnTo>
                    <a:lnTo>
                      <a:pt x="2357" y="909"/>
                    </a:lnTo>
                    <a:lnTo>
                      <a:pt x="2152" y="1063"/>
                    </a:lnTo>
                    <a:lnTo>
                      <a:pt x="1947" y="1217"/>
                    </a:lnTo>
                    <a:lnTo>
                      <a:pt x="1755" y="1383"/>
                    </a:lnTo>
                    <a:lnTo>
                      <a:pt x="1563" y="1563"/>
                    </a:lnTo>
                    <a:lnTo>
                      <a:pt x="1396" y="1755"/>
                    </a:lnTo>
                    <a:lnTo>
                      <a:pt x="1230" y="1947"/>
                    </a:lnTo>
                    <a:lnTo>
                      <a:pt x="1063" y="2152"/>
                    </a:lnTo>
                    <a:lnTo>
                      <a:pt x="910" y="2357"/>
                    </a:lnTo>
                    <a:lnTo>
                      <a:pt x="782" y="2574"/>
                    </a:lnTo>
                    <a:lnTo>
                      <a:pt x="653" y="2792"/>
                    </a:lnTo>
                    <a:lnTo>
                      <a:pt x="525" y="3023"/>
                    </a:lnTo>
                    <a:lnTo>
                      <a:pt x="423" y="3266"/>
                    </a:lnTo>
                    <a:lnTo>
                      <a:pt x="333" y="3509"/>
                    </a:lnTo>
                    <a:lnTo>
                      <a:pt x="244" y="3753"/>
                    </a:lnTo>
                    <a:lnTo>
                      <a:pt x="167" y="4009"/>
                    </a:lnTo>
                    <a:lnTo>
                      <a:pt x="116" y="4265"/>
                    </a:lnTo>
                    <a:lnTo>
                      <a:pt x="64" y="4534"/>
                    </a:lnTo>
                    <a:lnTo>
                      <a:pt x="26" y="4803"/>
                    </a:lnTo>
                    <a:lnTo>
                      <a:pt x="13" y="5072"/>
                    </a:lnTo>
                    <a:lnTo>
                      <a:pt x="0" y="5341"/>
                    </a:lnTo>
                    <a:lnTo>
                      <a:pt x="0" y="20903"/>
                    </a:lnTo>
                    <a:lnTo>
                      <a:pt x="13" y="21184"/>
                    </a:lnTo>
                    <a:lnTo>
                      <a:pt x="26" y="21453"/>
                    </a:lnTo>
                    <a:lnTo>
                      <a:pt x="64" y="21722"/>
                    </a:lnTo>
                    <a:lnTo>
                      <a:pt x="116" y="21991"/>
                    </a:lnTo>
                    <a:lnTo>
                      <a:pt x="167" y="22247"/>
                    </a:lnTo>
                    <a:lnTo>
                      <a:pt x="244" y="22503"/>
                    </a:lnTo>
                    <a:lnTo>
                      <a:pt x="333" y="22747"/>
                    </a:lnTo>
                    <a:lnTo>
                      <a:pt x="423" y="22990"/>
                    </a:lnTo>
                    <a:lnTo>
                      <a:pt x="525" y="23234"/>
                    </a:lnTo>
                    <a:lnTo>
                      <a:pt x="653" y="23464"/>
                    </a:lnTo>
                    <a:lnTo>
                      <a:pt x="782" y="23682"/>
                    </a:lnTo>
                    <a:lnTo>
                      <a:pt x="910" y="23900"/>
                    </a:lnTo>
                    <a:lnTo>
                      <a:pt x="1063" y="24104"/>
                    </a:lnTo>
                    <a:lnTo>
                      <a:pt x="1230" y="24309"/>
                    </a:lnTo>
                    <a:lnTo>
                      <a:pt x="1396" y="24502"/>
                    </a:lnTo>
                    <a:lnTo>
                      <a:pt x="1563" y="24694"/>
                    </a:lnTo>
                    <a:lnTo>
                      <a:pt x="1755" y="24873"/>
                    </a:lnTo>
                    <a:lnTo>
                      <a:pt x="1947" y="25039"/>
                    </a:lnTo>
                    <a:lnTo>
                      <a:pt x="2152" y="25193"/>
                    </a:lnTo>
                    <a:lnTo>
                      <a:pt x="2357" y="25347"/>
                    </a:lnTo>
                    <a:lnTo>
                      <a:pt x="2575" y="25488"/>
                    </a:lnTo>
                    <a:lnTo>
                      <a:pt x="2805" y="25616"/>
                    </a:lnTo>
                    <a:lnTo>
                      <a:pt x="3036" y="25731"/>
                    </a:lnTo>
                    <a:lnTo>
                      <a:pt x="3266" y="25834"/>
                    </a:lnTo>
                    <a:lnTo>
                      <a:pt x="3510" y="25936"/>
                    </a:lnTo>
                    <a:lnTo>
                      <a:pt x="3766" y="26013"/>
                    </a:lnTo>
                    <a:lnTo>
                      <a:pt x="4009" y="26090"/>
                    </a:lnTo>
                    <a:lnTo>
                      <a:pt x="4278" y="26154"/>
                    </a:lnTo>
                    <a:lnTo>
                      <a:pt x="4534" y="26192"/>
                    </a:lnTo>
                    <a:lnTo>
                      <a:pt x="4803" y="26231"/>
                    </a:lnTo>
                    <a:lnTo>
                      <a:pt x="5072" y="26256"/>
                    </a:lnTo>
                    <a:lnTo>
                      <a:pt x="21184" y="26256"/>
                    </a:lnTo>
                    <a:lnTo>
                      <a:pt x="21466" y="26231"/>
                    </a:lnTo>
                    <a:lnTo>
                      <a:pt x="21722" y="26192"/>
                    </a:lnTo>
                    <a:lnTo>
                      <a:pt x="21991" y="26154"/>
                    </a:lnTo>
                    <a:lnTo>
                      <a:pt x="22248" y="26090"/>
                    </a:lnTo>
                    <a:lnTo>
                      <a:pt x="22504" y="26013"/>
                    </a:lnTo>
                    <a:lnTo>
                      <a:pt x="22747" y="25936"/>
                    </a:lnTo>
                    <a:lnTo>
                      <a:pt x="22990" y="25834"/>
                    </a:lnTo>
                    <a:lnTo>
                      <a:pt x="23234" y="25731"/>
                    </a:lnTo>
                    <a:lnTo>
                      <a:pt x="23464" y="25616"/>
                    </a:lnTo>
                    <a:lnTo>
                      <a:pt x="23682" y="25488"/>
                    </a:lnTo>
                    <a:lnTo>
                      <a:pt x="23900" y="25347"/>
                    </a:lnTo>
                    <a:lnTo>
                      <a:pt x="24117" y="25193"/>
                    </a:lnTo>
                    <a:lnTo>
                      <a:pt x="24322" y="25039"/>
                    </a:lnTo>
                    <a:lnTo>
                      <a:pt x="24515" y="24873"/>
                    </a:lnTo>
                    <a:lnTo>
                      <a:pt x="24694" y="24694"/>
                    </a:lnTo>
                    <a:lnTo>
                      <a:pt x="24873" y="24502"/>
                    </a:lnTo>
                    <a:lnTo>
                      <a:pt x="25040" y="24309"/>
                    </a:lnTo>
                    <a:lnTo>
                      <a:pt x="25206" y="24104"/>
                    </a:lnTo>
                    <a:lnTo>
                      <a:pt x="25347" y="23900"/>
                    </a:lnTo>
                    <a:lnTo>
                      <a:pt x="25488" y="23682"/>
                    </a:lnTo>
                    <a:lnTo>
                      <a:pt x="25616" y="23464"/>
                    </a:lnTo>
                    <a:lnTo>
                      <a:pt x="25731" y="23234"/>
                    </a:lnTo>
                    <a:lnTo>
                      <a:pt x="25847" y="22990"/>
                    </a:lnTo>
                    <a:lnTo>
                      <a:pt x="25936" y="22747"/>
                    </a:lnTo>
                    <a:lnTo>
                      <a:pt x="26026" y="22503"/>
                    </a:lnTo>
                    <a:lnTo>
                      <a:pt x="26090" y="22247"/>
                    </a:lnTo>
                    <a:lnTo>
                      <a:pt x="26154" y="21991"/>
                    </a:lnTo>
                    <a:lnTo>
                      <a:pt x="26205" y="21722"/>
                    </a:lnTo>
                    <a:lnTo>
                      <a:pt x="26231" y="21453"/>
                    </a:lnTo>
                    <a:lnTo>
                      <a:pt x="26256" y="21184"/>
                    </a:lnTo>
                    <a:lnTo>
                      <a:pt x="26256" y="20903"/>
                    </a:lnTo>
                    <a:lnTo>
                      <a:pt x="26256" y="5341"/>
                    </a:lnTo>
                    <a:lnTo>
                      <a:pt x="26256" y="5072"/>
                    </a:lnTo>
                    <a:lnTo>
                      <a:pt x="26231" y="4803"/>
                    </a:lnTo>
                    <a:lnTo>
                      <a:pt x="26205" y="4534"/>
                    </a:lnTo>
                    <a:lnTo>
                      <a:pt x="26154" y="4265"/>
                    </a:lnTo>
                    <a:lnTo>
                      <a:pt x="26090" y="4009"/>
                    </a:lnTo>
                    <a:lnTo>
                      <a:pt x="26026" y="3753"/>
                    </a:lnTo>
                    <a:lnTo>
                      <a:pt x="25936" y="3509"/>
                    </a:lnTo>
                    <a:lnTo>
                      <a:pt x="25847" y="3266"/>
                    </a:lnTo>
                    <a:lnTo>
                      <a:pt x="25731" y="3023"/>
                    </a:lnTo>
                    <a:lnTo>
                      <a:pt x="25616" y="2792"/>
                    </a:lnTo>
                    <a:lnTo>
                      <a:pt x="25488" y="2574"/>
                    </a:lnTo>
                    <a:lnTo>
                      <a:pt x="25347" y="2357"/>
                    </a:lnTo>
                    <a:lnTo>
                      <a:pt x="25206" y="2152"/>
                    </a:lnTo>
                    <a:lnTo>
                      <a:pt x="25040" y="1947"/>
                    </a:lnTo>
                    <a:lnTo>
                      <a:pt x="24873" y="1755"/>
                    </a:lnTo>
                    <a:lnTo>
                      <a:pt x="24694" y="1563"/>
                    </a:lnTo>
                    <a:lnTo>
                      <a:pt x="24515" y="1383"/>
                    </a:lnTo>
                    <a:lnTo>
                      <a:pt x="24322" y="1217"/>
                    </a:lnTo>
                    <a:lnTo>
                      <a:pt x="24117" y="1063"/>
                    </a:lnTo>
                    <a:lnTo>
                      <a:pt x="23900" y="909"/>
                    </a:lnTo>
                    <a:lnTo>
                      <a:pt x="23682" y="768"/>
                    </a:lnTo>
                    <a:lnTo>
                      <a:pt x="23464" y="640"/>
                    </a:lnTo>
                    <a:lnTo>
                      <a:pt x="23234" y="525"/>
                    </a:lnTo>
                    <a:lnTo>
                      <a:pt x="22990" y="423"/>
                    </a:lnTo>
                    <a:lnTo>
                      <a:pt x="22747" y="320"/>
                    </a:lnTo>
                    <a:lnTo>
                      <a:pt x="22504" y="243"/>
                    </a:lnTo>
                    <a:lnTo>
                      <a:pt x="22248" y="167"/>
                    </a:lnTo>
                    <a:lnTo>
                      <a:pt x="21991" y="102"/>
                    </a:lnTo>
                    <a:lnTo>
                      <a:pt x="21722" y="64"/>
                    </a:lnTo>
                    <a:lnTo>
                      <a:pt x="21466" y="26"/>
                    </a:lnTo>
                    <a:lnTo>
                      <a:pt x="21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924;p38">
                <a:extLst>
                  <a:ext uri="{FF2B5EF4-FFF2-40B4-BE49-F238E27FC236}">
                    <a16:creationId xmlns:a16="http://schemas.microsoft.com/office/drawing/2014/main" id="{52DE68B3-8F71-414F-BC11-63C0682FB069}"/>
                  </a:ext>
                </a:extLst>
              </p:cNvPr>
              <p:cNvSpPr/>
              <p:nvPr/>
            </p:nvSpPr>
            <p:spPr>
              <a:xfrm>
                <a:off x="2781896" y="2701201"/>
                <a:ext cx="3735850" cy="3574741"/>
              </a:xfrm>
              <a:custGeom>
                <a:avLst/>
                <a:gdLst/>
                <a:ahLst/>
                <a:cxnLst/>
                <a:rect l="l" t="t" r="r" b="b"/>
                <a:pathLst>
                  <a:path w="23350" h="23337" extrusionOk="0">
                    <a:moveTo>
                      <a:pt x="4509" y="0"/>
                    </a:moveTo>
                    <a:lnTo>
                      <a:pt x="4265" y="26"/>
                    </a:lnTo>
                    <a:lnTo>
                      <a:pt x="4035" y="51"/>
                    </a:lnTo>
                    <a:lnTo>
                      <a:pt x="3792" y="90"/>
                    </a:lnTo>
                    <a:lnTo>
                      <a:pt x="3561" y="141"/>
                    </a:lnTo>
                    <a:lnTo>
                      <a:pt x="3343" y="205"/>
                    </a:lnTo>
                    <a:lnTo>
                      <a:pt x="3126" y="282"/>
                    </a:lnTo>
                    <a:lnTo>
                      <a:pt x="2908" y="372"/>
                    </a:lnTo>
                    <a:lnTo>
                      <a:pt x="2690" y="461"/>
                    </a:lnTo>
                    <a:lnTo>
                      <a:pt x="2485" y="564"/>
                    </a:lnTo>
                    <a:lnTo>
                      <a:pt x="2293" y="679"/>
                    </a:lnTo>
                    <a:lnTo>
                      <a:pt x="2101" y="807"/>
                    </a:lnTo>
                    <a:lnTo>
                      <a:pt x="1909" y="935"/>
                    </a:lnTo>
                    <a:lnTo>
                      <a:pt x="1729" y="1076"/>
                    </a:lnTo>
                    <a:lnTo>
                      <a:pt x="1563" y="1230"/>
                    </a:lnTo>
                    <a:lnTo>
                      <a:pt x="1396" y="1383"/>
                    </a:lnTo>
                    <a:lnTo>
                      <a:pt x="1230" y="1550"/>
                    </a:lnTo>
                    <a:lnTo>
                      <a:pt x="1089" y="1729"/>
                    </a:lnTo>
                    <a:lnTo>
                      <a:pt x="948" y="1909"/>
                    </a:lnTo>
                    <a:lnTo>
                      <a:pt x="807" y="2088"/>
                    </a:lnTo>
                    <a:lnTo>
                      <a:pt x="692" y="2280"/>
                    </a:lnTo>
                    <a:lnTo>
                      <a:pt x="577" y="2485"/>
                    </a:lnTo>
                    <a:lnTo>
                      <a:pt x="474" y="2690"/>
                    </a:lnTo>
                    <a:lnTo>
                      <a:pt x="372" y="2895"/>
                    </a:lnTo>
                    <a:lnTo>
                      <a:pt x="295" y="3112"/>
                    </a:lnTo>
                    <a:lnTo>
                      <a:pt x="218" y="3330"/>
                    </a:lnTo>
                    <a:lnTo>
                      <a:pt x="154" y="3561"/>
                    </a:lnTo>
                    <a:lnTo>
                      <a:pt x="103" y="3791"/>
                    </a:lnTo>
                    <a:lnTo>
                      <a:pt x="52" y="4022"/>
                    </a:lnTo>
                    <a:lnTo>
                      <a:pt x="26" y="4265"/>
                    </a:lnTo>
                    <a:lnTo>
                      <a:pt x="13" y="4509"/>
                    </a:lnTo>
                    <a:lnTo>
                      <a:pt x="0" y="4752"/>
                    </a:lnTo>
                    <a:lnTo>
                      <a:pt x="0" y="18584"/>
                    </a:lnTo>
                    <a:lnTo>
                      <a:pt x="13" y="18828"/>
                    </a:lnTo>
                    <a:lnTo>
                      <a:pt x="26" y="19071"/>
                    </a:lnTo>
                    <a:lnTo>
                      <a:pt x="52" y="19314"/>
                    </a:lnTo>
                    <a:lnTo>
                      <a:pt x="103" y="19545"/>
                    </a:lnTo>
                    <a:lnTo>
                      <a:pt x="154" y="19776"/>
                    </a:lnTo>
                    <a:lnTo>
                      <a:pt x="218" y="19993"/>
                    </a:lnTo>
                    <a:lnTo>
                      <a:pt x="295" y="20224"/>
                    </a:lnTo>
                    <a:lnTo>
                      <a:pt x="372" y="20429"/>
                    </a:lnTo>
                    <a:lnTo>
                      <a:pt x="474" y="20646"/>
                    </a:lnTo>
                    <a:lnTo>
                      <a:pt x="577" y="20851"/>
                    </a:lnTo>
                    <a:lnTo>
                      <a:pt x="692" y="21043"/>
                    </a:lnTo>
                    <a:lnTo>
                      <a:pt x="807" y="21248"/>
                    </a:lnTo>
                    <a:lnTo>
                      <a:pt x="948" y="21428"/>
                    </a:lnTo>
                    <a:lnTo>
                      <a:pt x="1089" y="21607"/>
                    </a:lnTo>
                    <a:lnTo>
                      <a:pt x="1230" y="21786"/>
                    </a:lnTo>
                    <a:lnTo>
                      <a:pt x="1396" y="21940"/>
                    </a:lnTo>
                    <a:lnTo>
                      <a:pt x="1563" y="22107"/>
                    </a:lnTo>
                    <a:lnTo>
                      <a:pt x="1729" y="22247"/>
                    </a:lnTo>
                    <a:lnTo>
                      <a:pt x="1909" y="22388"/>
                    </a:lnTo>
                    <a:lnTo>
                      <a:pt x="2101" y="22529"/>
                    </a:lnTo>
                    <a:lnTo>
                      <a:pt x="2293" y="22644"/>
                    </a:lnTo>
                    <a:lnTo>
                      <a:pt x="2485" y="22760"/>
                    </a:lnTo>
                    <a:lnTo>
                      <a:pt x="2690" y="22875"/>
                    </a:lnTo>
                    <a:lnTo>
                      <a:pt x="2908" y="22965"/>
                    </a:lnTo>
                    <a:lnTo>
                      <a:pt x="3126" y="23054"/>
                    </a:lnTo>
                    <a:lnTo>
                      <a:pt x="3343" y="23118"/>
                    </a:lnTo>
                    <a:lnTo>
                      <a:pt x="3561" y="23182"/>
                    </a:lnTo>
                    <a:lnTo>
                      <a:pt x="3792" y="23246"/>
                    </a:lnTo>
                    <a:lnTo>
                      <a:pt x="4035" y="23285"/>
                    </a:lnTo>
                    <a:lnTo>
                      <a:pt x="4265" y="23310"/>
                    </a:lnTo>
                    <a:lnTo>
                      <a:pt x="4509" y="23336"/>
                    </a:lnTo>
                    <a:lnTo>
                      <a:pt x="18828" y="23336"/>
                    </a:lnTo>
                    <a:lnTo>
                      <a:pt x="19071" y="23310"/>
                    </a:lnTo>
                    <a:lnTo>
                      <a:pt x="19315" y="23285"/>
                    </a:lnTo>
                    <a:lnTo>
                      <a:pt x="19545" y="23246"/>
                    </a:lnTo>
                    <a:lnTo>
                      <a:pt x="19776" y="23182"/>
                    </a:lnTo>
                    <a:lnTo>
                      <a:pt x="20006" y="23118"/>
                    </a:lnTo>
                    <a:lnTo>
                      <a:pt x="20224" y="23054"/>
                    </a:lnTo>
                    <a:lnTo>
                      <a:pt x="20442" y="22965"/>
                    </a:lnTo>
                    <a:lnTo>
                      <a:pt x="20647" y="22875"/>
                    </a:lnTo>
                    <a:lnTo>
                      <a:pt x="20852" y="22760"/>
                    </a:lnTo>
                    <a:lnTo>
                      <a:pt x="21056" y="22644"/>
                    </a:lnTo>
                    <a:lnTo>
                      <a:pt x="21249" y="22529"/>
                    </a:lnTo>
                    <a:lnTo>
                      <a:pt x="21428" y="22388"/>
                    </a:lnTo>
                    <a:lnTo>
                      <a:pt x="21607" y="22247"/>
                    </a:lnTo>
                    <a:lnTo>
                      <a:pt x="21787" y="22107"/>
                    </a:lnTo>
                    <a:lnTo>
                      <a:pt x="21953" y="21940"/>
                    </a:lnTo>
                    <a:lnTo>
                      <a:pt x="22107" y="21786"/>
                    </a:lnTo>
                    <a:lnTo>
                      <a:pt x="22260" y="21607"/>
                    </a:lnTo>
                    <a:lnTo>
                      <a:pt x="22401" y="21428"/>
                    </a:lnTo>
                    <a:lnTo>
                      <a:pt x="22529" y="21248"/>
                    </a:lnTo>
                    <a:lnTo>
                      <a:pt x="22657" y="21043"/>
                    </a:lnTo>
                    <a:lnTo>
                      <a:pt x="22773" y="20851"/>
                    </a:lnTo>
                    <a:lnTo>
                      <a:pt x="22875" y="20646"/>
                    </a:lnTo>
                    <a:lnTo>
                      <a:pt x="22965" y="20429"/>
                    </a:lnTo>
                    <a:lnTo>
                      <a:pt x="23055" y="20224"/>
                    </a:lnTo>
                    <a:lnTo>
                      <a:pt x="23131" y="19993"/>
                    </a:lnTo>
                    <a:lnTo>
                      <a:pt x="23195" y="19776"/>
                    </a:lnTo>
                    <a:lnTo>
                      <a:pt x="23247" y="19545"/>
                    </a:lnTo>
                    <a:lnTo>
                      <a:pt x="23285" y="19314"/>
                    </a:lnTo>
                    <a:lnTo>
                      <a:pt x="23323" y="19071"/>
                    </a:lnTo>
                    <a:lnTo>
                      <a:pt x="23336" y="18828"/>
                    </a:lnTo>
                    <a:lnTo>
                      <a:pt x="23349" y="18584"/>
                    </a:lnTo>
                    <a:lnTo>
                      <a:pt x="23349" y="4752"/>
                    </a:lnTo>
                    <a:lnTo>
                      <a:pt x="23336" y="4509"/>
                    </a:lnTo>
                    <a:lnTo>
                      <a:pt x="23323" y="4265"/>
                    </a:lnTo>
                    <a:lnTo>
                      <a:pt x="23285" y="4022"/>
                    </a:lnTo>
                    <a:lnTo>
                      <a:pt x="23247" y="3791"/>
                    </a:lnTo>
                    <a:lnTo>
                      <a:pt x="23195" y="3561"/>
                    </a:lnTo>
                    <a:lnTo>
                      <a:pt x="23131" y="3330"/>
                    </a:lnTo>
                    <a:lnTo>
                      <a:pt x="23055" y="3112"/>
                    </a:lnTo>
                    <a:lnTo>
                      <a:pt x="22965" y="2895"/>
                    </a:lnTo>
                    <a:lnTo>
                      <a:pt x="22875" y="2690"/>
                    </a:lnTo>
                    <a:lnTo>
                      <a:pt x="22773" y="2485"/>
                    </a:lnTo>
                    <a:lnTo>
                      <a:pt x="22657" y="2280"/>
                    </a:lnTo>
                    <a:lnTo>
                      <a:pt x="22529" y="2088"/>
                    </a:lnTo>
                    <a:lnTo>
                      <a:pt x="22401" y="1909"/>
                    </a:lnTo>
                    <a:lnTo>
                      <a:pt x="22260" y="1729"/>
                    </a:lnTo>
                    <a:lnTo>
                      <a:pt x="22107" y="1550"/>
                    </a:lnTo>
                    <a:lnTo>
                      <a:pt x="21953" y="1383"/>
                    </a:lnTo>
                    <a:lnTo>
                      <a:pt x="21787" y="1230"/>
                    </a:lnTo>
                    <a:lnTo>
                      <a:pt x="21607" y="1076"/>
                    </a:lnTo>
                    <a:lnTo>
                      <a:pt x="21428" y="935"/>
                    </a:lnTo>
                    <a:lnTo>
                      <a:pt x="21249" y="807"/>
                    </a:lnTo>
                    <a:lnTo>
                      <a:pt x="21056" y="679"/>
                    </a:lnTo>
                    <a:lnTo>
                      <a:pt x="20852" y="564"/>
                    </a:lnTo>
                    <a:lnTo>
                      <a:pt x="20647" y="461"/>
                    </a:lnTo>
                    <a:lnTo>
                      <a:pt x="20442" y="372"/>
                    </a:lnTo>
                    <a:lnTo>
                      <a:pt x="20224" y="282"/>
                    </a:lnTo>
                    <a:lnTo>
                      <a:pt x="20006" y="205"/>
                    </a:lnTo>
                    <a:lnTo>
                      <a:pt x="19776" y="141"/>
                    </a:lnTo>
                    <a:lnTo>
                      <a:pt x="19545" y="90"/>
                    </a:lnTo>
                    <a:lnTo>
                      <a:pt x="19315" y="51"/>
                    </a:lnTo>
                    <a:lnTo>
                      <a:pt x="19071" y="26"/>
                    </a:lnTo>
                    <a:lnTo>
                      <a:pt x="188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925;p38">
                <a:extLst>
                  <a:ext uri="{FF2B5EF4-FFF2-40B4-BE49-F238E27FC236}">
                    <a16:creationId xmlns:a16="http://schemas.microsoft.com/office/drawing/2014/main" id="{CFD9B80B-C423-4686-AB13-3B5EFB6A2007}"/>
                  </a:ext>
                </a:extLst>
              </p:cNvPr>
              <p:cNvSpPr/>
              <p:nvPr/>
            </p:nvSpPr>
            <p:spPr>
              <a:xfrm>
                <a:off x="6056431" y="3813574"/>
                <a:ext cx="248149" cy="17860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166" extrusionOk="0">
                    <a:moveTo>
                      <a:pt x="1307" y="0"/>
                    </a:moveTo>
                    <a:lnTo>
                      <a:pt x="1268" y="13"/>
                    </a:lnTo>
                    <a:lnTo>
                      <a:pt x="1217" y="26"/>
                    </a:lnTo>
                    <a:lnTo>
                      <a:pt x="1179" y="39"/>
                    </a:lnTo>
                    <a:lnTo>
                      <a:pt x="116" y="730"/>
                    </a:lnTo>
                    <a:lnTo>
                      <a:pt x="77" y="756"/>
                    </a:lnTo>
                    <a:lnTo>
                      <a:pt x="39" y="794"/>
                    </a:lnTo>
                    <a:lnTo>
                      <a:pt x="26" y="833"/>
                    </a:lnTo>
                    <a:lnTo>
                      <a:pt x="0" y="871"/>
                    </a:lnTo>
                    <a:lnTo>
                      <a:pt x="0" y="922"/>
                    </a:lnTo>
                    <a:lnTo>
                      <a:pt x="0" y="974"/>
                    </a:lnTo>
                    <a:lnTo>
                      <a:pt x="13" y="1012"/>
                    </a:lnTo>
                    <a:lnTo>
                      <a:pt x="39" y="1063"/>
                    </a:lnTo>
                    <a:lnTo>
                      <a:pt x="77" y="1102"/>
                    </a:lnTo>
                    <a:lnTo>
                      <a:pt x="128" y="1140"/>
                    </a:lnTo>
                    <a:lnTo>
                      <a:pt x="180" y="1166"/>
                    </a:lnTo>
                    <a:lnTo>
                      <a:pt x="308" y="1166"/>
                    </a:lnTo>
                    <a:lnTo>
                      <a:pt x="372" y="1127"/>
                    </a:lnTo>
                    <a:lnTo>
                      <a:pt x="1435" y="448"/>
                    </a:lnTo>
                    <a:lnTo>
                      <a:pt x="1473" y="423"/>
                    </a:lnTo>
                    <a:lnTo>
                      <a:pt x="1499" y="384"/>
                    </a:lnTo>
                    <a:lnTo>
                      <a:pt x="1524" y="346"/>
                    </a:lnTo>
                    <a:lnTo>
                      <a:pt x="1537" y="295"/>
                    </a:lnTo>
                    <a:lnTo>
                      <a:pt x="1550" y="256"/>
                    </a:lnTo>
                    <a:lnTo>
                      <a:pt x="1550" y="205"/>
                    </a:lnTo>
                    <a:lnTo>
                      <a:pt x="1537" y="154"/>
                    </a:lnTo>
                    <a:lnTo>
                      <a:pt x="1512" y="115"/>
                    </a:lnTo>
                    <a:lnTo>
                      <a:pt x="1473" y="77"/>
                    </a:lnTo>
                    <a:lnTo>
                      <a:pt x="1435" y="51"/>
                    </a:lnTo>
                    <a:lnTo>
                      <a:pt x="1396" y="26"/>
                    </a:lnTo>
                    <a:lnTo>
                      <a:pt x="1358" y="13"/>
                    </a:lnTo>
                    <a:lnTo>
                      <a:pt x="1307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926;p38">
                <a:extLst>
                  <a:ext uri="{FF2B5EF4-FFF2-40B4-BE49-F238E27FC236}">
                    <a16:creationId xmlns:a16="http://schemas.microsoft.com/office/drawing/2014/main" id="{04C75001-8B6E-403B-A2A7-02238E9F25E1}"/>
                  </a:ext>
                </a:extLst>
              </p:cNvPr>
              <p:cNvSpPr/>
              <p:nvPr/>
            </p:nvSpPr>
            <p:spPr>
              <a:xfrm>
                <a:off x="4140379" y="3615358"/>
                <a:ext cx="959321" cy="35920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2345" extrusionOk="0">
                    <a:moveTo>
                      <a:pt x="3395" y="1"/>
                    </a:moveTo>
                    <a:lnTo>
                      <a:pt x="3344" y="13"/>
                    </a:lnTo>
                    <a:lnTo>
                      <a:pt x="3293" y="26"/>
                    </a:lnTo>
                    <a:lnTo>
                      <a:pt x="3254" y="52"/>
                    </a:lnTo>
                    <a:lnTo>
                      <a:pt x="3216" y="77"/>
                    </a:lnTo>
                    <a:lnTo>
                      <a:pt x="3190" y="116"/>
                    </a:lnTo>
                    <a:lnTo>
                      <a:pt x="3165" y="154"/>
                    </a:lnTo>
                    <a:lnTo>
                      <a:pt x="3152" y="193"/>
                    </a:lnTo>
                    <a:lnTo>
                      <a:pt x="3152" y="244"/>
                    </a:lnTo>
                    <a:lnTo>
                      <a:pt x="3152" y="833"/>
                    </a:lnTo>
                    <a:lnTo>
                      <a:pt x="2409" y="833"/>
                    </a:lnTo>
                    <a:lnTo>
                      <a:pt x="2358" y="846"/>
                    </a:lnTo>
                    <a:lnTo>
                      <a:pt x="2319" y="859"/>
                    </a:lnTo>
                    <a:lnTo>
                      <a:pt x="2268" y="872"/>
                    </a:lnTo>
                    <a:lnTo>
                      <a:pt x="2242" y="910"/>
                    </a:lnTo>
                    <a:lnTo>
                      <a:pt x="2204" y="948"/>
                    </a:lnTo>
                    <a:lnTo>
                      <a:pt x="2178" y="987"/>
                    </a:lnTo>
                    <a:lnTo>
                      <a:pt x="2166" y="1025"/>
                    </a:lnTo>
                    <a:lnTo>
                      <a:pt x="2166" y="1076"/>
                    </a:lnTo>
                    <a:lnTo>
                      <a:pt x="2166" y="1858"/>
                    </a:lnTo>
                    <a:lnTo>
                      <a:pt x="244" y="1858"/>
                    </a:lnTo>
                    <a:lnTo>
                      <a:pt x="193" y="1871"/>
                    </a:lnTo>
                    <a:lnTo>
                      <a:pt x="155" y="1883"/>
                    </a:lnTo>
                    <a:lnTo>
                      <a:pt x="103" y="1909"/>
                    </a:lnTo>
                    <a:lnTo>
                      <a:pt x="78" y="1935"/>
                    </a:lnTo>
                    <a:lnTo>
                      <a:pt x="39" y="1973"/>
                    </a:lnTo>
                    <a:lnTo>
                      <a:pt x="27" y="2011"/>
                    </a:lnTo>
                    <a:lnTo>
                      <a:pt x="1" y="2063"/>
                    </a:lnTo>
                    <a:lnTo>
                      <a:pt x="1" y="2101"/>
                    </a:lnTo>
                    <a:lnTo>
                      <a:pt x="1" y="2152"/>
                    </a:lnTo>
                    <a:lnTo>
                      <a:pt x="27" y="2204"/>
                    </a:lnTo>
                    <a:lnTo>
                      <a:pt x="39" y="2242"/>
                    </a:lnTo>
                    <a:lnTo>
                      <a:pt x="78" y="2280"/>
                    </a:lnTo>
                    <a:lnTo>
                      <a:pt x="103" y="2306"/>
                    </a:lnTo>
                    <a:lnTo>
                      <a:pt x="155" y="2332"/>
                    </a:lnTo>
                    <a:lnTo>
                      <a:pt x="193" y="2344"/>
                    </a:lnTo>
                    <a:lnTo>
                      <a:pt x="5803" y="2344"/>
                    </a:lnTo>
                    <a:lnTo>
                      <a:pt x="5854" y="2332"/>
                    </a:lnTo>
                    <a:lnTo>
                      <a:pt x="5893" y="2306"/>
                    </a:lnTo>
                    <a:lnTo>
                      <a:pt x="5931" y="2280"/>
                    </a:lnTo>
                    <a:lnTo>
                      <a:pt x="5957" y="2242"/>
                    </a:lnTo>
                    <a:lnTo>
                      <a:pt x="5982" y="2204"/>
                    </a:lnTo>
                    <a:lnTo>
                      <a:pt x="5995" y="2152"/>
                    </a:lnTo>
                    <a:lnTo>
                      <a:pt x="5995" y="2101"/>
                    </a:lnTo>
                    <a:lnTo>
                      <a:pt x="5995" y="2063"/>
                    </a:lnTo>
                    <a:lnTo>
                      <a:pt x="5982" y="2011"/>
                    </a:lnTo>
                    <a:lnTo>
                      <a:pt x="5957" y="1973"/>
                    </a:lnTo>
                    <a:lnTo>
                      <a:pt x="5931" y="1935"/>
                    </a:lnTo>
                    <a:lnTo>
                      <a:pt x="5893" y="1909"/>
                    </a:lnTo>
                    <a:lnTo>
                      <a:pt x="5854" y="1883"/>
                    </a:lnTo>
                    <a:lnTo>
                      <a:pt x="5803" y="1871"/>
                    </a:lnTo>
                    <a:lnTo>
                      <a:pt x="5752" y="1858"/>
                    </a:lnTo>
                    <a:lnTo>
                      <a:pt x="4727" y="1858"/>
                    </a:lnTo>
                    <a:lnTo>
                      <a:pt x="4727" y="551"/>
                    </a:lnTo>
                    <a:lnTo>
                      <a:pt x="4714" y="513"/>
                    </a:lnTo>
                    <a:lnTo>
                      <a:pt x="4701" y="462"/>
                    </a:lnTo>
                    <a:lnTo>
                      <a:pt x="4689" y="423"/>
                    </a:lnTo>
                    <a:lnTo>
                      <a:pt x="4650" y="385"/>
                    </a:lnTo>
                    <a:lnTo>
                      <a:pt x="4625" y="359"/>
                    </a:lnTo>
                    <a:lnTo>
                      <a:pt x="4573" y="334"/>
                    </a:lnTo>
                    <a:lnTo>
                      <a:pt x="4535" y="321"/>
                    </a:lnTo>
                    <a:lnTo>
                      <a:pt x="4484" y="308"/>
                    </a:lnTo>
                    <a:lnTo>
                      <a:pt x="4433" y="321"/>
                    </a:lnTo>
                    <a:lnTo>
                      <a:pt x="4394" y="334"/>
                    </a:lnTo>
                    <a:lnTo>
                      <a:pt x="4343" y="359"/>
                    </a:lnTo>
                    <a:lnTo>
                      <a:pt x="4304" y="385"/>
                    </a:lnTo>
                    <a:lnTo>
                      <a:pt x="4279" y="423"/>
                    </a:lnTo>
                    <a:lnTo>
                      <a:pt x="4253" y="462"/>
                    </a:lnTo>
                    <a:lnTo>
                      <a:pt x="4240" y="513"/>
                    </a:lnTo>
                    <a:lnTo>
                      <a:pt x="4240" y="551"/>
                    </a:lnTo>
                    <a:lnTo>
                      <a:pt x="4240" y="1858"/>
                    </a:lnTo>
                    <a:lnTo>
                      <a:pt x="2652" y="1858"/>
                    </a:lnTo>
                    <a:lnTo>
                      <a:pt x="2652" y="1320"/>
                    </a:lnTo>
                    <a:lnTo>
                      <a:pt x="3446" y="1320"/>
                    </a:lnTo>
                    <a:lnTo>
                      <a:pt x="3485" y="1307"/>
                    </a:lnTo>
                    <a:lnTo>
                      <a:pt x="3523" y="1281"/>
                    </a:lnTo>
                    <a:lnTo>
                      <a:pt x="3562" y="1256"/>
                    </a:lnTo>
                    <a:lnTo>
                      <a:pt x="3587" y="1217"/>
                    </a:lnTo>
                    <a:lnTo>
                      <a:pt x="3613" y="1179"/>
                    </a:lnTo>
                    <a:lnTo>
                      <a:pt x="3626" y="1128"/>
                    </a:lnTo>
                    <a:lnTo>
                      <a:pt x="3638" y="1076"/>
                    </a:lnTo>
                    <a:lnTo>
                      <a:pt x="3638" y="244"/>
                    </a:lnTo>
                    <a:lnTo>
                      <a:pt x="3626" y="193"/>
                    </a:lnTo>
                    <a:lnTo>
                      <a:pt x="3613" y="154"/>
                    </a:lnTo>
                    <a:lnTo>
                      <a:pt x="3587" y="116"/>
                    </a:lnTo>
                    <a:lnTo>
                      <a:pt x="3562" y="77"/>
                    </a:lnTo>
                    <a:lnTo>
                      <a:pt x="3523" y="52"/>
                    </a:lnTo>
                    <a:lnTo>
                      <a:pt x="3485" y="26"/>
                    </a:lnTo>
                    <a:lnTo>
                      <a:pt x="3446" y="13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927;p38">
                <a:extLst>
                  <a:ext uri="{FF2B5EF4-FFF2-40B4-BE49-F238E27FC236}">
                    <a16:creationId xmlns:a16="http://schemas.microsoft.com/office/drawing/2014/main" id="{2E659133-20A5-4872-A288-375039E8F356}"/>
                  </a:ext>
                </a:extLst>
              </p:cNvPr>
              <p:cNvSpPr/>
              <p:nvPr/>
            </p:nvSpPr>
            <p:spPr>
              <a:xfrm>
                <a:off x="4007268" y="4211832"/>
                <a:ext cx="1129234" cy="712282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4650" extrusionOk="0">
                    <a:moveTo>
                      <a:pt x="218" y="0"/>
                    </a:moveTo>
                    <a:lnTo>
                      <a:pt x="167" y="13"/>
                    </a:lnTo>
                    <a:lnTo>
                      <a:pt x="129" y="26"/>
                    </a:lnTo>
                    <a:lnTo>
                      <a:pt x="90" y="51"/>
                    </a:lnTo>
                    <a:lnTo>
                      <a:pt x="52" y="90"/>
                    </a:lnTo>
                    <a:lnTo>
                      <a:pt x="26" y="128"/>
                    </a:lnTo>
                    <a:lnTo>
                      <a:pt x="13" y="180"/>
                    </a:lnTo>
                    <a:lnTo>
                      <a:pt x="0" y="218"/>
                    </a:lnTo>
                    <a:lnTo>
                      <a:pt x="0" y="269"/>
                    </a:lnTo>
                    <a:lnTo>
                      <a:pt x="13" y="320"/>
                    </a:lnTo>
                    <a:lnTo>
                      <a:pt x="39" y="359"/>
                    </a:lnTo>
                    <a:lnTo>
                      <a:pt x="65" y="397"/>
                    </a:lnTo>
                    <a:lnTo>
                      <a:pt x="103" y="436"/>
                    </a:lnTo>
                    <a:lnTo>
                      <a:pt x="1230" y="1319"/>
                    </a:lnTo>
                    <a:lnTo>
                      <a:pt x="1230" y="2152"/>
                    </a:lnTo>
                    <a:lnTo>
                      <a:pt x="1243" y="2203"/>
                    </a:lnTo>
                    <a:lnTo>
                      <a:pt x="1256" y="2242"/>
                    </a:lnTo>
                    <a:lnTo>
                      <a:pt x="1268" y="2293"/>
                    </a:lnTo>
                    <a:lnTo>
                      <a:pt x="1307" y="2318"/>
                    </a:lnTo>
                    <a:lnTo>
                      <a:pt x="1332" y="2357"/>
                    </a:lnTo>
                    <a:lnTo>
                      <a:pt x="1384" y="2370"/>
                    </a:lnTo>
                    <a:lnTo>
                      <a:pt x="1422" y="2382"/>
                    </a:lnTo>
                    <a:lnTo>
                      <a:pt x="1473" y="2395"/>
                    </a:lnTo>
                    <a:lnTo>
                      <a:pt x="5546" y="2395"/>
                    </a:lnTo>
                    <a:lnTo>
                      <a:pt x="5546" y="3484"/>
                    </a:lnTo>
                    <a:lnTo>
                      <a:pt x="4906" y="4252"/>
                    </a:lnTo>
                    <a:lnTo>
                      <a:pt x="4880" y="4291"/>
                    </a:lnTo>
                    <a:lnTo>
                      <a:pt x="4855" y="4342"/>
                    </a:lnTo>
                    <a:lnTo>
                      <a:pt x="4855" y="4381"/>
                    </a:lnTo>
                    <a:lnTo>
                      <a:pt x="4855" y="4432"/>
                    </a:lnTo>
                    <a:lnTo>
                      <a:pt x="4855" y="4470"/>
                    </a:lnTo>
                    <a:lnTo>
                      <a:pt x="4880" y="4521"/>
                    </a:lnTo>
                    <a:lnTo>
                      <a:pt x="4906" y="4560"/>
                    </a:lnTo>
                    <a:lnTo>
                      <a:pt x="4932" y="4598"/>
                    </a:lnTo>
                    <a:lnTo>
                      <a:pt x="4970" y="4624"/>
                    </a:lnTo>
                    <a:lnTo>
                      <a:pt x="5008" y="4637"/>
                    </a:lnTo>
                    <a:lnTo>
                      <a:pt x="5098" y="4649"/>
                    </a:lnTo>
                    <a:lnTo>
                      <a:pt x="5149" y="4649"/>
                    </a:lnTo>
                    <a:lnTo>
                      <a:pt x="5200" y="4624"/>
                    </a:lnTo>
                    <a:lnTo>
                      <a:pt x="5239" y="4598"/>
                    </a:lnTo>
                    <a:lnTo>
                      <a:pt x="5277" y="4560"/>
                    </a:lnTo>
                    <a:lnTo>
                      <a:pt x="5982" y="3727"/>
                    </a:lnTo>
                    <a:lnTo>
                      <a:pt x="6020" y="3650"/>
                    </a:lnTo>
                    <a:lnTo>
                      <a:pt x="6033" y="3574"/>
                    </a:lnTo>
                    <a:lnTo>
                      <a:pt x="6033" y="2395"/>
                    </a:lnTo>
                    <a:lnTo>
                      <a:pt x="6814" y="2395"/>
                    </a:lnTo>
                    <a:lnTo>
                      <a:pt x="6865" y="2382"/>
                    </a:lnTo>
                    <a:lnTo>
                      <a:pt x="6904" y="2370"/>
                    </a:lnTo>
                    <a:lnTo>
                      <a:pt x="6942" y="2357"/>
                    </a:lnTo>
                    <a:lnTo>
                      <a:pt x="6981" y="2318"/>
                    </a:lnTo>
                    <a:lnTo>
                      <a:pt x="7006" y="2293"/>
                    </a:lnTo>
                    <a:lnTo>
                      <a:pt x="7032" y="2242"/>
                    </a:lnTo>
                    <a:lnTo>
                      <a:pt x="7045" y="2203"/>
                    </a:lnTo>
                    <a:lnTo>
                      <a:pt x="7058" y="2152"/>
                    </a:lnTo>
                    <a:lnTo>
                      <a:pt x="7045" y="2101"/>
                    </a:lnTo>
                    <a:lnTo>
                      <a:pt x="7032" y="2062"/>
                    </a:lnTo>
                    <a:lnTo>
                      <a:pt x="7006" y="2011"/>
                    </a:lnTo>
                    <a:lnTo>
                      <a:pt x="6981" y="1985"/>
                    </a:lnTo>
                    <a:lnTo>
                      <a:pt x="6942" y="1947"/>
                    </a:lnTo>
                    <a:lnTo>
                      <a:pt x="6904" y="1921"/>
                    </a:lnTo>
                    <a:lnTo>
                      <a:pt x="6865" y="1909"/>
                    </a:lnTo>
                    <a:lnTo>
                      <a:pt x="3766" y="1909"/>
                    </a:lnTo>
                    <a:lnTo>
                      <a:pt x="3766" y="244"/>
                    </a:lnTo>
                    <a:lnTo>
                      <a:pt x="3766" y="192"/>
                    </a:lnTo>
                    <a:lnTo>
                      <a:pt x="3753" y="141"/>
                    </a:lnTo>
                    <a:lnTo>
                      <a:pt x="3728" y="103"/>
                    </a:lnTo>
                    <a:lnTo>
                      <a:pt x="3702" y="64"/>
                    </a:lnTo>
                    <a:lnTo>
                      <a:pt x="3664" y="39"/>
                    </a:lnTo>
                    <a:lnTo>
                      <a:pt x="3625" y="13"/>
                    </a:lnTo>
                    <a:lnTo>
                      <a:pt x="3574" y="0"/>
                    </a:lnTo>
                    <a:lnTo>
                      <a:pt x="3484" y="0"/>
                    </a:lnTo>
                    <a:lnTo>
                      <a:pt x="3433" y="13"/>
                    </a:lnTo>
                    <a:lnTo>
                      <a:pt x="3395" y="39"/>
                    </a:lnTo>
                    <a:lnTo>
                      <a:pt x="3356" y="64"/>
                    </a:lnTo>
                    <a:lnTo>
                      <a:pt x="3331" y="103"/>
                    </a:lnTo>
                    <a:lnTo>
                      <a:pt x="3305" y="141"/>
                    </a:lnTo>
                    <a:lnTo>
                      <a:pt x="3292" y="192"/>
                    </a:lnTo>
                    <a:lnTo>
                      <a:pt x="3292" y="244"/>
                    </a:lnTo>
                    <a:lnTo>
                      <a:pt x="3292" y="1909"/>
                    </a:lnTo>
                    <a:lnTo>
                      <a:pt x="1717" y="1909"/>
                    </a:lnTo>
                    <a:lnTo>
                      <a:pt x="1717" y="1191"/>
                    </a:lnTo>
                    <a:lnTo>
                      <a:pt x="1717" y="1140"/>
                    </a:lnTo>
                    <a:lnTo>
                      <a:pt x="1691" y="1089"/>
                    </a:lnTo>
                    <a:lnTo>
                      <a:pt x="1666" y="1038"/>
                    </a:lnTo>
                    <a:lnTo>
                      <a:pt x="1627" y="999"/>
                    </a:lnTo>
                    <a:lnTo>
                      <a:pt x="398" y="51"/>
                    </a:lnTo>
                    <a:lnTo>
                      <a:pt x="359" y="26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928;p38">
                <a:extLst>
                  <a:ext uri="{FF2B5EF4-FFF2-40B4-BE49-F238E27FC236}">
                    <a16:creationId xmlns:a16="http://schemas.microsoft.com/office/drawing/2014/main" id="{EC8C2D33-9DE1-47C6-BB90-C9533A5CD9B8}"/>
                  </a:ext>
                </a:extLst>
              </p:cNvPr>
              <p:cNvSpPr/>
              <p:nvPr/>
            </p:nvSpPr>
            <p:spPr>
              <a:xfrm>
                <a:off x="5533899" y="4790531"/>
                <a:ext cx="78076" cy="30819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012" extrusionOk="0">
                    <a:moveTo>
                      <a:pt x="244" y="1"/>
                    </a:moveTo>
                    <a:lnTo>
                      <a:pt x="192" y="13"/>
                    </a:lnTo>
                    <a:lnTo>
                      <a:pt x="154" y="26"/>
                    </a:lnTo>
                    <a:lnTo>
                      <a:pt x="103" y="39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13" y="154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1768"/>
                    </a:lnTo>
                    <a:lnTo>
                      <a:pt x="0" y="1819"/>
                    </a:lnTo>
                    <a:lnTo>
                      <a:pt x="13" y="1858"/>
                    </a:lnTo>
                    <a:lnTo>
                      <a:pt x="39" y="1909"/>
                    </a:lnTo>
                    <a:lnTo>
                      <a:pt x="77" y="1947"/>
                    </a:lnTo>
                    <a:lnTo>
                      <a:pt x="103" y="1973"/>
                    </a:lnTo>
                    <a:lnTo>
                      <a:pt x="154" y="1999"/>
                    </a:lnTo>
                    <a:lnTo>
                      <a:pt x="192" y="2011"/>
                    </a:lnTo>
                    <a:lnTo>
                      <a:pt x="295" y="2011"/>
                    </a:lnTo>
                    <a:lnTo>
                      <a:pt x="333" y="1999"/>
                    </a:lnTo>
                    <a:lnTo>
                      <a:pt x="385" y="1973"/>
                    </a:lnTo>
                    <a:lnTo>
                      <a:pt x="410" y="1947"/>
                    </a:lnTo>
                    <a:lnTo>
                      <a:pt x="449" y="1909"/>
                    </a:lnTo>
                    <a:lnTo>
                      <a:pt x="461" y="1858"/>
                    </a:lnTo>
                    <a:lnTo>
                      <a:pt x="487" y="1819"/>
                    </a:lnTo>
                    <a:lnTo>
                      <a:pt x="487" y="1768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39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929;p38">
                <a:extLst>
                  <a:ext uri="{FF2B5EF4-FFF2-40B4-BE49-F238E27FC236}">
                    <a16:creationId xmlns:a16="http://schemas.microsoft.com/office/drawing/2014/main" id="{98F1591E-4F8B-4297-9482-17D970776064}"/>
                  </a:ext>
                </a:extLst>
              </p:cNvPr>
              <p:cNvSpPr/>
              <p:nvPr/>
            </p:nvSpPr>
            <p:spPr>
              <a:xfrm>
                <a:off x="6056431" y="4504091"/>
                <a:ext cx="215352" cy="59464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882" extrusionOk="0">
                    <a:moveTo>
                      <a:pt x="218" y="1"/>
                    </a:moveTo>
                    <a:lnTo>
                      <a:pt x="167" y="13"/>
                    </a:lnTo>
                    <a:lnTo>
                      <a:pt x="128" y="26"/>
                    </a:lnTo>
                    <a:lnTo>
                      <a:pt x="90" y="52"/>
                    </a:lnTo>
                    <a:lnTo>
                      <a:pt x="52" y="90"/>
                    </a:lnTo>
                    <a:lnTo>
                      <a:pt x="26" y="129"/>
                    </a:lnTo>
                    <a:lnTo>
                      <a:pt x="13" y="180"/>
                    </a:lnTo>
                    <a:lnTo>
                      <a:pt x="0" y="231"/>
                    </a:lnTo>
                    <a:lnTo>
                      <a:pt x="0" y="270"/>
                    </a:lnTo>
                    <a:lnTo>
                      <a:pt x="13" y="321"/>
                    </a:lnTo>
                    <a:lnTo>
                      <a:pt x="26" y="359"/>
                    </a:lnTo>
                    <a:lnTo>
                      <a:pt x="64" y="398"/>
                    </a:lnTo>
                    <a:lnTo>
                      <a:pt x="90" y="436"/>
                    </a:lnTo>
                    <a:lnTo>
                      <a:pt x="128" y="462"/>
                    </a:lnTo>
                    <a:lnTo>
                      <a:pt x="858" y="820"/>
                    </a:lnTo>
                    <a:lnTo>
                      <a:pt x="858" y="3638"/>
                    </a:lnTo>
                    <a:lnTo>
                      <a:pt x="858" y="3689"/>
                    </a:lnTo>
                    <a:lnTo>
                      <a:pt x="871" y="3728"/>
                    </a:lnTo>
                    <a:lnTo>
                      <a:pt x="897" y="3779"/>
                    </a:lnTo>
                    <a:lnTo>
                      <a:pt x="922" y="3817"/>
                    </a:lnTo>
                    <a:lnTo>
                      <a:pt x="961" y="3843"/>
                    </a:lnTo>
                    <a:lnTo>
                      <a:pt x="999" y="3869"/>
                    </a:lnTo>
                    <a:lnTo>
                      <a:pt x="1051" y="3881"/>
                    </a:lnTo>
                    <a:lnTo>
                      <a:pt x="1153" y="3881"/>
                    </a:lnTo>
                    <a:lnTo>
                      <a:pt x="1191" y="3869"/>
                    </a:lnTo>
                    <a:lnTo>
                      <a:pt x="1230" y="3843"/>
                    </a:lnTo>
                    <a:lnTo>
                      <a:pt x="1268" y="3817"/>
                    </a:lnTo>
                    <a:lnTo>
                      <a:pt x="1307" y="3779"/>
                    </a:lnTo>
                    <a:lnTo>
                      <a:pt x="1320" y="3728"/>
                    </a:lnTo>
                    <a:lnTo>
                      <a:pt x="1332" y="3689"/>
                    </a:lnTo>
                    <a:lnTo>
                      <a:pt x="1345" y="3638"/>
                    </a:lnTo>
                    <a:lnTo>
                      <a:pt x="1345" y="679"/>
                    </a:lnTo>
                    <a:lnTo>
                      <a:pt x="1332" y="615"/>
                    </a:lnTo>
                    <a:lnTo>
                      <a:pt x="1307" y="551"/>
                    </a:lnTo>
                    <a:lnTo>
                      <a:pt x="1268" y="500"/>
                    </a:lnTo>
                    <a:lnTo>
                      <a:pt x="1204" y="462"/>
                    </a:lnTo>
                    <a:lnTo>
                      <a:pt x="359" y="26"/>
                    </a:lnTo>
                    <a:lnTo>
                      <a:pt x="308" y="13"/>
                    </a:lnTo>
                    <a:lnTo>
                      <a:pt x="2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930;p38">
                <a:extLst>
                  <a:ext uri="{FF2B5EF4-FFF2-40B4-BE49-F238E27FC236}">
                    <a16:creationId xmlns:a16="http://schemas.microsoft.com/office/drawing/2014/main" id="{960327BA-EDA8-4505-994B-2E1EE6A198E3}"/>
                  </a:ext>
                </a:extLst>
              </p:cNvPr>
              <p:cNvSpPr/>
              <p:nvPr/>
            </p:nvSpPr>
            <p:spPr>
              <a:xfrm>
                <a:off x="3115959" y="4196052"/>
                <a:ext cx="293107" cy="90268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5893" extrusionOk="0">
                    <a:moveTo>
                      <a:pt x="1537" y="1"/>
                    </a:moveTo>
                    <a:lnTo>
                      <a:pt x="1499" y="14"/>
                    </a:lnTo>
                    <a:lnTo>
                      <a:pt x="1447" y="39"/>
                    </a:lnTo>
                    <a:lnTo>
                      <a:pt x="1422" y="78"/>
                    </a:lnTo>
                    <a:lnTo>
                      <a:pt x="1383" y="103"/>
                    </a:lnTo>
                    <a:lnTo>
                      <a:pt x="1371" y="154"/>
                    </a:lnTo>
                    <a:lnTo>
                      <a:pt x="1345" y="193"/>
                    </a:lnTo>
                    <a:lnTo>
                      <a:pt x="1345" y="244"/>
                    </a:lnTo>
                    <a:lnTo>
                      <a:pt x="1345" y="2012"/>
                    </a:lnTo>
                    <a:lnTo>
                      <a:pt x="192" y="2012"/>
                    </a:lnTo>
                    <a:lnTo>
                      <a:pt x="141" y="2024"/>
                    </a:lnTo>
                    <a:lnTo>
                      <a:pt x="103" y="2050"/>
                    </a:lnTo>
                    <a:lnTo>
                      <a:pt x="64" y="2088"/>
                    </a:lnTo>
                    <a:lnTo>
                      <a:pt x="38" y="2114"/>
                    </a:lnTo>
                    <a:lnTo>
                      <a:pt x="13" y="2165"/>
                    </a:lnTo>
                    <a:lnTo>
                      <a:pt x="0" y="2204"/>
                    </a:lnTo>
                    <a:lnTo>
                      <a:pt x="0" y="2255"/>
                    </a:lnTo>
                    <a:lnTo>
                      <a:pt x="0" y="5649"/>
                    </a:lnTo>
                    <a:lnTo>
                      <a:pt x="0" y="5700"/>
                    </a:lnTo>
                    <a:lnTo>
                      <a:pt x="13" y="5739"/>
                    </a:lnTo>
                    <a:lnTo>
                      <a:pt x="38" y="5790"/>
                    </a:lnTo>
                    <a:lnTo>
                      <a:pt x="64" y="5828"/>
                    </a:lnTo>
                    <a:lnTo>
                      <a:pt x="103" y="5854"/>
                    </a:lnTo>
                    <a:lnTo>
                      <a:pt x="141" y="5880"/>
                    </a:lnTo>
                    <a:lnTo>
                      <a:pt x="192" y="5892"/>
                    </a:lnTo>
                    <a:lnTo>
                      <a:pt x="282" y="5892"/>
                    </a:lnTo>
                    <a:lnTo>
                      <a:pt x="333" y="5880"/>
                    </a:lnTo>
                    <a:lnTo>
                      <a:pt x="371" y="5854"/>
                    </a:lnTo>
                    <a:lnTo>
                      <a:pt x="410" y="5828"/>
                    </a:lnTo>
                    <a:lnTo>
                      <a:pt x="436" y="5790"/>
                    </a:lnTo>
                    <a:lnTo>
                      <a:pt x="461" y="5739"/>
                    </a:lnTo>
                    <a:lnTo>
                      <a:pt x="474" y="5700"/>
                    </a:lnTo>
                    <a:lnTo>
                      <a:pt x="487" y="5649"/>
                    </a:lnTo>
                    <a:lnTo>
                      <a:pt x="487" y="2498"/>
                    </a:lnTo>
                    <a:lnTo>
                      <a:pt x="1588" y="2498"/>
                    </a:lnTo>
                    <a:lnTo>
                      <a:pt x="1639" y="2485"/>
                    </a:lnTo>
                    <a:lnTo>
                      <a:pt x="1678" y="2473"/>
                    </a:lnTo>
                    <a:lnTo>
                      <a:pt x="1729" y="2460"/>
                    </a:lnTo>
                    <a:lnTo>
                      <a:pt x="1755" y="2421"/>
                    </a:lnTo>
                    <a:lnTo>
                      <a:pt x="1793" y="2396"/>
                    </a:lnTo>
                    <a:lnTo>
                      <a:pt x="1806" y="2345"/>
                    </a:lnTo>
                    <a:lnTo>
                      <a:pt x="1832" y="2306"/>
                    </a:lnTo>
                    <a:lnTo>
                      <a:pt x="1832" y="2255"/>
                    </a:lnTo>
                    <a:lnTo>
                      <a:pt x="1832" y="244"/>
                    </a:lnTo>
                    <a:lnTo>
                      <a:pt x="1832" y="193"/>
                    </a:lnTo>
                    <a:lnTo>
                      <a:pt x="1806" y="154"/>
                    </a:lnTo>
                    <a:lnTo>
                      <a:pt x="1793" y="103"/>
                    </a:lnTo>
                    <a:lnTo>
                      <a:pt x="1755" y="78"/>
                    </a:lnTo>
                    <a:lnTo>
                      <a:pt x="1729" y="39"/>
                    </a:lnTo>
                    <a:lnTo>
                      <a:pt x="1678" y="14"/>
                    </a:lnTo>
                    <a:lnTo>
                      <a:pt x="16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931;p38">
                <a:extLst>
                  <a:ext uri="{FF2B5EF4-FFF2-40B4-BE49-F238E27FC236}">
                    <a16:creationId xmlns:a16="http://schemas.microsoft.com/office/drawing/2014/main" id="{3551E112-0A40-480C-8593-A9892943E12E}"/>
                  </a:ext>
                </a:extLst>
              </p:cNvPr>
              <p:cNvSpPr/>
              <p:nvPr/>
            </p:nvSpPr>
            <p:spPr>
              <a:xfrm>
                <a:off x="4818742" y="2663825"/>
                <a:ext cx="78076" cy="43763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857" extrusionOk="0">
                    <a:moveTo>
                      <a:pt x="193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64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2614"/>
                    </a:lnTo>
                    <a:lnTo>
                      <a:pt x="0" y="2665"/>
                    </a:lnTo>
                    <a:lnTo>
                      <a:pt x="13" y="2716"/>
                    </a:lnTo>
                    <a:lnTo>
                      <a:pt x="39" y="2754"/>
                    </a:lnTo>
                    <a:lnTo>
                      <a:pt x="64" y="2793"/>
                    </a:lnTo>
                    <a:lnTo>
                      <a:pt x="103" y="2819"/>
                    </a:lnTo>
                    <a:lnTo>
                      <a:pt x="154" y="2844"/>
                    </a:lnTo>
                    <a:lnTo>
                      <a:pt x="193" y="2857"/>
                    </a:lnTo>
                    <a:lnTo>
                      <a:pt x="295" y="2857"/>
                    </a:lnTo>
                    <a:lnTo>
                      <a:pt x="333" y="2844"/>
                    </a:lnTo>
                    <a:lnTo>
                      <a:pt x="385" y="2819"/>
                    </a:lnTo>
                    <a:lnTo>
                      <a:pt x="410" y="2793"/>
                    </a:lnTo>
                    <a:lnTo>
                      <a:pt x="449" y="2754"/>
                    </a:lnTo>
                    <a:lnTo>
                      <a:pt x="461" y="2716"/>
                    </a:lnTo>
                    <a:lnTo>
                      <a:pt x="474" y="2665"/>
                    </a:lnTo>
                    <a:lnTo>
                      <a:pt x="487" y="2614"/>
                    </a:lnTo>
                    <a:lnTo>
                      <a:pt x="487" y="244"/>
                    </a:lnTo>
                    <a:lnTo>
                      <a:pt x="474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932;p38">
                <a:extLst>
                  <a:ext uri="{FF2B5EF4-FFF2-40B4-BE49-F238E27FC236}">
                    <a16:creationId xmlns:a16="http://schemas.microsoft.com/office/drawing/2014/main" id="{2C128030-55CE-4AB9-A9BB-D00A8EC89C02}"/>
                  </a:ext>
                </a:extLst>
              </p:cNvPr>
              <p:cNvSpPr/>
              <p:nvPr/>
            </p:nvSpPr>
            <p:spPr>
              <a:xfrm>
                <a:off x="5533899" y="2663825"/>
                <a:ext cx="1022678" cy="104192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802" extrusionOk="0">
                    <a:moveTo>
                      <a:pt x="192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77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6558"/>
                    </a:lnTo>
                    <a:lnTo>
                      <a:pt x="0" y="6610"/>
                    </a:lnTo>
                    <a:lnTo>
                      <a:pt x="13" y="6661"/>
                    </a:lnTo>
                    <a:lnTo>
                      <a:pt x="39" y="6699"/>
                    </a:lnTo>
                    <a:lnTo>
                      <a:pt x="77" y="6738"/>
                    </a:lnTo>
                    <a:lnTo>
                      <a:pt x="103" y="6763"/>
                    </a:lnTo>
                    <a:lnTo>
                      <a:pt x="154" y="6789"/>
                    </a:lnTo>
                    <a:lnTo>
                      <a:pt x="192" y="6802"/>
                    </a:lnTo>
                    <a:lnTo>
                      <a:pt x="295" y="6802"/>
                    </a:lnTo>
                    <a:lnTo>
                      <a:pt x="333" y="6789"/>
                    </a:lnTo>
                    <a:lnTo>
                      <a:pt x="385" y="6763"/>
                    </a:lnTo>
                    <a:lnTo>
                      <a:pt x="410" y="6738"/>
                    </a:lnTo>
                    <a:lnTo>
                      <a:pt x="449" y="6699"/>
                    </a:lnTo>
                    <a:lnTo>
                      <a:pt x="461" y="6661"/>
                    </a:lnTo>
                    <a:lnTo>
                      <a:pt x="487" y="6610"/>
                    </a:lnTo>
                    <a:lnTo>
                      <a:pt x="487" y="6558"/>
                    </a:lnTo>
                    <a:lnTo>
                      <a:pt x="487" y="3062"/>
                    </a:lnTo>
                    <a:lnTo>
                      <a:pt x="3804" y="5201"/>
                    </a:lnTo>
                    <a:lnTo>
                      <a:pt x="3868" y="5226"/>
                    </a:lnTo>
                    <a:lnTo>
                      <a:pt x="3932" y="5239"/>
                    </a:lnTo>
                    <a:lnTo>
                      <a:pt x="6148" y="5239"/>
                    </a:lnTo>
                    <a:lnTo>
                      <a:pt x="6187" y="5226"/>
                    </a:lnTo>
                    <a:lnTo>
                      <a:pt x="6238" y="5214"/>
                    </a:lnTo>
                    <a:lnTo>
                      <a:pt x="6276" y="5201"/>
                    </a:lnTo>
                    <a:lnTo>
                      <a:pt x="6315" y="5162"/>
                    </a:lnTo>
                    <a:lnTo>
                      <a:pt x="6340" y="5124"/>
                    </a:lnTo>
                    <a:lnTo>
                      <a:pt x="6366" y="5086"/>
                    </a:lnTo>
                    <a:lnTo>
                      <a:pt x="6379" y="5047"/>
                    </a:lnTo>
                    <a:lnTo>
                      <a:pt x="6391" y="4996"/>
                    </a:lnTo>
                    <a:lnTo>
                      <a:pt x="6379" y="4945"/>
                    </a:lnTo>
                    <a:lnTo>
                      <a:pt x="6366" y="4893"/>
                    </a:lnTo>
                    <a:lnTo>
                      <a:pt x="6340" y="4855"/>
                    </a:lnTo>
                    <a:lnTo>
                      <a:pt x="6315" y="4817"/>
                    </a:lnTo>
                    <a:lnTo>
                      <a:pt x="6276" y="4791"/>
                    </a:lnTo>
                    <a:lnTo>
                      <a:pt x="6238" y="4765"/>
                    </a:lnTo>
                    <a:lnTo>
                      <a:pt x="6187" y="4753"/>
                    </a:lnTo>
                    <a:lnTo>
                      <a:pt x="4009" y="4753"/>
                    </a:lnTo>
                    <a:lnTo>
                      <a:pt x="487" y="2486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933;p38">
                <a:extLst>
                  <a:ext uri="{FF2B5EF4-FFF2-40B4-BE49-F238E27FC236}">
                    <a16:creationId xmlns:a16="http://schemas.microsoft.com/office/drawing/2014/main" id="{2AFBEE52-C588-48E8-B2CA-177B16FE5D68}"/>
                  </a:ext>
                </a:extLst>
              </p:cNvPr>
              <p:cNvSpPr/>
              <p:nvPr/>
            </p:nvSpPr>
            <p:spPr>
              <a:xfrm>
                <a:off x="3001084" y="2846255"/>
                <a:ext cx="1608735" cy="684862"/>
              </a:xfrm>
              <a:custGeom>
                <a:avLst/>
                <a:gdLst/>
                <a:ahLst/>
                <a:cxnLst/>
                <a:rect l="l" t="t" r="r" b="b"/>
                <a:pathLst>
                  <a:path w="10055" h="4471" extrusionOk="0">
                    <a:moveTo>
                      <a:pt x="206" y="1"/>
                    </a:moveTo>
                    <a:lnTo>
                      <a:pt x="155" y="14"/>
                    </a:lnTo>
                    <a:lnTo>
                      <a:pt x="116" y="39"/>
                    </a:lnTo>
                    <a:lnTo>
                      <a:pt x="78" y="65"/>
                    </a:lnTo>
                    <a:lnTo>
                      <a:pt x="52" y="103"/>
                    </a:lnTo>
                    <a:lnTo>
                      <a:pt x="26" y="142"/>
                    </a:lnTo>
                    <a:lnTo>
                      <a:pt x="14" y="193"/>
                    </a:lnTo>
                    <a:lnTo>
                      <a:pt x="1" y="231"/>
                    </a:lnTo>
                    <a:lnTo>
                      <a:pt x="14" y="283"/>
                    </a:lnTo>
                    <a:lnTo>
                      <a:pt x="26" y="321"/>
                    </a:lnTo>
                    <a:lnTo>
                      <a:pt x="39" y="372"/>
                    </a:lnTo>
                    <a:lnTo>
                      <a:pt x="65" y="411"/>
                    </a:lnTo>
                    <a:lnTo>
                      <a:pt x="103" y="436"/>
                    </a:lnTo>
                    <a:lnTo>
                      <a:pt x="4227" y="3280"/>
                    </a:lnTo>
                    <a:lnTo>
                      <a:pt x="4227" y="4228"/>
                    </a:lnTo>
                    <a:lnTo>
                      <a:pt x="4227" y="4279"/>
                    </a:lnTo>
                    <a:lnTo>
                      <a:pt x="4253" y="4330"/>
                    </a:lnTo>
                    <a:lnTo>
                      <a:pt x="4266" y="4368"/>
                    </a:lnTo>
                    <a:lnTo>
                      <a:pt x="4304" y="4407"/>
                    </a:lnTo>
                    <a:lnTo>
                      <a:pt x="4330" y="4432"/>
                    </a:lnTo>
                    <a:lnTo>
                      <a:pt x="4381" y="4458"/>
                    </a:lnTo>
                    <a:lnTo>
                      <a:pt x="4420" y="4471"/>
                    </a:lnTo>
                    <a:lnTo>
                      <a:pt x="4522" y="4471"/>
                    </a:lnTo>
                    <a:lnTo>
                      <a:pt x="4560" y="4458"/>
                    </a:lnTo>
                    <a:lnTo>
                      <a:pt x="4612" y="4432"/>
                    </a:lnTo>
                    <a:lnTo>
                      <a:pt x="4637" y="4407"/>
                    </a:lnTo>
                    <a:lnTo>
                      <a:pt x="4676" y="4368"/>
                    </a:lnTo>
                    <a:lnTo>
                      <a:pt x="4689" y="4330"/>
                    </a:lnTo>
                    <a:lnTo>
                      <a:pt x="4714" y="4279"/>
                    </a:lnTo>
                    <a:lnTo>
                      <a:pt x="4714" y="4228"/>
                    </a:lnTo>
                    <a:lnTo>
                      <a:pt x="4714" y="3267"/>
                    </a:lnTo>
                    <a:lnTo>
                      <a:pt x="5367" y="2665"/>
                    </a:lnTo>
                    <a:lnTo>
                      <a:pt x="9863" y="2665"/>
                    </a:lnTo>
                    <a:lnTo>
                      <a:pt x="9914" y="2652"/>
                    </a:lnTo>
                    <a:lnTo>
                      <a:pt x="9953" y="2627"/>
                    </a:lnTo>
                    <a:lnTo>
                      <a:pt x="9991" y="2601"/>
                    </a:lnTo>
                    <a:lnTo>
                      <a:pt x="10017" y="2562"/>
                    </a:lnTo>
                    <a:lnTo>
                      <a:pt x="10042" y="2524"/>
                    </a:lnTo>
                    <a:lnTo>
                      <a:pt x="10055" y="2473"/>
                    </a:lnTo>
                    <a:lnTo>
                      <a:pt x="10055" y="2422"/>
                    </a:lnTo>
                    <a:lnTo>
                      <a:pt x="10055" y="2383"/>
                    </a:lnTo>
                    <a:lnTo>
                      <a:pt x="10042" y="2332"/>
                    </a:lnTo>
                    <a:lnTo>
                      <a:pt x="10017" y="2294"/>
                    </a:lnTo>
                    <a:lnTo>
                      <a:pt x="9991" y="2255"/>
                    </a:lnTo>
                    <a:lnTo>
                      <a:pt x="9953" y="2229"/>
                    </a:lnTo>
                    <a:lnTo>
                      <a:pt x="9914" y="2204"/>
                    </a:lnTo>
                    <a:lnTo>
                      <a:pt x="9863" y="2191"/>
                    </a:lnTo>
                    <a:lnTo>
                      <a:pt x="9812" y="2178"/>
                    </a:lnTo>
                    <a:lnTo>
                      <a:pt x="7609" y="2178"/>
                    </a:lnTo>
                    <a:lnTo>
                      <a:pt x="7609" y="1013"/>
                    </a:lnTo>
                    <a:lnTo>
                      <a:pt x="7609" y="962"/>
                    </a:lnTo>
                    <a:lnTo>
                      <a:pt x="7583" y="923"/>
                    </a:lnTo>
                    <a:lnTo>
                      <a:pt x="7570" y="872"/>
                    </a:lnTo>
                    <a:lnTo>
                      <a:pt x="7532" y="846"/>
                    </a:lnTo>
                    <a:lnTo>
                      <a:pt x="7506" y="808"/>
                    </a:lnTo>
                    <a:lnTo>
                      <a:pt x="7455" y="795"/>
                    </a:lnTo>
                    <a:lnTo>
                      <a:pt x="7417" y="769"/>
                    </a:lnTo>
                    <a:lnTo>
                      <a:pt x="7314" y="769"/>
                    </a:lnTo>
                    <a:lnTo>
                      <a:pt x="7276" y="795"/>
                    </a:lnTo>
                    <a:lnTo>
                      <a:pt x="7224" y="808"/>
                    </a:lnTo>
                    <a:lnTo>
                      <a:pt x="7199" y="846"/>
                    </a:lnTo>
                    <a:lnTo>
                      <a:pt x="7160" y="872"/>
                    </a:lnTo>
                    <a:lnTo>
                      <a:pt x="7148" y="923"/>
                    </a:lnTo>
                    <a:lnTo>
                      <a:pt x="7122" y="962"/>
                    </a:lnTo>
                    <a:lnTo>
                      <a:pt x="7122" y="1013"/>
                    </a:lnTo>
                    <a:lnTo>
                      <a:pt x="7122" y="2178"/>
                    </a:lnTo>
                    <a:lnTo>
                      <a:pt x="5265" y="2178"/>
                    </a:lnTo>
                    <a:lnTo>
                      <a:pt x="5226" y="2191"/>
                    </a:lnTo>
                    <a:lnTo>
                      <a:pt x="5188" y="2204"/>
                    </a:lnTo>
                    <a:lnTo>
                      <a:pt x="5137" y="2217"/>
                    </a:lnTo>
                    <a:lnTo>
                      <a:pt x="5111" y="2242"/>
                    </a:lnTo>
                    <a:lnTo>
                      <a:pt x="4445" y="2844"/>
                    </a:lnTo>
                    <a:lnTo>
                      <a:pt x="385" y="39"/>
                    </a:lnTo>
                    <a:lnTo>
                      <a:pt x="347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934;p38">
                <a:extLst>
                  <a:ext uri="{FF2B5EF4-FFF2-40B4-BE49-F238E27FC236}">
                    <a16:creationId xmlns:a16="http://schemas.microsoft.com/office/drawing/2014/main" id="{27AE129B-5BEC-49D7-A8D1-2DB737022E09}"/>
                  </a:ext>
                </a:extLst>
              </p:cNvPr>
              <p:cNvSpPr/>
              <p:nvPr/>
            </p:nvSpPr>
            <p:spPr>
              <a:xfrm>
                <a:off x="3001084" y="3899809"/>
                <a:ext cx="299348" cy="74751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488" extrusionOk="0">
                    <a:moveTo>
                      <a:pt x="244" y="1"/>
                    </a:moveTo>
                    <a:lnTo>
                      <a:pt x="193" y="14"/>
                    </a:lnTo>
                    <a:lnTo>
                      <a:pt x="155" y="26"/>
                    </a:lnTo>
                    <a:lnTo>
                      <a:pt x="116" y="52"/>
                    </a:lnTo>
                    <a:lnTo>
                      <a:pt x="78" y="78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14" y="206"/>
                    </a:lnTo>
                    <a:lnTo>
                      <a:pt x="1" y="244"/>
                    </a:lnTo>
                    <a:lnTo>
                      <a:pt x="14" y="295"/>
                    </a:lnTo>
                    <a:lnTo>
                      <a:pt x="26" y="347"/>
                    </a:lnTo>
                    <a:lnTo>
                      <a:pt x="39" y="385"/>
                    </a:lnTo>
                    <a:lnTo>
                      <a:pt x="78" y="423"/>
                    </a:lnTo>
                    <a:lnTo>
                      <a:pt x="116" y="449"/>
                    </a:lnTo>
                    <a:lnTo>
                      <a:pt x="155" y="475"/>
                    </a:lnTo>
                    <a:lnTo>
                      <a:pt x="193" y="487"/>
                    </a:lnTo>
                    <a:lnTo>
                      <a:pt x="1679" y="487"/>
                    </a:lnTo>
                    <a:lnTo>
                      <a:pt x="1730" y="475"/>
                    </a:lnTo>
                    <a:lnTo>
                      <a:pt x="1768" y="449"/>
                    </a:lnTo>
                    <a:lnTo>
                      <a:pt x="1807" y="423"/>
                    </a:lnTo>
                    <a:lnTo>
                      <a:pt x="1832" y="385"/>
                    </a:lnTo>
                    <a:lnTo>
                      <a:pt x="1858" y="347"/>
                    </a:lnTo>
                    <a:lnTo>
                      <a:pt x="1871" y="295"/>
                    </a:lnTo>
                    <a:lnTo>
                      <a:pt x="1871" y="244"/>
                    </a:lnTo>
                    <a:lnTo>
                      <a:pt x="1871" y="206"/>
                    </a:lnTo>
                    <a:lnTo>
                      <a:pt x="1858" y="154"/>
                    </a:lnTo>
                    <a:lnTo>
                      <a:pt x="1832" y="116"/>
                    </a:lnTo>
                    <a:lnTo>
                      <a:pt x="1807" y="78"/>
                    </a:lnTo>
                    <a:lnTo>
                      <a:pt x="1768" y="52"/>
                    </a:lnTo>
                    <a:lnTo>
                      <a:pt x="1730" y="26"/>
                    </a:lnTo>
                    <a:lnTo>
                      <a:pt x="1679" y="14"/>
                    </a:lnTo>
                    <a:lnTo>
                      <a:pt x="16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935;p38">
                <a:extLst>
                  <a:ext uri="{FF2B5EF4-FFF2-40B4-BE49-F238E27FC236}">
                    <a16:creationId xmlns:a16="http://schemas.microsoft.com/office/drawing/2014/main" id="{6B2BF834-CD36-421E-BA41-4602969A88B6}"/>
                  </a:ext>
                </a:extLst>
              </p:cNvPr>
              <p:cNvSpPr/>
              <p:nvPr/>
            </p:nvSpPr>
            <p:spPr>
              <a:xfrm>
                <a:off x="3677366" y="4343251"/>
                <a:ext cx="588297" cy="75548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4932" extrusionOk="0">
                    <a:moveTo>
                      <a:pt x="244" y="0"/>
                    </a:moveTo>
                    <a:lnTo>
                      <a:pt x="193" y="13"/>
                    </a:lnTo>
                    <a:lnTo>
                      <a:pt x="154" y="26"/>
                    </a:lnTo>
                    <a:lnTo>
                      <a:pt x="103" y="52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0" y="192"/>
                    </a:lnTo>
                    <a:lnTo>
                      <a:pt x="0" y="244"/>
                    </a:lnTo>
                    <a:lnTo>
                      <a:pt x="0" y="4688"/>
                    </a:lnTo>
                    <a:lnTo>
                      <a:pt x="0" y="4739"/>
                    </a:lnTo>
                    <a:lnTo>
                      <a:pt x="26" y="4778"/>
                    </a:lnTo>
                    <a:lnTo>
                      <a:pt x="39" y="4829"/>
                    </a:lnTo>
                    <a:lnTo>
                      <a:pt x="77" y="4867"/>
                    </a:lnTo>
                    <a:lnTo>
                      <a:pt x="103" y="4893"/>
                    </a:lnTo>
                    <a:lnTo>
                      <a:pt x="154" y="4919"/>
                    </a:lnTo>
                    <a:lnTo>
                      <a:pt x="193" y="4931"/>
                    </a:lnTo>
                    <a:lnTo>
                      <a:pt x="295" y="4931"/>
                    </a:lnTo>
                    <a:lnTo>
                      <a:pt x="333" y="4919"/>
                    </a:lnTo>
                    <a:lnTo>
                      <a:pt x="385" y="4893"/>
                    </a:lnTo>
                    <a:lnTo>
                      <a:pt x="410" y="4867"/>
                    </a:lnTo>
                    <a:lnTo>
                      <a:pt x="449" y="4829"/>
                    </a:lnTo>
                    <a:lnTo>
                      <a:pt x="462" y="4778"/>
                    </a:lnTo>
                    <a:lnTo>
                      <a:pt x="487" y="4739"/>
                    </a:lnTo>
                    <a:lnTo>
                      <a:pt x="487" y="4688"/>
                    </a:lnTo>
                    <a:lnTo>
                      <a:pt x="487" y="3228"/>
                    </a:lnTo>
                    <a:lnTo>
                      <a:pt x="3484" y="3228"/>
                    </a:lnTo>
                    <a:lnTo>
                      <a:pt x="3523" y="3215"/>
                    </a:lnTo>
                    <a:lnTo>
                      <a:pt x="3574" y="3190"/>
                    </a:lnTo>
                    <a:lnTo>
                      <a:pt x="3599" y="3164"/>
                    </a:lnTo>
                    <a:lnTo>
                      <a:pt x="3638" y="3125"/>
                    </a:lnTo>
                    <a:lnTo>
                      <a:pt x="3651" y="3087"/>
                    </a:lnTo>
                    <a:lnTo>
                      <a:pt x="3663" y="3036"/>
                    </a:lnTo>
                    <a:lnTo>
                      <a:pt x="3676" y="2997"/>
                    </a:lnTo>
                    <a:lnTo>
                      <a:pt x="3663" y="2946"/>
                    </a:lnTo>
                    <a:lnTo>
                      <a:pt x="3651" y="2895"/>
                    </a:lnTo>
                    <a:lnTo>
                      <a:pt x="3638" y="2856"/>
                    </a:lnTo>
                    <a:lnTo>
                      <a:pt x="3599" y="2818"/>
                    </a:lnTo>
                    <a:lnTo>
                      <a:pt x="3574" y="2792"/>
                    </a:lnTo>
                    <a:lnTo>
                      <a:pt x="3523" y="2767"/>
                    </a:lnTo>
                    <a:lnTo>
                      <a:pt x="3484" y="2754"/>
                    </a:lnTo>
                    <a:lnTo>
                      <a:pt x="487" y="2754"/>
                    </a:lnTo>
                    <a:lnTo>
                      <a:pt x="487" y="244"/>
                    </a:lnTo>
                    <a:lnTo>
                      <a:pt x="487" y="192"/>
                    </a:lnTo>
                    <a:lnTo>
                      <a:pt x="462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52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936;p38">
                <a:extLst>
                  <a:ext uri="{FF2B5EF4-FFF2-40B4-BE49-F238E27FC236}">
                    <a16:creationId xmlns:a16="http://schemas.microsoft.com/office/drawing/2014/main" id="{6B64252F-3885-488E-BE87-7C6FF1E96C34}"/>
                  </a:ext>
                </a:extLst>
              </p:cNvPr>
              <p:cNvSpPr/>
              <p:nvPr/>
            </p:nvSpPr>
            <p:spPr>
              <a:xfrm rot="12188187">
                <a:off x="3253231" y="3493736"/>
                <a:ext cx="926362" cy="886906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5790" extrusionOk="0">
                    <a:moveTo>
                      <a:pt x="2178" y="1"/>
                    </a:moveTo>
                    <a:lnTo>
                      <a:pt x="2178" y="590"/>
                    </a:lnTo>
                    <a:lnTo>
                      <a:pt x="1973" y="667"/>
                    </a:lnTo>
                    <a:lnTo>
                      <a:pt x="1768" y="756"/>
                    </a:lnTo>
                    <a:lnTo>
                      <a:pt x="1358" y="346"/>
                    </a:lnTo>
                    <a:lnTo>
                      <a:pt x="346" y="1358"/>
                    </a:lnTo>
                    <a:lnTo>
                      <a:pt x="756" y="1768"/>
                    </a:lnTo>
                    <a:lnTo>
                      <a:pt x="666" y="1973"/>
                    </a:lnTo>
                    <a:lnTo>
                      <a:pt x="589" y="2191"/>
                    </a:lnTo>
                    <a:lnTo>
                      <a:pt x="0" y="2191"/>
                    </a:lnTo>
                    <a:lnTo>
                      <a:pt x="0" y="3612"/>
                    </a:lnTo>
                    <a:lnTo>
                      <a:pt x="589" y="3612"/>
                    </a:lnTo>
                    <a:lnTo>
                      <a:pt x="666" y="3830"/>
                    </a:lnTo>
                    <a:lnTo>
                      <a:pt x="756" y="4035"/>
                    </a:lnTo>
                    <a:lnTo>
                      <a:pt x="346" y="4445"/>
                    </a:lnTo>
                    <a:lnTo>
                      <a:pt x="1358" y="5457"/>
                    </a:lnTo>
                    <a:lnTo>
                      <a:pt x="1768" y="5034"/>
                    </a:lnTo>
                    <a:lnTo>
                      <a:pt x="1973" y="5136"/>
                    </a:lnTo>
                    <a:lnTo>
                      <a:pt x="2178" y="5213"/>
                    </a:lnTo>
                    <a:lnTo>
                      <a:pt x="2178" y="5790"/>
                    </a:lnTo>
                    <a:lnTo>
                      <a:pt x="3612" y="5790"/>
                    </a:lnTo>
                    <a:lnTo>
                      <a:pt x="3612" y="5213"/>
                    </a:lnTo>
                    <a:lnTo>
                      <a:pt x="3817" y="5136"/>
                    </a:lnTo>
                    <a:lnTo>
                      <a:pt x="4022" y="5034"/>
                    </a:lnTo>
                    <a:lnTo>
                      <a:pt x="4432" y="5457"/>
                    </a:lnTo>
                    <a:lnTo>
                      <a:pt x="5444" y="4445"/>
                    </a:lnTo>
                    <a:lnTo>
                      <a:pt x="5034" y="4035"/>
                    </a:lnTo>
                    <a:lnTo>
                      <a:pt x="5123" y="3830"/>
                    </a:lnTo>
                    <a:lnTo>
                      <a:pt x="5200" y="3612"/>
                    </a:lnTo>
                    <a:lnTo>
                      <a:pt x="5789" y="3612"/>
                    </a:lnTo>
                    <a:lnTo>
                      <a:pt x="5789" y="2191"/>
                    </a:lnTo>
                    <a:lnTo>
                      <a:pt x="5200" y="2191"/>
                    </a:lnTo>
                    <a:lnTo>
                      <a:pt x="5123" y="1973"/>
                    </a:lnTo>
                    <a:lnTo>
                      <a:pt x="5034" y="1768"/>
                    </a:lnTo>
                    <a:lnTo>
                      <a:pt x="5444" y="1358"/>
                    </a:lnTo>
                    <a:lnTo>
                      <a:pt x="4432" y="346"/>
                    </a:lnTo>
                    <a:lnTo>
                      <a:pt x="4022" y="756"/>
                    </a:lnTo>
                    <a:lnTo>
                      <a:pt x="3817" y="667"/>
                    </a:lnTo>
                    <a:lnTo>
                      <a:pt x="3612" y="590"/>
                    </a:lnTo>
                    <a:lnTo>
                      <a:pt x="36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937;p38">
                <a:extLst>
                  <a:ext uri="{FF2B5EF4-FFF2-40B4-BE49-F238E27FC236}">
                    <a16:creationId xmlns:a16="http://schemas.microsoft.com/office/drawing/2014/main" id="{FC970ADD-9C2E-490F-8250-BF142179FFA4}"/>
                  </a:ext>
                </a:extLst>
              </p:cNvPr>
              <p:cNvSpPr/>
              <p:nvPr/>
            </p:nvSpPr>
            <p:spPr>
              <a:xfrm rot="9908073">
                <a:off x="4525638" y="3064075"/>
                <a:ext cx="664134" cy="635847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4151" extrusionOk="0">
                    <a:moveTo>
                      <a:pt x="1743" y="1"/>
                    </a:moveTo>
                    <a:lnTo>
                      <a:pt x="1743" y="295"/>
                    </a:lnTo>
                    <a:lnTo>
                      <a:pt x="1602" y="321"/>
                    </a:lnTo>
                    <a:lnTo>
                      <a:pt x="1461" y="372"/>
                    </a:lnTo>
                    <a:lnTo>
                      <a:pt x="1320" y="116"/>
                    </a:lnTo>
                    <a:lnTo>
                      <a:pt x="757" y="449"/>
                    </a:lnTo>
                    <a:lnTo>
                      <a:pt x="897" y="705"/>
                    </a:lnTo>
                    <a:lnTo>
                      <a:pt x="795" y="795"/>
                    </a:lnTo>
                    <a:lnTo>
                      <a:pt x="692" y="910"/>
                    </a:lnTo>
                    <a:lnTo>
                      <a:pt x="436" y="756"/>
                    </a:lnTo>
                    <a:lnTo>
                      <a:pt x="116" y="1320"/>
                    </a:lnTo>
                    <a:lnTo>
                      <a:pt x="372" y="1473"/>
                    </a:lnTo>
                    <a:lnTo>
                      <a:pt x="321" y="1614"/>
                    </a:lnTo>
                    <a:lnTo>
                      <a:pt x="283" y="1755"/>
                    </a:lnTo>
                    <a:lnTo>
                      <a:pt x="1" y="1755"/>
                    </a:lnTo>
                    <a:lnTo>
                      <a:pt x="1" y="2408"/>
                    </a:lnTo>
                    <a:lnTo>
                      <a:pt x="283" y="2408"/>
                    </a:lnTo>
                    <a:lnTo>
                      <a:pt x="321" y="2549"/>
                    </a:lnTo>
                    <a:lnTo>
                      <a:pt x="372" y="2690"/>
                    </a:lnTo>
                    <a:lnTo>
                      <a:pt x="116" y="2831"/>
                    </a:lnTo>
                    <a:lnTo>
                      <a:pt x="436" y="3395"/>
                    </a:lnTo>
                    <a:lnTo>
                      <a:pt x="692" y="3254"/>
                    </a:lnTo>
                    <a:lnTo>
                      <a:pt x="795" y="3356"/>
                    </a:lnTo>
                    <a:lnTo>
                      <a:pt x="897" y="3459"/>
                    </a:lnTo>
                    <a:lnTo>
                      <a:pt x="757" y="3715"/>
                    </a:lnTo>
                    <a:lnTo>
                      <a:pt x="1320" y="4035"/>
                    </a:lnTo>
                    <a:lnTo>
                      <a:pt x="1461" y="3792"/>
                    </a:lnTo>
                    <a:lnTo>
                      <a:pt x="1602" y="3830"/>
                    </a:lnTo>
                    <a:lnTo>
                      <a:pt x="1743" y="3869"/>
                    </a:lnTo>
                    <a:lnTo>
                      <a:pt x="1743" y="4150"/>
                    </a:lnTo>
                    <a:lnTo>
                      <a:pt x="2396" y="4150"/>
                    </a:lnTo>
                    <a:lnTo>
                      <a:pt x="2396" y="3869"/>
                    </a:lnTo>
                    <a:lnTo>
                      <a:pt x="2550" y="3830"/>
                    </a:lnTo>
                    <a:lnTo>
                      <a:pt x="2678" y="3792"/>
                    </a:lnTo>
                    <a:lnTo>
                      <a:pt x="2831" y="4035"/>
                    </a:lnTo>
                    <a:lnTo>
                      <a:pt x="3395" y="3715"/>
                    </a:lnTo>
                    <a:lnTo>
                      <a:pt x="3254" y="3459"/>
                    </a:lnTo>
                    <a:lnTo>
                      <a:pt x="3357" y="3356"/>
                    </a:lnTo>
                    <a:lnTo>
                      <a:pt x="3459" y="3254"/>
                    </a:lnTo>
                    <a:lnTo>
                      <a:pt x="3702" y="3395"/>
                    </a:lnTo>
                    <a:lnTo>
                      <a:pt x="4035" y="2831"/>
                    </a:lnTo>
                    <a:lnTo>
                      <a:pt x="3779" y="2690"/>
                    </a:lnTo>
                    <a:lnTo>
                      <a:pt x="3830" y="2549"/>
                    </a:lnTo>
                    <a:lnTo>
                      <a:pt x="3856" y="2408"/>
                    </a:lnTo>
                    <a:lnTo>
                      <a:pt x="4151" y="2408"/>
                    </a:lnTo>
                    <a:lnTo>
                      <a:pt x="4151" y="1755"/>
                    </a:lnTo>
                    <a:lnTo>
                      <a:pt x="3856" y="1755"/>
                    </a:lnTo>
                    <a:lnTo>
                      <a:pt x="3830" y="1614"/>
                    </a:lnTo>
                    <a:lnTo>
                      <a:pt x="3779" y="1473"/>
                    </a:lnTo>
                    <a:lnTo>
                      <a:pt x="4035" y="1320"/>
                    </a:lnTo>
                    <a:lnTo>
                      <a:pt x="3702" y="756"/>
                    </a:lnTo>
                    <a:lnTo>
                      <a:pt x="3459" y="910"/>
                    </a:lnTo>
                    <a:lnTo>
                      <a:pt x="3357" y="795"/>
                    </a:lnTo>
                    <a:lnTo>
                      <a:pt x="3254" y="705"/>
                    </a:lnTo>
                    <a:lnTo>
                      <a:pt x="3395" y="449"/>
                    </a:lnTo>
                    <a:lnTo>
                      <a:pt x="2831" y="116"/>
                    </a:lnTo>
                    <a:lnTo>
                      <a:pt x="2678" y="372"/>
                    </a:lnTo>
                    <a:lnTo>
                      <a:pt x="2550" y="321"/>
                    </a:lnTo>
                    <a:lnTo>
                      <a:pt x="2396" y="295"/>
                    </a:lnTo>
                    <a:lnTo>
                      <a:pt x="2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938;p38">
                <a:extLst>
                  <a:ext uri="{FF2B5EF4-FFF2-40B4-BE49-F238E27FC236}">
                    <a16:creationId xmlns:a16="http://schemas.microsoft.com/office/drawing/2014/main" id="{C0C4E7BE-CB10-43A2-8896-843499A9DDAF}"/>
                  </a:ext>
                </a:extLst>
              </p:cNvPr>
              <p:cNvSpPr/>
              <p:nvPr/>
            </p:nvSpPr>
            <p:spPr>
              <a:xfrm rot="1784719">
                <a:off x="4974414" y="3668354"/>
                <a:ext cx="1196911" cy="1159564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7570" extrusionOk="0">
                    <a:moveTo>
                      <a:pt x="2819" y="0"/>
                    </a:moveTo>
                    <a:lnTo>
                      <a:pt x="2819" y="679"/>
                    </a:lnTo>
                    <a:lnTo>
                      <a:pt x="2626" y="743"/>
                    </a:lnTo>
                    <a:lnTo>
                      <a:pt x="2447" y="820"/>
                    </a:lnTo>
                    <a:lnTo>
                      <a:pt x="2281" y="897"/>
                    </a:lnTo>
                    <a:lnTo>
                      <a:pt x="2114" y="987"/>
                    </a:lnTo>
                    <a:lnTo>
                      <a:pt x="1948" y="1076"/>
                    </a:lnTo>
                    <a:lnTo>
                      <a:pt x="1794" y="1192"/>
                    </a:lnTo>
                    <a:lnTo>
                      <a:pt x="1653" y="1307"/>
                    </a:lnTo>
                    <a:lnTo>
                      <a:pt x="1512" y="1435"/>
                    </a:lnTo>
                    <a:lnTo>
                      <a:pt x="923" y="1089"/>
                    </a:lnTo>
                    <a:lnTo>
                      <a:pt x="1" y="2703"/>
                    </a:lnTo>
                    <a:lnTo>
                      <a:pt x="577" y="3036"/>
                    </a:lnTo>
                    <a:lnTo>
                      <a:pt x="539" y="3215"/>
                    </a:lnTo>
                    <a:lnTo>
                      <a:pt x="513" y="3407"/>
                    </a:lnTo>
                    <a:lnTo>
                      <a:pt x="487" y="3599"/>
                    </a:lnTo>
                    <a:lnTo>
                      <a:pt x="487" y="3792"/>
                    </a:lnTo>
                    <a:lnTo>
                      <a:pt x="487" y="3984"/>
                    </a:lnTo>
                    <a:lnTo>
                      <a:pt x="513" y="4176"/>
                    </a:lnTo>
                    <a:lnTo>
                      <a:pt x="539" y="4355"/>
                    </a:lnTo>
                    <a:lnTo>
                      <a:pt x="577" y="4534"/>
                    </a:lnTo>
                    <a:lnTo>
                      <a:pt x="1" y="4880"/>
                    </a:lnTo>
                    <a:lnTo>
                      <a:pt x="923" y="6481"/>
                    </a:lnTo>
                    <a:lnTo>
                      <a:pt x="1512" y="6148"/>
                    </a:lnTo>
                    <a:lnTo>
                      <a:pt x="1653" y="6276"/>
                    </a:lnTo>
                    <a:lnTo>
                      <a:pt x="1794" y="6392"/>
                    </a:lnTo>
                    <a:lnTo>
                      <a:pt x="1948" y="6494"/>
                    </a:lnTo>
                    <a:lnTo>
                      <a:pt x="2114" y="6596"/>
                    </a:lnTo>
                    <a:lnTo>
                      <a:pt x="2281" y="6686"/>
                    </a:lnTo>
                    <a:lnTo>
                      <a:pt x="2447" y="6763"/>
                    </a:lnTo>
                    <a:lnTo>
                      <a:pt x="2626" y="6827"/>
                    </a:lnTo>
                    <a:lnTo>
                      <a:pt x="2819" y="6891"/>
                    </a:lnTo>
                    <a:lnTo>
                      <a:pt x="2819" y="7570"/>
                    </a:lnTo>
                    <a:lnTo>
                      <a:pt x="4663" y="7570"/>
                    </a:lnTo>
                    <a:lnTo>
                      <a:pt x="4663" y="6891"/>
                    </a:lnTo>
                    <a:lnTo>
                      <a:pt x="4855" y="6827"/>
                    </a:lnTo>
                    <a:lnTo>
                      <a:pt x="5021" y="6763"/>
                    </a:lnTo>
                    <a:lnTo>
                      <a:pt x="5201" y="6686"/>
                    </a:lnTo>
                    <a:lnTo>
                      <a:pt x="5367" y="6596"/>
                    </a:lnTo>
                    <a:lnTo>
                      <a:pt x="5534" y="6494"/>
                    </a:lnTo>
                    <a:lnTo>
                      <a:pt x="5687" y="6392"/>
                    </a:lnTo>
                    <a:lnTo>
                      <a:pt x="5828" y="6276"/>
                    </a:lnTo>
                    <a:lnTo>
                      <a:pt x="5969" y="6148"/>
                    </a:lnTo>
                    <a:lnTo>
                      <a:pt x="6558" y="6481"/>
                    </a:lnTo>
                    <a:lnTo>
                      <a:pt x="7481" y="4880"/>
                    </a:lnTo>
                    <a:lnTo>
                      <a:pt x="6891" y="4534"/>
                    </a:lnTo>
                    <a:lnTo>
                      <a:pt x="6930" y="4355"/>
                    </a:lnTo>
                    <a:lnTo>
                      <a:pt x="6968" y="4176"/>
                    </a:lnTo>
                    <a:lnTo>
                      <a:pt x="6981" y="3984"/>
                    </a:lnTo>
                    <a:lnTo>
                      <a:pt x="6994" y="3792"/>
                    </a:lnTo>
                    <a:lnTo>
                      <a:pt x="6981" y="3599"/>
                    </a:lnTo>
                    <a:lnTo>
                      <a:pt x="6968" y="3407"/>
                    </a:lnTo>
                    <a:lnTo>
                      <a:pt x="6930" y="3215"/>
                    </a:lnTo>
                    <a:lnTo>
                      <a:pt x="6891" y="3036"/>
                    </a:lnTo>
                    <a:lnTo>
                      <a:pt x="7481" y="2703"/>
                    </a:lnTo>
                    <a:lnTo>
                      <a:pt x="6558" y="1089"/>
                    </a:lnTo>
                    <a:lnTo>
                      <a:pt x="5969" y="1435"/>
                    </a:lnTo>
                    <a:lnTo>
                      <a:pt x="5828" y="1307"/>
                    </a:lnTo>
                    <a:lnTo>
                      <a:pt x="5687" y="1192"/>
                    </a:lnTo>
                    <a:lnTo>
                      <a:pt x="5534" y="1076"/>
                    </a:lnTo>
                    <a:lnTo>
                      <a:pt x="5367" y="987"/>
                    </a:lnTo>
                    <a:lnTo>
                      <a:pt x="5201" y="897"/>
                    </a:lnTo>
                    <a:lnTo>
                      <a:pt x="5021" y="820"/>
                    </a:lnTo>
                    <a:lnTo>
                      <a:pt x="4855" y="743"/>
                    </a:lnTo>
                    <a:lnTo>
                      <a:pt x="4663" y="679"/>
                    </a:lnTo>
                    <a:lnTo>
                      <a:pt x="46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939;p38">
                <a:extLst>
                  <a:ext uri="{FF2B5EF4-FFF2-40B4-BE49-F238E27FC236}">
                    <a16:creationId xmlns:a16="http://schemas.microsoft.com/office/drawing/2014/main" id="{D0056353-2949-469C-A522-C7657D5B646C}"/>
                  </a:ext>
                </a:extLst>
              </p:cNvPr>
              <p:cNvSpPr/>
              <p:nvPr/>
            </p:nvSpPr>
            <p:spPr>
              <a:xfrm>
                <a:off x="4089183" y="2915034"/>
                <a:ext cx="18047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28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7" y="39"/>
                    </a:lnTo>
                    <a:lnTo>
                      <a:pt x="244" y="90"/>
                    </a:lnTo>
                    <a:lnTo>
                      <a:pt x="167" y="167"/>
                    </a:lnTo>
                    <a:lnTo>
                      <a:pt x="90" y="244"/>
                    </a:lnTo>
                    <a:lnTo>
                      <a:pt x="39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39" y="781"/>
                    </a:lnTo>
                    <a:lnTo>
                      <a:pt x="90" y="884"/>
                    </a:lnTo>
                    <a:lnTo>
                      <a:pt x="167" y="961"/>
                    </a:lnTo>
                    <a:lnTo>
                      <a:pt x="244" y="1038"/>
                    </a:lnTo>
                    <a:lnTo>
                      <a:pt x="347" y="1089"/>
                    </a:lnTo>
                    <a:lnTo>
                      <a:pt x="449" y="1114"/>
                    </a:lnTo>
                    <a:lnTo>
                      <a:pt x="564" y="1127"/>
                    </a:lnTo>
                    <a:lnTo>
                      <a:pt x="680" y="1114"/>
                    </a:lnTo>
                    <a:lnTo>
                      <a:pt x="782" y="1089"/>
                    </a:lnTo>
                    <a:lnTo>
                      <a:pt x="885" y="1038"/>
                    </a:lnTo>
                    <a:lnTo>
                      <a:pt x="961" y="961"/>
                    </a:lnTo>
                    <a:lnTo>
                      <a:pt x="1038" y="884"/>
                    </a:lnTo>
                    <a:lnTo>
                      <a:pt x="1089" y="781"/>
                    </a:lnTo>
                    <a:lnTo>
                      <a:pt x="1115" y="679"/>
                    </a:lnTo>
                    <a:lnTo>
                      <a:pt x="1128" y="564"/>
                    </a:lnTo>
                    <a:lnTo>
                      <a:pt x="1115" y="448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61" y="167"/>
                    </a:lnTo>
                    <a:lnTo>
                      <a:pt x="885" y="90"/>
                    </a:lnTo>
                    <a:lnTo>
                      <a:pt x="782" y="39"/>
                    </a:lnTo>
                    <a:lnTo>
                      <a:pt x="680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940;p38">
                <a:extLst>
                  <a:ext uri="{FF2B5EF4-FFF2-40B4-BE49-F238E27FC236}">
                    <a16:creationId xmlns:a16="http://schemas.microsoft.com/office/drawing/2014/main" id="{24F2252B-7F2B-43AB-8441-9089114418CA}"/>
                  </a:ext>
                </a:extLst>
              </p:cNvPr>
              <p:cNvSpPr/>
              <p:nvPr/>
            </p:nvSpPr>
            <p:spPr>
              <a:xfrm>
                <a:off x="2949888" y="3850791"/>
                <a:ext cx="180472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1" extrusionOk="0">
                    <a:moveTo>
                      <a:pt x="564" y="1"/>
                    </a:moveTo>
                    <a:lnTo>
                      <a:pt x="449" y="13"/>
                    </a:lnTo>
                    <a:lnTo>
                      <a:pt x="346" y="52"/>
                    </a:lnTo>
                    <a:lnTo>
                      <a:pt x="244" y="103"/>
                    </a:lnTo>
                    <a:lnTo>
                      <a:pt x="167" y="167"/>
                    </a:lnTo>
                    <a:lnTo>
                      <a:pt x="90" y="257"/>
                    </a:lnTo>
                    <a:lnTo>
                      <a:pt x="39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39" y="795"/>
                    </a:lnTo>
                    <a:lnTo>
                      <a:pt x="90" y="884"/>
                    </a:lnTo>
                    <a:lnTo>
                      <a:pt x="167" y="974"/>
                    </a:lnTo>
                    <a:lnTo>
                      <a:pt x="244" y="1038"/>
                    </a:lnTo>
                    <a:lnTo>
                      <a:pt x="346" y="1089"/>
                    </a:lnTo>
                    <a:lnTo>
                      <a:pt x="449" y="1128"/>
                    </a:lnTo>
                    <a:lnTo>
                      <a:pt x="564" y="1140"/>
                    </a:lnTo>
                    <a:lnTo>
                      <a:pt x="679" y="1128"/>
                    </a:lnTo>
                    <a:lnTo>
                      <a:pt x="782" y="1089"/>
                    </a:lnTo>
                    <a:lnTo>
                      <a:pt x="884" y="1038"/>
                    </a:lnTo>
                    <a:lnTo>
                      <a:pt x="961" y="974"/>
                    </a:lnTo>
                    <a:lnTo>
                      <a:pt x="1038" y="884"/>
                    </a:lnTo>
                    <a:lnTo>
                      <a:pt x="1089" y="795"/>
                    </a:lnTo>
                    <a:lnTo>
                      <a:pt x="1128" y="679"/>
                    </a:lnTo>
                    <a:lnTo>
                      <a:pt x="1128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57"/>
                    </a:lnTo>
                    <a:lnTo>
                      <a:pt x="961" y="167"/>
                    </a:lnTo>
                    <a:lnTo>
                      <a:pt x="884" y="103"/>
                    </a:lnTo>
                    <a:lnTo>
                      <a:pt x="782" y="52"/>
                    </a:lnTo>
                    <a:lnTo>
                      <a:pt x="679" y="1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941;p38">
                <a:extLst>
                  <a:ext uri="{FF2B5EF4-FFF2-40B4-BE49-F238E27FC236}">
                    <a16:creationId xmlns:a16="http://schemas.microsoft.com/office/drawing/2014/main" id="{F2DE8F86-CBD4-48C0-A9A8-305FCE46F932}"/>
                  </a:ext>
                </a:extLst>
              </p:cNvPr>
              <p:cNvSpPr/>
              <p:nvPr/>
            </p:nvSpPr>
            <p:spPr>
              <a:xfrm>
                <a:off x="4136381" y="4714093"/>
                <a:ext cx="180472" cy="174624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0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6" y="51"/>
                    </a:lnTo>
                    <a:lnTo>
                      <a:pt x="244" y="102"/>
                    </a:lnTo>
                    <a:lnTo>
                      <a:pt x="167" y="167"/>
                    </a:lnTo>
                    <a:lnTo>
                      <a:pt x="90" y="256"/>
                    </a:lnTo>
                    <a:lnTo>
                      <a:pt x="39" y="346"/>
                    </a:lnTo>
                    <a:lnTo>
                      <a:pt x="13" y="461"/>
                    </a:lnTo>
                    <a:lnTo>
                      <a:pt x="0" y="576"/>
                    </a:lnTo>
                    <a:lnTo>
                      <a:pt x="13" y="679"/>
                    </a:lnTo>
                    <a:lnTo>
                      <a:pt x="39" y="794"/>
                    </a:lnTo>
                    <a:lnTo>
                      <a:pt x="90" y="884"/>
                    </a:lnTo>
                    <a:lnTo>
                      <a:pt x="167" y="973"/>
                    </a:lnTo>
                    <a:lnTo>
                      <a:pt x="244" y="1037"/>
                    </a:lnTo>
                    <a:lnTo>
                      <a:pt x="346" y="1089"/>
                    </a:lnTo>
                    <a:lnTo>
                      <a:pt x="449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82" y="1089"/>
                    </a:lnTo>
                    <a:lnTo>
                      <a:pt x="884" y="1037"/>
                    </a:lnTo>
                    <a:lnTo>
                      <a:pt x="961" y="973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15" y="679"/>
                    </a:lnTo>
                    <a:lnTo>
                      <a:pt x="1127" y="576"/>
                    </a:lnTo>
                    <a:lnTo>
                      <a:pt x="1115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61" y="167"/>
                    </a:lnTo>
                    <a:lnTo>
                      <a:pt x="884" y="102"/>
                    </a:lnTo>
                    <a:lnTo>
                      <a:pt x="782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942;p38">
                <a:extLst>
                  <a:ext uri="{FF2B5EF4-FFF2-40B4-BE49-F238E27FC236}">
                    <a16:creationId xmlns:a16="http://schemas.microsoft.com/office/drawing/2014/main" id="{FA1137C4-CD20-4E78-A61A-A4DDE5B62D23}"/>
                  </a:ext>
                </a:extLst>
              </p:cNvPr>
              <p:cNvSpPr/>
              <p:nvPr/>
            </p:nvSpPr>
            <p:spPr>
              <a:xfrm>
                <a:off x="4730585" y="4800332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77" y="1"/>
                    </a:moveTo>
                    <a:lnTo>
                      <a:pt x="462" y="13"/>
                    </a:lnTo>
                    <a:lnTo>
                      <a:pt x="346" y="39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4"/>
                    </a:lnTo>
                    <a:lnTo>
                      <a:pt x="52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52" y="782"/>
                    </a:lnTo>
                    <a:lnTo>
                      <a:pt x="103" y="884"/>
                    </a:lnTo>
                    <a:lnTo>
                      <a:pt x="167" y="961"/>
                    </a:lnTo>
                    <a:lnTo>
                      <a:pt x="257" y="1038"/>
                    </a:lnTo>
                    <a:lnTo>
                      <a:pt x="346" y="1089"/>
                    </a:lnTo>
                    <a:lnTo>
                      <a:pt x="462" y="1128"/>
                    </a:lnTo>
                    <a:lnTo>
                      <a:pt x="692" y="1128"/>
                    </a:lnTo>
                    <a:lnTo>
                      <a:pt x="795" y="1089"/>
                    </a:lnTo>
                    <a:lnTo>
                      <a:pt x="884" y="1038"/>
                    </a:lnTo>
                    <a:lnTo>
                      <a:pt x="974" y="961"/>
                    </a:lnTo>
                    <a:lnTo>
                      <a:pt x="1038" y="884"/>
                    </a:lnTo>
                    <a:lnTo>
                      <a:pt x="1089" y="782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74" y="167"/>
                    </a:lnTo>
                    <a:lnTo>
                      <a:pt x="884" y="90"/>
                    </a:lnTo>
                    <a:lnTo>
                      <a:pt x="795" y="39"/>
                    </a:lnTo>
                    <a:lnTo>
                      <a:pt x="692" y="13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943;p38">
                <a:extLst>
                  <a:ext uri="{FF2B5EF4-FFF2-40B4-BE49-F238E27FC236}">
                    <a16:creationId xmlns:a16="http://schemas.microsoft.com/office/drawing/2014/main" id="{1A26FA80-B10F-4835-8637-8A398125DBFF}"/>
                  </a:ext>
                </a:extLst>
              </p:cNvPr>
              <p:cNvSpPr/>
              <p:nvPr/>
            </p:nvSpPr>
            <p:spPr>
              <a:xfrm>
                <a:off x="4480681" y="4160818"/>
                <a:ext cx="182393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1" extrusionOk="0">
                    <a:moveTo>
                      <a:pt x="564" y="0"/>
                    </a:moveTo>
                    <a:lnTo>
                      <a:pt x="461" y="13"/>
                    </a:lnTo>
                    <a:lnTo>
                      <a:pt x="346" y="51"/>
                    </a:lnTo>
                    <a:lnTo>
                      <a:pt x="256" y="103"/>
                    </a:lnTo>
                    <a:lnTo>
                      <a:pt x="167" y="167"/>
                    </a:lnTo>
                    <a:lnTo>
                      <a:pt x="103" y="256"/>
                    </a:lnTo>
                    <a:lnTo>
                      <a:pt x="51" y="346"/>
                    </a:lnTo>
                    <a:lnTo>
                      <a:pt x="13" y="461"/>
                    </a:lnTo>
                    <a:lnTo>
                      <a:pt x="0" y="577"/>
                    </a:lnTo>
                    <a:lnTo>
                      <a:pt x="13" y="692"/>
                    </a:lnTo>
                    <a:lnTo>
                      <a:pt x="51" y="794"/>
                    </a:lnTo>
                    <a:lnTo>
                      <a:pt x="103" y="884"/>
                    </a:lnTo>
                    <a:lnTo>
                      <a:pt x="167" y="974"/>
                    </a:lnTo>
                    <a:lnTo>
                      <a:pt x="256" y="1038"/>
                    </a:lnTo>
                    <a:lnTo>
                      <a:pt x="346" y="1102"/>
                    </a:lnTo>
                    <a:lnTo>
                      <a:pt x="461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94" y="1102"/>
                    </a:lnTo>
                    <a:lnTo>
                      <a:pt x="884" y="1038"/>
                    </a:lnTo>
                    <a:lnTo>
                      <a:pt x="973" y="974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27" y="692"/>
                    </a:lnTo>
                    <a:lnTo>
                      <a:pt x="1140" y="577"/>
                    </a:lnTo>
                    <a:lnTo>
                      <a:pt x="1127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73" y="167"/>
                    </a:lnTo>
                    <a:lnTo>
                      <a:pt x="884" y="103"/>
                    </a:lnTo>
                    <a:lnTo>
                      <a:pt x="794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944;p38">
                <a:extLst>
                  <a:ext uri="{FF2B5EF4-FFF2-40B4-BE49-F238E27FC236}">
                    <a16:creationId xmlns:a16="http://schemas.microsoft.com/office/drawing/2014/main" id="{AAB73EAC-FFC3-463D-80E8-2834315C2A05}"/>
                  </a:ext>
                </a:extLst>
              </p:cNvPr>
              <p:cNvSpPr/>
              <p:nvPr/>
            </p:nvSpPr>
            <p:spPr>
              <a:xfrm>
                <a:off x="6166986" y="3764549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65" y="0"/>
                    </a:moveTo>
                    <a:lnTo>
                      <a:pt x="462" y="13"/>
                    </a:lnTo>
                    <a:lnTo>
                      <a:pt x="347" y="38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3"/>
                    </a:lnTo>
                    <a:lnTo>
                      <a:pt x="52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52" y="781"/>
                    </a:lnTo>
                    <a:lnTo>
                      <a:pt x="103" y="884"/>
                    </a:lnTo>
                    <a:lnTo>
                      <a:pt x="167" y="973"/>
                    </a:lnTo>
                    <a:lnTo>
                      <a:pt x="257" y="1037"/>
                    </a:lnTo>
                    <a:lnTo>
                      <a:pt x="347" y="1089"/>
                    </a:lnTo>
                    <a:lnTo>
                      <a:pt x="462" y="1127"/>
                    </a:lnTo>
                    <a:lnTo>
                      <a:pt x="680" y="1127"/>
                    </a:lnTo>
                    <a:lnTo>
                      <a:pt x="795" y="1089"/>
                    </a:lnTo>
                    <a:lnTo>
                      <a:pt x="885" y="1037"/>
                    </a:lnTo>
                    <a:lnTo>
                      <a:pt x="974" y="973"/>
                    </a:lnTo>
                    <a:lnTo>
                      <a:pt x="1038" y="884"/>
                    </a:lnTo>
                    <a:lnTo>
                      <a:pt x="1090" y="781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8"/>
                    </a:lnTo>
                    <a:lnTo>
                      <a:pt x="1090" y="346"/>
                    </a:lnTo>
                    <a:lnTo>
                      <a:pt x="1038" y="243"/>
                    </a:lnTo>
                    <a:lnTo>
                      <a:pt x="974" y="167"/>
                    </a:lnTo>
                    <a:lnTo>
                      <a:pt x="885" y="90"/>
                    </a:lnTo>
                    <a:lnTo>
                      <a:pt x="795" y="38"/>
                    </a:lnTo>
                    <a:lnTo>
                      <a:pt x="680" y="13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945;p38">
                <a:extLst>
                  <a:ext uri="{FF2B5EF4-FFF2-40B4-BE49-F238E27FC236}">
                    <a16:creationId xmlns:a16="http://schemas.microsoft.com/office/drawing/2014/main" id="{11CEDD64-0B69-447F-9BA3-AA441629397C}"/>
                  </a:ext>
                </a:extLst>
              </p:cNvPr>
              <p:cNvSpPr/>
              <p:nvPr/>
            </p:nvSpPr>
            <p:spPr>
              <a:xfrm>
                <a:off x="3406823" y="3642778"/>
                <a:ext cx="619017" cy="59081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3857" extrusionOk="0">
                    <a:moveTo>
                      <a:pt x="1935" y="1"/>
                    </a:moveTo>
                    <a:lnTo>
                      <a:pt x="1743" y="14"/>
                    </a:lnTo>
                    <a:lnTo>
                      <a:pt x="1551" y="39"/>
                    </a:lnTo>
                    <a:lnTo>
                      <a:pt x="1358" y="91"/>
                    </a:lnTo>
                    <a:lnTo>
                      <a:pt x="1179" y="155"/>
                    </a:lnTo>
                    <a:lnTo>
                      <a:pt x="1013" y="231"/>
                    </a:lnTo>
                    <a:lnTo>
                      <a:pt x="859" y="321"/>
                    </a:lnTo>
                    <a:lnTo>
                      <a:pt x="705" y="436"/>
                    </a:lnTo>
                    <a:lnTo>
                      <a:pt x="577" y="564"/>
                    </a:lnTo>
                    <a:lnTo>
                      <a:pt x="449" y="705"/>
                    </a:lnTo>
                    <a:lnTo>
                      <a:pt x="334" y="846"/>
                    </a:lnTo>
                    <a:lnTo>
                      <a:pt x="244" y="1013"/>
                    </a:lnTo>
                    <a:lnTo>
                      <a:pt x="154" y="1179"/>
                    </a:lnTo>
                    <a:lnTo>
                      <a:pt x="90" y="1359"/>
                    </a:lnTo>
                    <a:lnTo>
                      <a:pt x="39" y="1538"/>
                    </a:lnTo>
                    <a:lnTo>
                      <a:pt x="14" y="1730"/>
                    </a:lnTo>
                    <a:lnTo>
                      <a:pt x="1" y="1922"/>
                    </a:lnTo>
                    <a:lnTo>
                      <a:pt x="14" y="2127"/>
                    </a:lnTo>
                    <a:lnTo>
                      <a:pt x="39" y="2319"/>
                    </a:lnTo>
                    <a:lnTo>
                      <a:pt x="90" y="2498"/>
                    </a:lnTo>
                    <a:lnTo>
                      <a:pt x="154" y="2678"/>
                    </a:lnTo>
                    <a:lnTo>
                      <a:pt x="244" y="2844"/>
                    </a:lnTo>
                    <a:lnTo>
                      <a:pt x="334" y="3011"/>
                    </a:lnTo>
                    <a:lnTo>
                      <a:pt x="449" y="3152"/>
                    </a:lnTo>
                    <a:lnTo>
                      <a:pt x="577" y="3293"/>
                    </a:lnTo>
                    <a:lnTo>
                      <a:pt x="705" y="3421"/>
                    </a:lnTo>
                    <a:lnTo>
                      <a:pt x="859" y="3523"/>
                    </a:lnTo>
                    <a:lnTo>
                      <a:pt x="1013" y="3626"/>
                    </a:lnTo>
                    <a:lnTo>
                      <a:pt x="1179" y="3702"/>
                    </a:lnTo>
                    <a:lnTo>
                      <a:pt x="1358" y="3766"/>
                    </a:lnTo>
                    <a:lnTo>
                      <a:pt x="1551" y="3818"/>
                    </a:lnTo>
                    <a:lnTo>
                      <a:pt x="1743" y="3843"/>
                    </a:lnTo>
                    <a:lnTo>
                      <a:pt x="1935" y="3856"/>
                    </a:lnTo>
                    <a:lnTo>
                      <a:pt x="2127" y="3843"/>
                    </a:lnTo>
                    <a:lnTo>
                      <a:pt x="2319" y="3818"/>
                    </a:lnTo>
                    <a:lnTo>
                      <a:pt x="2511" y="3766"/>
                    </a:lnTo>
                    <a:lnTo>
                      <a:pt x="2690" y="3702"/>
                    </a:lnTo>
                    <a:lnTo>
                      <a:pt x="2857" y="3626"/>
                    </a:lnTo>
                    <a:lnTo>
                      <a:pt x="3011" y="3523"/>
                    </a:lnTo>
                    <a:lnTo>
                      <a:pt x="3164" y="3421"/>
                    </a:lnTo>
                    <a:lnTo>
                      <a:pt x="3292" y="3293"/>
                    </a:lnTo>
                    <a:lnTo>
                      <a:pt x="3420" y="3152"/>
                    </a:lnTo>
                    <a:lnTo>
                      <a:pt x="3536" y="3011"/>
                    </a:lnTo>
                    <a:lnTo>
                      <a:pt x="3625" y="2844"/>
                    </a:lnTo>
                    <a:lnTo>
                      <a:pt x="3715" y="2678"/>
                    </a:lnTo>
                    <a:lnTo>
                      <a:pt x="3779" y="2498"/>
                    </a:lnTo>
                    <a:lnTo>
                      <a:pt x="3830" y="2319"/>
                    </a:lnTo>
                    <a:lnTo>
                      <a:pt x="3856" y="2127"/>
                    </a:lnTo>
                    <a:lnTo>
                      <a:pt x="3869" y="1922"/>
                    </a:lnTo>
                    <a:lnTo>
                      <a:pt x="3856" y="1730"/>
                    </a:lnTo>
                    <a:lnTo>
                      <a:pt x="3830" y="1538"/>
                    </a:lnTo>
                    <a:lnTo>
                      <a:pt x="3779" y="1359"/>
                    </a:lnTo>
                    <a:lnTo>
                      <a:pt x="3715" y="1179"/>
                    </a:lnTo>
                    <a:lnTo>
                      <a:pt x="3625" y="1013"/>
                    </a:lnTo>
                    <a:lnTo>
                      <a:pt x="3536" y="846"/>
                    </a:lnTo>
                    <a:lnTo>
                      <a:pt x="3420" y="705"/>
                    </a:lnTo>
                    <a:lnTo>
                      <a:pt x="3292" y="564"/>
                    </a:lnTo>
                    <a:lnTo>
                      <a:pt x="3164" y="436"/>
                    </a:lnTo>
                    <a:lnTo>
                      <a:pt x="3011" y="321"/>
                    </a:lnTo>
                    <a:lnTo>
                      <a:pt x="2857" y="231"/>
                    </a:lnTo>
                    <a:lnTo>
                      <a:pt x="2690" y="155"/>
                    </a:lnTo>
                    <a:lnTo>
                      <a:pt x="2511" y="91"/>
                    </a:lnTo>
                    <a:lnTo>
                      <a:pt x="2319" y="39"/>
                    </a:lnTo>
                    <a:lnTo>
                      <a:pt x="2127" y="14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946;p38">
                <a:extLst>
                  <a:ext uri="{FF2B5EF4-FFF2-40B4-BE49-F238E27FC236}">
                    <a16:creationId xmlns:a16="http://schemas.microsoft.com/office/drawing/2014/main" id="{1C8783F9-37AF-453F-8688-E66ED61F4131}"/>
                  </a:ext>
                </a:extLst>
              </p:cNvPr>
              <p:cNvSpPr/>
              <p:nvPr/>
            </p:nvSpPr>
            <p:spPr>
              <a:xfrm>
                <a:off x="4617953" y="3154294"/>
                <a:ext cx="479660" cy="45723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85" extrusionOk="0">
                    <a:moveTo>
                      <a:pt x="1345" y="1"/>
                    </a:moveTo>
                    <a:lnTo>
                      <a:pt x="1191" y="26"/>
                    </a:lnTo>
                    <a:lnTo>
                      <a:pt x="1050" y="65"/>
                    </a:lnTo>
                    <a:lnTo>
                      <a:pt x="910" y="116"/>
                    </a:lnTo>
                    <a:lnTo>
                      <a:pt x="782" y="180"/>
                    </a:lnTo>
                    <a:lnTo>
                      <a:pt x="666" y="257"/>
                    </a:lnTo>
                    <a:lnTo>
                      <a:pt x="551" y="334"/>
                    </a:lnTo>
                    <a:lnTo>
                      <a:pt x="436" y="436"/>
                    </a:lnTo>
                    <a:lnTo>
                      <a:pt x="346" y="539"/>
                    </a:lnTo>
                    <a:lnTo>
                      <a:pt x="256" y="654"/>
                    </a:lnTo>
                    <a:lnTo>
                      <a:pt x="180" y="782"/>
                    </a:lnTo>
                    <a:lnTo>
                      <a:pt x="115" y="910"/>
                    </a:lnTo>
                    <a:lnTo>
                      <a:pt x="64" y="1051"/>
                    </a:lnTo>
                    <a:lnTo>
                      <a:pt x="26" y="1192"/>
                    </a:lnTo>
                    <a:lnTo>
                      <a:pt x="13" y="1333"/>
                    </a:lnTo>
                    <a:lnTo>
                      <a:pt x="0" y="1486"/>
                    </a:lnTo>
                    <a:lnTo>
                      <a:pt x="13" y="1640"/>
                    </a:lnTo>
                    <a:lnTo>
                      <a:pt x="26" y="1794"/>
                    </a:lnTo>
                    <a:lnTo>
                      <a:pt x="64" y="1935"/>
                    </a:lnTo>
                    <a:lnTo>
                      <a:pt x="115" y="2076"/>
                    </a:lnTo>
                    <a:lnTo>
                      <a:pt x="180" y="2204"/>
                    </a:lnTo>
                    <a:lnTo>
                      <a:pt x="256" y="2332"/>
                    </a:lnTo>
                    <a:lnTo>
                      <a:pt x="346" y="2447"/>
                    </a:lnTo>
                    <a:lnTo>
                      <a:pt x="436" y="2550"/>
                    </a:lnTo>
                    <a:lnTo>
                      <a:pt x="551" y="2652"/>
                    </a:lnTo>
                    <a:lnTo>
                      <a:pt x="666" y="2729"/>
                    </a:lnTo>
                    <a:lnTo>
                      <a:pt x="782" y="2806"/>
                    </a:lnTo>
                    <a:lnTo>
                      <a:pt x="910" y="2870"/>
                    </a:lnTo>
                    <a:lnTo>
                      <a:pt x="1050" y="2921"/>
                    </a:lnTo>
                    <a:lnTo>
                      <a:pt x="1191" y="2959"/>
                    </a:lnTo>
                    <a:lnTo>
                      <a:pt x="1345" y="2985"/>
                    </a:lnTo>
                    <a:lnTo>
                      <a:pt x="1652" y="2985"/>
                    </a:lnTo>
                    <a:lnTo>
                      <a:pt x="1793" y="2959"/>
                    </a:lnTo>
                    <a:lnTo>
                      <a:pt x="1947" y="2921"/>
                    </a:lnTo>
                    <a:lnTo>
                      <a:pt x="2075" y="2870"/>
                    </a:lnTo>
                    <a:lnTo>
                      <a:pt x="2216" y="2806"/>
                    </a:lnTo>
                    <a:lnTo>
                      <a:pt x="2331" y="2729"/>
                    </a:lnTo>
                    <a:lnTo>
                      <a:pt x="2447" y="2652"/>
                    </a:lnTo>
                    <a:lnTo>
                      <a:pt x="2549" y="2550"/>
                    </a:lnTo>
                    <a:lnTo>
                      <a:pt x="2651" y="2447"/>
                    </a:lnTo>
                    <a:lnTo>
                      <a:pt x="2741" y="2332"/>
                    </a:lnTo>
                    <a:lnTo>
                      <a:pt x="2818" y="2204"/>
                    </a:lnTo>
                    <a:lnTo>
                      <a:pt x="2882" y="2076"/>
                    </a:lnTo>
                    <a:lnTo>
                      <a:pt x="2920" y="1935"/>
                    </a:lnTo>
                    <a:lnTo>
                      <a:pt x="2959" y="1794"/>
                    </a:lnTo>
                    <a:lnTo>
                      <a:pt x="2984" y="1640"/>
                    </a:lnTo>
                    <a:lnTo>
                      <a:pt x="2997" y="1486"/>
                    </a:lnTo>
                    <a:lnTo>
                      <a:pt x="2984" y="1333"/>
                    </a:lnTo>
                    <a:lnTo>
                      <a:pt x="2959" y="1192"/>
                    </a:lnTo>
                    <a:lnTo>
                      <a:pt x="2920" y="1051"/>
                    </a:lnTo>
                    <a:lnTo>
                      <a:pt x="2882" y="910"/>
                    </a:lnTo>
                    <a:lnTo>
                      <a:pt x="2818" y="782"/>
                    </a:lnTo>
                    <a:lnTo>
                      <a:pt x="2741" y="654"/>
                    </a:lnTo>
                    <a:lnTo>
                      <a:pt x="2651" y="539"/>
                    </a:lnTo>
                    <a:lnTo>
                      <a:pt x="2549" y="436"/>
                    </a:lnTo>
                    <a:lnTo>
                      <a:pt x="2447" y="334"/>
                    </a:lnTo>
                    <a:lnTo>
                      <a:pt x="2331" y="257"/>
                    </a:lnTo>
                    <a:lnTo>
                      <a:pt x="2216" y="180"/>
                    </a:lnTo>
                    <a:lnTo>
                      <a:pt x="2075" y="116"/>
                    </a:lnTo>
                    <a:lnTo>
                      <a:pt x="1947" y="65"/>
                    </a:lnTo>
                    <a:lnTo>
                      <a:pt x="1793" y="26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947;p38">
                <a:extLst>
                  <a:ext uri="{FF2B5EF4-FFF2-40B4-BE49-F238E27FC236}">
                    <a16:creationId xmlns:a16="http://schemas.microsoft.com/office/drawing/2014/main" id="{1BE47770-2712-4CA4-9377-F57B66CF8853}"/>
                  </a:ext>
                </a:extLst>
              </p:cNvPr>
              <p:cNvSpPr/>
              <p:nvPr/>
            </p:nvSpPr>
            <p:spPr>
              <a:xfrm>
                <a:off x="4740825" y="3270096"/>
                <a:ext cx="233751" cy="22379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0"/>
                    </a:moveTo>
                    <a:lnTo>
                      <a:pt x="577" y="26"/>
                    </a:lnTo>
                    <a:lnTo>
                      <a:pt x="449" y="64"/>
                    </a:lnTo>
                    <a:lnTo>
                      <a:pt x="321" y="128"/>
                    </a:lnTo>
                    <a:lnTo>
                      <a:pt x="218" y="218"/>
                    </a:lnTo>
                    <a:lnTo>
                      <a:pt x="129" y="333"/>
                    </a:lnTo>
                    <a:lnTo>
                      <a:pt x="52" y="449"/>
                    </a:lnTo>
                    <a:lnTo>
                      <a:pt x="14" y="590"/>
                    </a:lnTo>
                    <a:lnTo>
                      <a:pt x="1" y="730"/>
                    </a:lnTo>
                    <a:lnTo>
                      <a:pt x="14" y="884"/>
                    </a:lnTo>
                    <a:lnTo>
                      <a:pt x="52" y="1025"/>
                    </a:lnTo>
                    <a:lnTo>
                      <a:pt x="129" y="1140"/>
                    </a:lnTo>
                    <a:lnTo>
                      <a:pt x="218" y="1256"/>
                    </a:lnTo>
                    <a:lnTo>
                      <a:pt x="321" y="1345"/>
                    </a:lnTo>
                    <a:lnTo>
                      <a:pt x="449" y="1409"/>
                    </a:lnTo>
                    <a:lnTo>
                      <a:pt x="577" y="1448"/>
                    </a:lnTo>
                    <a:lnTo>
                      <a:pt x="731" y="1461"/>
                    </a:lnTo>
                    <a:lnTo>
                      <a:pt x="872" y="1448"/>
                    </a:lnTo>
                    <a:lnTo>
                      <a:pt x="1013" y="1409"/>
                    </a:lnTo>
                    <a:lnTo>
                      <a:pt x="1141" y="1345"/>
                    </a:lnTo>
                    <a:lnTo>
                      <a:pt x="1243" y="1256"/>
                    </a:lnTo>
                    <a:lnTo>
                      <a:pt x="1333" y="1140"/>
                    </a:lnTo>
                    <a:lnTo>
                      <a:pt x="1397" y="1025"/>
                    </a:lnTo>
                    <a:lnTo>
                      <a:pt x="1448" y="884"/>
                    </a:lnTo>
                    <a:lnTo>
                      <a:pt x="1461" y="730"/>
                    </a:lnTo>
                    <a:lnTo>
                      <a:pt x="1448" y="590"/>
                    </a:lnTo>
                    <a:lnTo>
                      <a:pt x="1397" y="449"/>
                    </a:lnTo>
                    <a:lnTo>
                      <a:pt x="1333" y="333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64"/>
                    </a:lnTo>
                    <a:lnTo>
                      <a:pt x="872" y="2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948;p38">
                <a:extLst>
                  <a:ext uri="{FF2B5EF4-FFF2-40B4-BE49-F238E27FC236}">
                    <a16:creationId xmlns:a16="http://schemas.microsoft.com/office/drawing/2014/main" id="{7C156463-5115-4E7D-980D-B9A20421BD03}"/>
                  </a:ext>
                </a:extLst>
              </p:cNvPr>
              <p:cNvSpPr/>
              <p:nvPr/>
            </p:nvSpPr>
            <p:spPr>
              <a:xfrm>
                <a:off x="3552414" y="3780173"/>
                <a:ext cx="327987" cy="314018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2050" extrusionOk="0">
                    <a:moveTo>
                      <a:pt x="1025" y="0"/>
                    </a:moveTo>
                    <a:lnTo>
                      <a:pt x="922" y="13"/>
                    </a:lnTo>
                    <a:lnTo>
                      <a:pt x="820" y="26"/>
                    </a:lnTo>
                    <a:lnTo>
                      <a:pt x="717" y="52"/>
                    </a:lnTo>
                    <a:lnTo>
                      <a:pt x="628" y="77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31"/>
                    </a:lnTo>
                    <a:lnTo>
                      <a:pt x="295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39" y="718"/>
                    </a:lnTo>
                    <a:lnTo>
                      <a:pt x="13" y="820"/>
                    </a:lnTo>
                    <a:lnTo>
                      <a:pt x="0" y="923"/>
                    </a:lnTo>
                    <a:lnTo>
                      <a:pt x="0" y="1025"/>
                    </a:lnTo>
                    <a:lnTo>
                      <a:pt x="0" y="1140"/>
                    </a:lnTo>
                    <a:lnTo>
                      <a:pt x="13" y="1230"/>
                    </a:lnTo>
                    <a:lnTo>
                      <a:pt x="39" y="1332"/>
                    </a:lnTo>
                    <a:lnTo>
                      <a:pt x="77" y="1435"/>
                    </a:lnTo>
                    <a:lnTo>
                      <a:pt x="128" y="1525"/>
                    </a:lnTo>
                    <a:lnTo>
                      <a:pt x="179" y="1601"/>
                    </a:lnTo>
                    <a:lnTo>
                      <a:pt x="231" y="1678"/>
                    </a:lnTo>
                    <a:lnTo>
                      <a:pt x="295" y="1755"/>
                    </a:lnTo>
                    <a:lnTo>
                      <a:pt x="372" y="1819"/>
                    </a:lnTo>
                    <a:lnTo>
                      <a:pt x="448" y="1883"/>
                    </a:lnTo>
                    <a:lnTo>
                      <a:pt x="538" y="1934"/>
                    </a:lnTo>
                    <a:lnTo>
                      <a:pt x="628" y="1973"/>
                    </a:lnTo>
                    <a:lnTo>
                      <a:pt x="717" y="2011"/>
                    </a:lnTo>
                    <a:lnTo>
                      <a:pt x="820" y="2037"/>
                    </a:lnTo>
                    <a:lnTo>
                      <a:pt x="922" y="2050"/>
                    </a:lnTo>
                    <a:lnTo>
                      <a:pt x="1127" y="2050"/>
                    </a:lnTo>
                    <a:lnTo>
                      <a:pt x="1230" y="2037"/>
                    </a:lnTo>
                    <a:lnTo>
                      <a:pt x="1332" y="2011"/>
                    </a:lnTo>
                    <a:lnTo>
                      <a:pt x="1422" y="1973"/>
                    </a:lnTo>
                    <a:lnTo>
                      <a:pt x="1511" y="1934"/>
                    </a:lnTo>
                    <a:lnTo>
                      <a:pt x="1601" y="1883"/>
                    </a:lnTo>
                    <a:lnTo>
                      <a:pt x="1678" y="1819"/>
                    </a:lnTo>
                    <a:lnTo>
                      <a:pt x="1755" y="1755"/>
                    </a:lnTo>
                    <a:lnTo>
                      <a:pt x="1819" y="1678"/>
                    </a:lnTo>
                    <a:lnTo>
                      <a:pt x="1870" y="1601"/>
                    </a:lnTo>
                    <a:lnTo>
                      <a:pt x="1921" y="1525"/>
                    </a:lnTo>
                    <a:lnTo>
                      <a:pt x="1973" y="1435"/>
                    </a:lnTo>
                    <a:lnTo>
                      <a:pt x="2011" y="1332"/>
                    </a:lnTo>
                    <a:lnTo>
                      <a:pt x="2037" y="1230"/>
                    </a:lnTo>
                    <a:lnTo>
                      <a:pt x="2049" y="1140"/>
                    </a:lnTo>
                    <a:lnTo>
                      <a:pt x="2049" y="1025"/>
                    </a:lnTo>
                    <a:lnTo>
                      <a:pt x="2049" y="923"/>
                    </a:lnTo>
                    <a:lnTo>
                      <a:pt x="2037" y="820"/>
                    </a:lnTo>
                    <a:lnTo>
                      <a:pt x="2011" y="718"/>
                    </a:lnTo>
                    <a:lnTo>
                      <a:pt x="1973" y="628"/>
                    </a:lnTo>
                    <a:lnTo>
                      <a:pt x="1921" y="538"/>
                    </a:lnTo>
                    <a:lnTo>
                      <a:pt x="1870" y="462"/>
                    </a:lnTo>
                    <a:lnTo>
                      <a:pt x="1819" y="372"/>
                    </a:lnTo>
                    <a:lnTo>
                      <a:pt x="1755" y="308"/>
                    </a:lnTo>
                    <a:lnTo>
                      <a:pt x="1678" y="231"/>
                    </a:lnTo>
                    <a:lnTo>
                      <a:pt x="1601" y="180"/>
                    </a:lnTo>
                    <a:lnTo>
                      <a:pt x="1511" y="129"/>
                    </a:lnTo>
                    <a:lnTo>
                      <a:pt x="1422" y="77"/>
                    </a:lnTo>
                    <a:lnTo>
                      <a:pt x="1332" y="52"/>
                    </a:lnTo>
                    <a:lnTo>
                      <a:pt x="1230" y="26"/>
                    </a:lnTo>
                    <a:lnTo>
                      <a:pt x="1127" y="13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949;p38">
                <a:extLst>
                  <a:ext uri="{FF2B5EF4-FFF2-40B4-BE49-F238E27FC236}">
                    <a16:creationId xmlns:a16="http://schemas.microsoft.com/office/drawing/2014/main" id="{62C13548-01B5-4B2A-ADF1-61BEEAE7DFAE}"/>
                  </a:ext>
                </a:extLst>
              </p:cNvPr>
              <p:cNvSpPr/>
              <p:nvPr/>
            </p:nvSpPr>
            <p:spPr>
              <a:xfrm>
                <a:off x="5156803" y="3850788"/>
                <a:ext cx="830045" cy="794692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5188" extrusionOk="0">
                    <a:moveTo>
                      <a:pt x="2601" y="1"/>
                    </a:moveTo>
                    <a:lnTo>
                      <a:pt x="2332" y="13"/>
                    </a:lnTo>
                    <a:lnTo>
                      <a:pt x="2076" y="52"/>
                    </a:lnTo>
                    <a:lnTo>
                      <a:pt x="1832" y="116"/>
                    </a:lnTo>
                    <a:lnTo>
                      <a:pt x="1589" y="205"/>
                    </a:lnTo>
                    <a:lnTo>
                      <a:pt x="1358" y="321"/>
                    </a:lnTo>
                    <a:lnTo>
                      <a:pt x="1153" y="449"/>
                    </a:lnTo>
                    <a:lnTo>
                      <a:pt x="948" y="590"/>
                    </a:lnTo>
                    <a:lnTo>
                      <a:pt x="769" y="769"/>
                    </a:lnTo>
                    <a:lnTo>
                      <a:pt x="603" y="948"/>
                    </a:lnTo>
                    <a:lnTo>
                      <a:pt x="449" y="1140"/>
                    </a:lnTo>
                    <a:lnTo>
                      <a:pt x="321" y="1358"/>
                    </a:lnTo>
                    <a:lnTo>
                      <a:pt x="206" y="1589"/>
                    </a:lnTo>
                    <a:lnTo>
                      <a:pt x="129" y="1819"/>
                    </a:lnTo>
                    <a:lnTo>
                      <a:pt x="65" y="2075"/>
                    </a:lnTo>
                    <a:lnTo>
                      <a:pt x="13" y="2332"/>
                    </a:lnTo>
                    <a:lnTo>
                      <a:pt x="1" y="2601"/>
                    </a:lnTo>
                    <a:lnTo>
                      <a:pt x="13" y="2857"/>
                    </a:lnTo>
                    <a:lnTo>
                      <a:pt x="65" y="3126"/>
                    </a:lnTo>
                    <a:lnTo>
                      <a:pt x="129" y="3369"/>
                    </a:lnTo>
                    <a:lnTo>
                      <a:pt x="206" y="3612"/>
                    </a:lnTo>
                    <a:lnTo>
                      <a:pt x="321" y="3830"/>
                    </a:lnTo>
                    <a:lnTo>
                      <a:pt x="449" y="4048"/>
                    </a:lnTo>
                    <a:lnTo>
                      <a:pt x="603" y="4253"/>
                    </a:lnTo>
                    <a:lnTo>
                      <a:pt x="769" y="4432"/>
                    </a:lnTo>
                    <a:lnTo>
                      <a:pt x="948" y="4599"/>
                    </a:lnTo>
                    <a:lnTo>
                      <a:pt x="1153" y="4752"/>
                    </a:lnTo>
                    <a:lnTo>
                      <a:pt x="1358" y="4880"/>
                    </a:lnTo>
                    <a:lnTo>
                      <a:pt x="1589" y="4983"/>
                    </a:lnTo>
                    <a:lnTo>
                      <a:pt x="1832" y="5072"/>
                    </a:lnTo>
                    <a:lnTo>
                      <a:pt x="2076" y="5137"/>
                    </a:lnTo>
                    <a:lnTo>
                      <a:pt x="2332" y="5175"/>
                    </a:lnTo>
                    <a:lnTo>
                      <a:pt x="2601" y="5188"/>
                    </a:lnTo>
                    <a:lnTo>
                      <a:pt x="2870" y="5175"/>
                    </a:lnTo>
                    <a:lnTo>
                      <a:pt x="3126" y="5137"/>
                    </a:lnTo>
                    <a:lnTo>
                      <a:pt x="3369" y="5072"/>
                    </a:lnTo>
                    <a:lnTo>
                      <a:pt x="3613" y="4983"/>
                    </a:lnTo>
                    <a:lnTo>
                      <a:pt x="3830" y="4880"/>
                    </a:lnTo>
                    <a:lnTo>
                      <a:pt x="4048" y="4752"/>
                    </a:lnTo>
                    <a:lnTo>
                      <a:pt x="4253" y="4599"/>
                    </a:lnTo>
                    <a:lnTo>
                      <a:pt x="4432" y="4432"/>
                    </a:lnTo>
                    <a:lnTo>
                      <a:pt x="4599" y="4253"/>
                    </a:lnTo>
                    <a:lnTo>
                      <a:pt x="4752" y="4048"/>
                    </a:lnTo>
                    <a:lnTo>
                      <a:pt x="4880" y="3830"/>
                    </a:lnTo>
                    <a:lnTo>
                      <a:pt x="4996" y="3612"/>
                    </a:lnTo>
                    <a:lnTo>
                      <a:pt x="5073" y="3369"/>
                    </a:lnTo>
                    <a:lnTo>
                      <a:pt x="5137" y="3126"/>
                    </a:lnTo>
                    <a:lnTo>
                      <a:pt x="5175" y="2857"/>
                    </a:lnTo>
                    <a:lnTo>
                      <a:pt x="5188" y="2601"/>
                    </a:lnTo>
                    <a:lnTo>
                      <a:pt x="5175" y="2332"/>
                    </a:lnTo>
                    <a:lnTo>
                      <a:pt x="5137" y="2075"/>
                    </a:lnTo>
                    <a:lnTo>
                      <a:pt x="5073" y="1819"/>
                    </a:lnTo>
                    <a:lnTo>
                      <a:pt x="4996" y="1589"/>
                    </a:lnTo>
                    <a:lnTo>
                      <a:pt x="4880" y="1358"/>
                    </a:lnTo>
                    <a:lnTo>
                      <a:pt x="4752" y="1140"/>
                    </a:lnTo>
                    <a:lnTo>
                      <a:pt x="4599" y="948"/>
                    </a:lnTo>
                    <a:lnTo>
                      <a:pt x="4432" y="769"/>
                    </a:lnTo>
                    <a:lnTo>
                      <a:pt x="4253" y="590"/>
                    </a:lnTo>
                    <a:lnTo>
                      <a:pt x="4048" y="449"/>
                    </a:lnTo>
                    <a:lnTo>
                      <a:pt x="3830" y="321"/>
                    </a:lnTo>
                    <a:lnTo>
                      <a:pt x="3613" y="205"/>
                    </a:lnTo>
                    <a:lnTo>
                      <a:pt x="3369" y="116"/>
                    </a:lnTo>
                    <a:lnTo>
                      <a:pt x="3126" y="52"/>
                    </a:lnTo>
                    <a:lnTo>
                      <a:pt x="2870" y="13"/>
                    </a:lnTo>
                    <a:lnTo>
                      <a:pt x="2601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950;p38">
                <a:extLst>
                  <a:ext uri="{FF2B5EF4-FFF2-40B4-BE49-F238E27FC236}">
                    <a16:creationId xmlns:a16="http://schemas.microsoft.com/office/drawing/2014/main" id="{9A94874A-188A-4828-9262-11FF75E9B769}"/>
                  </a:ext>
                </a:extLst>
              </p:cNvPr>
              <p:cNvSpPr/>
              <p:nvPr/>
            </p:nvSpPr>
            <p:spPr>
              <a:xfrm>
                <a:off x="5423186" y="4105827"/>
                <a:ext cx="299348" cy="284606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8" extrusionOk="0">
                    <a:moveTo>
                      <a:pt x="846" y="1"/>
                    </a:moveTo>
                    <a:lnTo>
                      <a:pt x="744" y="26"/>
                    </a:lnTo>
                    <a:lnTo>
                      <a:pt x="654" y="39"/>
                    </a:lnTo>
                    <a:lnTo>
                      <a:pt x="577" y="77"/>
                    </a:lnTo>
                    <a:lnTo>
                      <a:pt x="487" y="116"/>
                    </a:lnTo>
                    <a:lnTo>
                      <a:pt x="411" y="154"/>
                    </a:lnTo>
                    <a:lnTo>
                      <a:pt x="347" y="218"/>
                    </a:lnTo>
                    <a:lnTo>
                      <a:pt x="282" y="270"/>
                    </a:lnTo>
                    <a:lnTo>
                      <a:pt x="218" y="334"/>
                    </a:lnTo>
                    <a:lnTo>
                      <a:pt x="167" y="410"/>
                    </a:lnTo>
                    <a:lnTo>
                      <a:pt x="116" y="487"/>
                    </a:lnTo>
                    <a:lnTo>
                      <a:pt x="78" y="564"/>
                    </a:lnTo>
                    <a:lnTo>
                      <a:pt x="52" y="654"/>
                    </a:lnTo>
                    <a:lnTo>
                      <a:pt x="26" y="743"/>
                    </a:lnTo>
                    <a:lnTo>
                      <a:pt x="14" y="833"/>
                    </a:lnTo>
                    <a:lnTo>
                      <a:pt x="1" y="936"/>
                    </a:lnTo>
                    <a:lnTo>
                      <a:pt x="14" y="1025"/>
                    </a:lnTo>
                    <a:lnTo>
                      <a:pt x="26" y="1115"/>
                    </a:lnTo>
                    <a:lnTo>
                      <a:pt x="52" y="1205"/>
                    </a:lnTo>
                    <a:lnTo>
                      <a:pt x="78" y="1294"/>
                    </a:lnTo>
                    <a:lnTo>
                      <a:pt x="116" y="1371"/>
                    </a:lnTo>
                    <a:lnTo>
                      <a:pt x="167" y="1448"/>
                    </a:lnTo>
                    <a:lnTo>
                      <a:pt x="218" y="1525"/>
                    </a:lnTo>
                    <a:lnTo>
                      <a:pt x="282" y="1589"/>
                    </a:lnTo>
                    <a:lnTo>
                      <a:pt x="347" y="1653"/>
                    </a:lnTo>
                    <a:lnTo>
                      <a:pt x="411" y="1704"/>
                    </a:lnTo>
                    <a:lnTo>
                      <a:pt x="487" y="1755"/>
                    </a:lnTo>
                    <a:lnTo>
                      <a:pt x="577" y="1794"/>
                    </a:lnTo>
                    <a:lnTo>
                      <a:pt x="654" y="1819"/>
                    </a:lnTo>
                    <a:lnTo>
                      <a:pt x="744" y="1845"/>
                    </a:lnTo>
                    <a:lnTo>
                      <a:pt x="846" y="1858"/>
                    </a:lnTo>
                    <a:lnTo>
                      <a:pt x="1025" y="1858"/>
                    </a:lnTo>
                    <a:lnTo>
                      <a:pt x="1128" y="1845"/>
                    </a:lnTo>
                    <a:lnTo>
                      <a:pt x="1217" y="1819"/>
                    </a:lnTo>
                    <a:lnTo>
                      <a:pt x="1294" y="1794"/>
                    </a:lnTo>
                    <a:lnTo>
                      <a:pt x="1384" y="1755"/>
                    </a:lnTo>
                    <a:lnTo>
                      <a:pt x="1461" y="1704"/>
                    </a:lnTo>
                    <a:lnTo>
                      <a:pt x="1525" y="1653"/>
                    </a:lnTo>
                    <a:lnTo>
                      <a:pt x="1589" y="1589"/>
                    </a:lnTo>
                    <a:lnTo>
                      <a:pt x="1653" y="1525"/>
                    </a:lnTo>
                    <a:lnTo>
                      <a:pt x="1704" y="1448"/>
                    </a:lnTo>
                    <a:lnTo>
                      <a:pt x="1755" y="1371"/>
                    </a:lnTo>
                    <a:lnTo>
                      <a:pt x="1794" y="1294"/>
                    </a:lnTo>
                    <a:lnTo>
                      <a:pt x="1819" y="1205"/>
                    </a:lnTo>
                    <a:lnTo>
                      <a:pt x="1845" y="1115"/>
                    </a:lnTo>
                    <a:lnTo>
                      <a:pt x="1858" y="1025"/>
                    </a:lnTo>
                    <a:lnTo>
                      <a:pt x="1871" y="936"/>
                    </a:lnTo>
                    <a:lnTo>
                      <a:pt x="1858" y="833"/>
                    </a:lnTo>
                    <a:lnTo>
                      <a:pt x="1845" y="743"/>
                    </a:lnTo>
                    <a:lnTo>
                      <a:pt x="1819" y="654"/>
                    </a:lnTo>
                    <a:lnTo>
                      <a:pt x="1794" y="564"/>
                    </a:lnTo>
                    <a:lnTo>
                      <a:pt x="1755" y="487"/>
                    </a:lnTo>
                    <a:lnTo>
                      <a:pt x="1704" y="410"/>
                    </a:lnTo>
                    <a:lnTo>
                      <a:pt x="1653" y="334"/>
                    </a:lnTo>
                    <a:lnTo>
                      <a:pt x="1589" y="270"/>
                    </a:lnTo>
                    <a:lnTo>
                      <a:pt x="1525" y="218"/>
                    </a:lnTo>
                    <a:lnTo>
                      <a:pt x="1461" y="154"/>
                    </a:lnTo>
                    <a:lnTo>
                      <a:pt x="1384" y="116"/>
                    </a:lnTo>
                    <a:lnTo>
                      <a:pt x="1294" y="77"/>
                    </a:lnTo>
                    <a:lnTo>
                      <a:pt x="1217" y="39"/>
                    </a:lnTo>
                    <a:lnTo>
                      <a:pt x="1128" y="26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951;p38">
                <a:extLst>
                  <a:ext uri="{FF2B5EF4-FFF2-40B4-BE49-F238E27FC236}">
                    <a16:creationId xmlns:a16="http://schemas.microsoft.com/office/drawing/2014/main" id="{EC7A64D5-4807-4878-8715-1DCE52958AA5}"/>
                  </a:ext>
                </a:extLst>
              </p:cNvPr>
              <p:cNvSpPr/>
              <p:nvPr/>
            </p:nvSpPr>
            <p:spPr>
              <a:xfrm>
                <a:off x="1517489" y="6024520"/>
                <a:ext cx="6262466" cy="2073893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539" extrusionOk="0">
                    <a:moveTo>
                      <a:pt x="3638" y="1"/>
                    </a:moveTo>
                    <a:lnTo>
                      <a:pt x="3446" y="14"/>
                    </a:lnTo>
                    <a:lnTo>
                      <a:pt x="3267" y="26"/>
                    </a:lnTo>
                    <a:lnTo>
                      <a:pt x="3088" y="52"/>
                    </a:lnTo>
                    <a:lnTo>
                      <a:pt x="2908" y="78"/>
                    </a:lnTo>
                    <a:lnTo>
                      <a:pt x="2729" y="116"/>
                    </a:lnTo>
                    <a:lnTo>
                      <a:pt x="2563" y="167"/>
                    </a:lnTo>
                    <a:lnTo>
                      <a:pt x="2383" y="231"/>
                    </a:lnTo>
                    <a:lnTo>
                      <a:pt x="2230" y="295"/>
                    </a:lnTo>
                    <a:lnTo>
                      <a:pt x="2063" y="359"/>
                    </a:lnTo>
                    <a:lnTo>
                      <a:pt x="1909" y="449"/>
                    </a:lnTo>
                    <a:lnTo>
                      <a:pt x="1756" y="526"/>
                    </a:lnTo>
                    <a:lnTo>
                      <a:pt x="1602" y="628"/>
                    </a:lnTo>
                    <a:lnTo>
                      <a:pt x="1461" y="731"/>
                    </a:lnTo>
                    <a:lnTo>
                      <a:pt x="1333" y="833"/>
                    </a:lnTo>
                    <a:lnTo>
                      <a:pt x="1192" y="948"/>
                    </a:lnTo>
                    <a:lnTo>
                      <a:pt x="1064" y="1064"/>
                    </a:lnTo>
                    <a:lnTo>
                      <a:pt x="949" y="1192"/>
                    </a:lnTo>
                    <a:lnTo>
                      <a:pt x="833" y="1333"/>
                    </a:lnTo>
                    <a:lnTo>
                      <a:pt x="731" y="1461"/>
                    </a:lnTo>
                    <a:lnTo>
                      <a:pt x="629" y="1602"/>
                    </a:lnTo>
                    <a:lnTo>
                      <a:pt x="526" y="1755"/>
                    </a:lnTo>
                    <a:lnTo>
                      <a:pt x="449" y="1909"/>
                    </a:lnTo>
                    <a:lnTo>
                      <a:pt x="360" y="2063"/>
                    </a:lnTo>
                    <a:lnTo>
                      <a:pt x="296" y="2229"/>
                    </a:lnTo>
                    <a:lnTo>
                      <a:pt x="231" y="2396"/>
                    </a:lnTo>
                    <a:lnTo>
                      <a:pt x="167" y="2562"/>
                    </a:lnTo>
                    <a:lnTo>
                      <a:pt x="116" y="2729"/>
                    </a:lnTo>
                    <a:lnTo>
                      <a:pt x="78" y="2908"/>
                    </a:lnTo>
                    <a:lnTo>
                      <a:pt x="52" y="3087"/>
                    </a:lnTo>
                    <a:lnTo>
                      <a:pt x="27" y="3267"/>
                    </a:lnTo>
                    <a:lnTo>
                      <a:pt x="14" y="3459"/>
                    </a:lnTo>
                    <a:lnTo>
                      <a:pt x="1" y="3638"/>
                    </a:lnTo>
                    <a:lnTo>
                      <a:pt x="1" y="9901"/>
                    </a:lnTo>
                    <a:lnTo>
                      <a:pt x="14" y="10093"/>
                    </a:lnTo>
                    <a:lnTo>
                      <a:pt x="27" y="10273"/>
                    </a:lnTo>
                    <a:lnTo>
                      <a:pt x="52" y="10465"/>
                    </a:lnTo>
                    <a:lnTo>
                      <a:pt x="78" y="10644"/>
                    </a:lnTo>
                    <a:lnTo>
                      <a:pt x="116" y="10811"/>
                    </a:lnTo>
                    <a:lnTo>
                      <a:pt x="167" y="10990"/>
                    </a:lnTo>
                    <a:lnTo>
                      <a:pt x="231" y="11156"/>
                    </a:lnTo>
                    <a:lnTo>
                      <a:pt x="296" y="11323"/>
                    </a:lnTo>
                    <a:lnTo>
                      <a:pt x="360" y="11477"/>
                    </a:lnTo>
                    <a:lnTo>
                      <a:pt x="449" y="11643"/>
                    </a:lnTo>
                    <a:lnTo>
                      <a:pt x="526" y="11797"/>
                    </a:lnTo>
                    <a:lnTo>
                      <a:pt x="629" y="11938"/>
                    </a:lnTo>
                    <a:lnTo>
                      <a:pt x="731" y="12079"/>
                    </a:lnTo>
                    <a:lnTo>
                      <a:pt x="833" y="12219"/>
                    </a:lnTo>
                    <a:lnTo>
                      <a:pt x="949" y="12348"/>
                    </a:lnTo>
                    <a:lnTo>
                      <a:pt x="1064" y="12476"/>
                    </a:lnTo>
                    <a:lnTo>
                      <a:pt x="1192" y="12591"/>
                    </a:lnTo>
                    <a:lnTo>
                      <a:pt x="1333" y="12706"/>
                    </a:lnTo>
                    <a:lnTo>
                      <a:pt x="1461" y="12821"/>
                    </a:lnTo>
                    <a:lnTo>
                      <a:pt x="1602" y="12924"/>
                    </a:lnTo>
                    <a:lnTo>
                      <a:pt x="1756" y="13014"/>
                    </a:lnTo>
                    <a:lnTo>
                      <a:pt x="1909" y="13103"/>
                    </a:lnTo>
                    <a:lnTo>
                      <a:pt x="2063" y="13180"/>
                    </a:lnTo>
                    <a:lnTo>
                      <a:pt x="2230" y="13257"/>
                    </a:lnTo>
                    <a:lnTo>
                      <a:pt x="2383" y="13321"/>
                    </a:lnTo>
                    <a:lnTo>
                      <a:pt x="2563" y="13372"/>
                    </a:lnTo>
                    <a:lnTo>
                      <a:pt x="2729" y="13423"/>
                    </a:lnTo>
                    <a:lnTo>
                      <a:pt x="2908" y="13462"/>
                    </a:lnTo>
                    <a:lnTo>
                      <a:pt x="3088" y="13500"/>
                    </a:lnTo>
                    <a:lnTo>
                      <a:pt x="3267" y="13526"/>
                    </a:lnTo>
                    <a:lnTo>
                      <a:pt x="3446" y="13539"/>
                    </a:lnTo>
                    <a:lnTo>
                      <a:pt x="35696" y="13539"/>
                    </a:lnTo>
                    <a:lnTo>
                      <a:pt x="35889" y="13526"/>
                    </a:lnTo>
                    <a:lnTo>
                      <a:pt x="36068" y="13500"/>
                    </a:lnTo>
                    <a:lnTo>
                      <a:pt x="36247" y="13462"/>
                    </a:lnTo>
                    <a:lnTo>
                      <a:pt x="36414" y="13423"/>
                    </a:lnTo>
                    <a:lnTo>
                      <a:pt x="36593" y="13372"/>
                    </a:lnTo>
                    <a:lnTo>
                      <a:pt x="36759" y="13321"/>
                    </a:lnTo>
                    <a:lnTo>
                      <a:pt x="36926" y="13257"/>
                    </a:lnTo>
                    <a:lnTo>
                      <a:pt x="37092" y="13180"/>
                    </a:lnTo>
                    <a:lnTo>
                      <a:pt x="37246" y="13103"/>
                    </a:lnTo>
                    <a:lnTo>
                      <a:pt x="37400" y="13014"/>
                    </a:lnTo>
                    <a:lnTo>
                      <a:pt x="37541" y="12924"/>
                    </a:lnTo>
                    <a:lnTo>
                      <a:pt x="37682" y="12821"/>
                    </a:lnTo>
                    <a:lnTo>
                      <a:pt x="37823" y="12706"/>
                    </a:lnTo>
                    <a:lnTo>
                      <a:pt x="37951" y="12591"/>
                    </a:lnTo>
                    <a:lnTo>
                      <a:pt x="38079" y="12476"/>
                    </a:lnTo>
                    <a:lnTo>
                      <a:pt x="38207" y="12348"/>
                    </a:lnTo>
                    <a:lnTo>
                      <a:pt x="38322" y="12219"/>
                    </a:lnTo>
                    <a:lnTo>
                      <a:pt x="38424" y="12079"/>
                    </a:lnTo>
                    <a:lnTo>
                      <a:pt x="38527" y="11938"/>
                    </a:lnTo>
                    <a:lnTo>
                      <a:pt x="38617" y="11797"/>
                    </a:lnTo>
                    <a:lnTo>
                      <a:pt x="38706" y="11643"/>
                    </a:lnTo>
                    <a:lnTo>
                      <a:pt x="38783" y="11477"/>
                    </a:lnTo>
                    <a:lnTo>
                      <a:pt x="38860" y="11323"/>
                    </a:lnTo>
                    <a:lnTo>
                      <a:pt x="38924" y="11156"/>
                    </a:lnTo>
                    <a:lnTo>
                      <a:pt x="38988" y="10990"/>
                    </a:lnTo>
                    <a:lnTo>
                      <a:pt x="39026" y="10811"/>
                    </a:lnTo>
                    <a:lnTo>
                      <a:pt x="39078" y="10644"/>
                    </a:lnTo>
                    <a:lnTo>
                      <a:pt x="39103" y="10465"/>
                    </a:lnTo>
                    <a:lnTo>
                      <a:pt x="39129" y="10273"/>
                    </a:lnTo>
                    <a:lnTo>
                      <a:pt x="39142" y="10093"/>
                    </a:lnTo>
                    <a:lnTo>
                      <a:pt x="39142" y="9901"/>
                    </a:lnTo>
                    <a:lnTo>
                      <a:pt x="39142" y="3638"/>
                    </a:lnTo>
                    <a:lnTo>
                      <a:pt x="39142" y="3459"/>
                    </a:lnTo>
                    <a:lnTo>
                      <a:pt x="39129" y="3267"/>
                    </a:lnTo>
                    <a:lnTo>
                      <a:pt x="39103" y="3087"/>
                    </a:lnTo>
                    <a:lnTo>
                      <a:pt x="39078" y="2908"/>
                    </a:lnTo>
                    <a:lnTo>
                      <a:pt x="39026" y="2729"/>
                    </a:lnTo>
                    <a:lnTo>
                      <a:pt x="38988" y="2562"/>
                    </a:lnTo>
                    <a:lnTo>
                      <a:pt x="38924" y="2396"/>
                    </a:lnTo>
                    <a:lnTo>
                      <a:pt x="38860" y="2229"/>
                    </a:lnTo>
                    <a:lnTo>
                      <a:pt x="38783" y="2063"/>
                    </a:lnTo>
                    <a:lnTo>
                      <a:pt x="38706" y="1909"/>
                    </a:lnTo>
                    <a:lnTo>
                      <a:pt x="38617" y="1755"/>
                    </a:lnTo>
                    <a:lnTo>
                      <a:pt x="38527" y="1602"/>
                    </a:lnTo>
                    <a:lnTo>
                      <a:pt x="38424" y="1461"/>
                    </a:lnTo>
                    <a:lnTo>
                      <a:pt x="38322" y="1333"/>
                    </a:lnTo>
                    <a:lnTo>
                      <a:pt x="38207" y="1192"/>
                    </a:lnTo>
                    <a:lnTo>
                      <a:pt x="38079" y="1064"/>
                    </a:lnTo>
                    <a:lnTo>
                      <a:pt x="37951" y="948"/>
                    </a:lnTo>
                    <a:lnTo>
                      <a:pt x="37823" y="833"/>
                    </a:lnTo>
                    <a:lnTo>
                      <a:pt x="37682" y="731"/>
                    </a:lnTo>
                    <a:lnTo>
                      <a:pt x="37541" y="628"/>
                    </a:lnTo>
                    <a:lnTo>
                      <a:pt x="37400" y="526"/>
                    </a:lnTo>
                    <a:lnTo>
                      <a:pt x="37246" y="449"/>
                    </a:lnTo>
                    <a:lnTo>
                      <a:pt x="37092" y="359"/>
                    </a:lnTo>
                    <a:lnTo>
                      <a:pt x="36926" y="295"/>
                    </a:lnTo>
                    <a:lnTo>
                      <a:pt x="36759" y="231"/>
                    </a:lnTo>
                    <a:lnTo>
                      <a:pt x="36593" y="167"/>
                    </a:lnTo>
                    <a:lnTo>
                      <a:pt x="36414" y="116"/>
                    </a:lnTo>
                    <a:lnTo>
                      <a:pt x="36247" y="78"/>
                    </a:lnTo>
                    <a:lnTo>
                      <a:pt x="36068" y="52"/>
                    </a:lnTo>
                    <a:lnTo>
                      <a:pt x="35889" y="26"/>
                    </a:lnTo>
                    <a:lnTo>
                      <a:pt x="35696" y="14"/>
                    </a:lnTo>
                    <a:lnTo>
                      <a:pt x="355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952;p38">
                <a:extLst>
                  <a:ext uri="{FF2B5EF4-FFF2-40B4-BE49-F238E27FC236}">
                    <a16:creationId xmlns:a16="http://schemas.microsoft.com/office/drawing/2014/main" id="{21380963-4ED2-4209-8004-65AA1757BFD3}"/>
                  </a:ext>
                </a:extLst>
              </p:cNvPr>
              <p:cNvSpPr/>
              <p:nvPr/>
            </p:nvSpPr>
            <p:spPr>
              <a:xfrm>
                <a:off x="2333121" y="5039748"/>
                <a:ext cx="4633414" cy="39842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601" extrusionOk="0">
                    <a:moveTo>
                      <a:pt x="0" y="0"/>
                    </a:moveTo>
                    <a:lnTo>
                      <a:pt x="0" y="2600"/>
                    </a:lnTo>
                    <a:lnTo>
                      <a:pt x="28959" y="2600"/>
                    </a:lnTo>
                    <a:lnTo>
                      <a:pt x="289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955;p38">
                <a:extLst>
                  <a:ext uri="{FF2B5EF4-FFF2-40B4-BE49-F238E27FC236}">
                    <a16:creationId xmlns:a16="http://schemas.microsoft.com/office/drawing/2014/main" id="{FCFA7778-BB62-43BB-9389-35BA92248AF8}"/>
                  </a:ext>
                </a:extLst>
              </p:cNvPr>
              <p:cNvSpPr/>
              <p:nvPr/>
            </p:nvSpPr>
            <p:spPr>
              <a:xfrm>
                <a:off x="2087215" y="5251592"/>
                <a:ext cx="5125073" cy="4822539"/>
              </a:xfrm>
              <a:custGeom>
                <a:avLst/>
                <a:gdLst/>
                <a:ahLst/>
                <a:cxnLst/>
                <a:rect l="l" t="t" r="r" b="b"/>
                <a:pathLst>
                  <a:path w="32033" h="31483" extrusionOk="0">
                    <a:moveTo>
                      <a:pt x="1" y="0"/>
                    </a:moveTo>
                    <a:lnTo>
                      <a:pt x="1" y="24425"/>
                    </a:lnTo>
                    <a:lnTo>
                      <a:pt x="13" y="24796"/>
                    </a:lnTo>
                    <a:lnTo>
                      <a:pt x="39" y="25155"/>
                    </a:lnTo>
                    <a:lnTo>
                      <a:pt x="77" y="25501"/>
                    </a:lnTo>
                    <a:lnTo>
                      <a:pt x="141" y="25847"/>
                    </a:lnTo>
                    <a:lnTo>
                      <a:pt x="218" y="26193"/>
                    </a:lnTo>
                    <a:lnTo>
                      <a:pt x="321" y="26526"/>
                    </a:lnTo>
                    <a:lnTo>
                      <a:pt x="423" y="26859"/>
                    </a:lnTo>
                    <a:lnTo>
                      <a:pt x="551" y="27179"/>
                    </a:lnTo>
                    <a:lnTo>
                      <a:pt x="692" y="27486"/>
                    </a:lnTo>
                    <a:lnTo>
                      <a:pt x="846" y="27794"/>
                    </a:lnTo>
                    <a:lnTo>
                      <a:pt x="1025" y="28088"/>
                    </a:lnTo>
                    <a:lnTo>
                      <a:pt x="1204" y="28370"/>
                    </a:lnTo>
                    <a:lnTo>
                      <a:pt x="1397" y="28652"/>
                    </a:lnTo>
                    <a:lnTo>
                      <a:pt x="1614" y="28921"/>
                    </a:lnTo>
                    <a:lnTo>
                      <a:pt x="1832" y="29177"/>
                    </a:lnTo>
                    <a:lnTo>
                      <a:pt x="2063" y="29420"/>
                    </a:lnTo>
                    <a:lnTo>
                      <a:pt x="2306" y="29651"/>
                    </a:lnTo>
                    <a:lnTo>
                      <a:pt x="2562" y="29881"/>
                    </a:lnTo>
                    <a:lnTo>
                      <a:pt x="2831" y="30086"/>
                    </a:lnTo>
                    <a:lnTo>
                      <a:pt x="3113" y="30278"/>
                    </a:lnTo>
                    <a:lnTo>
                      <a:pt x="3395" y="30470"/>
                    </a:lnTo>
                    <a:lnTo>
                      <a:pt x="3689" y="30637"/>
                    </a:lnTo>
                    <a:lnTo>
                      <a:pt x="3997" y="30791"/>
                    </a:lnTo>
                    <a:lnTo>
                      <a:pt x="4304" y="30931"/>
                    </a:lnTo>
                    <a:lnTo>
                      <a:pt x="4624" y="31060"/>
                    </a:lnTo>
                    <a:lnTo>
                      <a:pt x="4957" y="31175"/>
                    </a:lnTo>
                    <a:lnTo>
                      <a:pt x="5290" y="31264"/>
                    </a:lnTo>
                    <a:lnTo>
                      <a:pt x="5636" y="31341"/>
                    </a:lnTo>
                    <a:lnTo>
                      <a:pt x="5982" y="31405"/>
                    </a:lnTo>
                    <a:lnTo>
                      <a:pt x="6340" y="31444"/>
                    </a:lnTo>
                    <a:lnTo>
                      <a:pt x="6686" y="31482"/>
                    </a:lnTo>
                    <a:lnTo>
                      <a:pt x="25334" y="31482"/>
                    </a:lnTo>
                    <a:lnTo>
                      <a:pt x="25693" y="31444"/>
                    </a:lnTo>
                    <a:lnTo>
                      <a:pt x="26052" y="31405"/>
                    </a:lnTo>
                    <a:lnTo>
                      <a:pt x="26398" y="31341"/>
                    </a:lnTo>
                    <a:lnTo>
                      <a:pt x="26731" y="31264"/>
                    </a:lnTo>
                    <a:lnTo>
                      <a:pt x="27076" y="31175"/>
                    </a:lnTo>
                    <a:lnTo>
                      <a:pt x="27397" y="31060"/>
                    </a:lnTo>
                    <a:lnTo>
                      <a:pt x="27717" y="30931"/>
                    </a:lnTo>
                    <a:lnTo>
                      <a:pt x="28037" y="30791"/>
                    </a:lnTo>
                    <a:lnTo>
                      <a:pt x="28331" y="30637"/>
                    </a:lnTo>
                    <a:lnTo>
                      <a:pt x="28626" y="30470"/>
                    </a:lnTo>
                    <a:lnTo>
                      <a:pt x="28921" y="30278"/>
                    </a:lnTo>
                    <a:lnTo>
                      <a:pt x="29190" y="30086"/>
                    </a:lnTo>
                    <a:lnTo>
                      <a:pt x="29459" y="29881"/>
                    </a:lnTo>
                    <a:lnTo>
                      <a:pt x="29715" y="29651"/>
                    </a:lnTo>
                    <a:lnTo>
                      <a:pt x="29958" y="29420"/>
                    </a:lnTo>
                    <a:lnTo>
                      <a:pt x="30201" y="29177"/>
                    </a:lnTo>
                    <a:lnTo>
                      <a:pt x="30419" y="28921"/>
                    </a:lnTo>
                    <a:lnTo>
                      <a:pt x="30624" y="28652"/>
                    </a:lnTo>
                    <a:lnTo>
                      <a:pt x="30829" y="28370"/>
                    </a:lnTo>
                    <a:lnTo>
                      <a:pt x="31008" y="28088"/>
                    </a:lnTo>
                    <a:lnTo>
                      <a:pt x="31175" y="27794"/>
                    </a:lnTo>
                    <a:lnTo>
                      <a:pt x="31329" y="27486"/>
                    </a:lnTo>
                    <a:lnTo>
                      <a:pt x="31469" y="27179"/>
                    </a:lnTo>
                    <a:lnTo>
                      <a:pt x="31597" y="26859"/>
                    </a:lnTo>
                    <a:lnTo>
                      <a:pt x="31713" y="26526"/>
                    </a:lnTo>
                    <a:lnTo>
                      <a:pt x="31802" y="26193"/>
                    </a:lnTo>
                    <a:lnTo>
                      <a:pt x="31892" y="25847"/>
                    </a:lnTo>
                    <a:lnTo>
                      <a:pt x="31943" y="25501"/>
                    </a:lnTo>
                    <a:lnTo>
                      <a:pt x="31995" y="25155"/>
                    </a:lnTo>
                    <a:lnTo>
                      <a:pt x="32020" y="24796"/>
                    </a:lnTo>
                    <a:lnTo>
                      <a:pt x="32033" y="24425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956;p38">
                <a:extLst>
                  <a:ext uri="{FF2B5EF4-FFF2-40B4-BE49-F238E27FC236}">
                    <a16:creationId xmlns:a16="http://schemas.microsoft.com/office/drawing/2014/main" id="{2FFD0AD3-9AE5-4C5F-BC0A-E3BC0123833E}"/>
                  </a:ext>
                </a:extLst>
              </p:cNvPr>
              <p:cNvSpPr/>
              <p:nvPr/>
            </p:nvSpPr>
            <p:spPr>
              <a:xfrm>
                <a:off x="2947807" y="6518976"/>
                <a:ext cx="1133395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7096" extrusionOk="0">
                    <a:moveTo>
                      <a:pt x="3356" y="0"/>
                    </a:moveTo>
                    <a:lnTo>
                      <a:pt x="3177" y="13"/>
                    </a:lnTo>
                    <a:lnTo>
                      <a:pt x="2998" y="39"/>
                    </a:lnTo>
                    <a:lnTo>
                      <a:pt x="2831" y="64"/>
                    </a:lnTo>
                    <a:lnTo>
                      <a:pt x="2652" y="116"/>
                    </a:lnTo>
                    <a:lnTo>
                      <a:pt x="2486" y="154"/>
                    </a:lnTo>
                    <a:lnTo>
                      <a:pt x="2319" y="218"/>
                    </a:lnTo>
                    <a:lnTo>
                      <a:pt x="2165" y="282"/>
                    </a:lnTo>
                    <a:lnTo>
                      <a:pt x="1999" y="346"/>
                    </a:lnTo>
                    <a:lnTo>
                      <a:pt x="1845" y="423"/>
                    </a:lnTo>
                    <a:lnTo>
                      <a:pt x="1704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82" y="807"/>
                    </a:lnTo>
                    <a:lnTo>
                      <a:pt x="1154" y="922"/>
                    </a:lnTo>
                    <a:lnTo>
                      <a:pt x="1038" y="1038"/>
                    </a:lnTo>
                    <a:lnTo>
                      <a:pt x="910" y="1166"/>
                    </a:lnTo>
                    <a:lnTo>
                      <a:pt x="808" y="1294"/>
                    </a:lnTo>
                    <a:lnTo>
                      <a:pt x="705" y="1422"/>
                    </a:lnTo>
                    <a:lnTo>
                      <a:pt x="603" y="1563"/>
                    </a:lnTo>
                    <a:lnTo>
                      <a:pt x="513" y="1704"/>
                    </a:lnTo>
                    <a:lnTo>
                      <a:pt x="423" y="1857"/>
                    </a:lnTo>
                    <a:lnTo>
                      <a:pt x="347" y="2011"/>
                    </a:lnTo>
                    <a:lnTo>
                      <a:pt x="270" y="2165"/>
                    </a:lnTo>
                    <a:lnTo>
                      <a:pt x="206" y="2331"/>
                    </a:lnTo>
                    <a:lnTo>
                      <a:pt x="155" y="2485"/>
                    </a:lnTo>
                    <a:lnTo>
                      <a:pt x="103" y="2664"/>
                    </a:lnTo>
                    <a:lnTo>
                      <a:pt x="65" y="2831"/>
                    </a:lnTo>
                    <a:lnTo>
                      <a:pt x="39" y="3010"/>
                    </a:lnTo>
                    <a:lnTo>
                      <a:pt x="14" y="3177"/>
                    </a:lnTo>
                    <a:lnTo>
                      <a:pt x="1" y="3356"/>
                    </a:lnTo>
                    <a:lnTo>
                      <a:pt x="1" y="3548"/>
                    </a:lnTo>
                    <a:lnTo>
                      <a:pt x="1" y="3727"/>
                    </a:lnTo>
                    <a:lnTo>
                      <a:pt x="14" y="3907"/>
                    </a:lnTo>
                    <a:lnTo>
                      <a:pt x="39" y="4086"/>
                    </a:lnTo>
                    <a:lnTo>
                      <a:pt x="65" y="4265"/>
                    </a:lnTo>
                    <a:lnTo>
                      <a:pt x="103" y="4432"/>
                    </a:lnTo>
                    <a:lnTo>
                      <a:pt x="155" y="4598"/>
                    </a:lnTo>
                    <a:lnTo>
                      <a:pt x="206" y="4765"/>
                    </a:lnTo>
                    <a:lnTo>
                      <a:pt x="270" y="4931"/>
                    </a:lnTo>
                    <a:lnTo>
                      <a:pt x="347" y="5085"/>
                    </a:lnTo>
                    <a:lnTo>
                      <a:pt x="423" y="5239"/>
                    </a:lnTo>
                    <a:lnTo>
                      <a:pt x="513" y="5380"/>
                    </a:lnTo>
                    <a:lnTo>
                      <a:pt x="603" y="5533"/>
                    </a:lnTo>
                    <a:lnTo>
                      <a:pt x="705" y="5661"/>
                    </a:lnTo>
                    <a:lnTo>
                      <a:pt x="808" y="5802"/>
                    </a:lnTo>
                    <a:lnTo>
                      <a:pt x="910" y="5930"/>
                    </a:lnTo>
                    <a:lnTo>
                      <a:pt x="1038" y="6058"/>
                    </a:lnTo>
                    <a:lnTo>
                      <a:pt x="1154" y="6174"/>
                    </a:lnTo>
                    <a:lnTo>
                      <a:pt x="1282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04" y="6584"/>
                    </a:lnTo>
                    <a:lnTo>
                      <a:pt x="1845" y="6660"/>
                    </a:lnTo>
                    <a:lnTo>
                      <a:pt x="1999" y="6737"/>
                    </a:lnTo>
                    <a:lnTo>
                      <a:pt x="2165" y="6814"/>
                    </a:lnTo>
                    <a:lnTo>
                      <a:pt x="2319" y="6878"/>
                    </a:lnTo>
                    <a:lnTo>
                      <a:pt x="2486" y="6929"/>
                    </a:lnTo>
                    <a:lnTo>
                      <a:pt x="2652" y="6981"/>
                    </a:lnTo>
                    <a:lnTo>
                      <a:pt x="2831" y="7019"/>
                    </a:lnTo>
                    <a:lnTo>
                      <a:pt x="2998" y="7045"/>
                    </a:lnTo>
                    <a:lnTo>
                      <a:pt x="3177" y="7070"/>
                    </a:lnTo>
                    <a:lnTo>
                      <a:pt x="3356" y="7083"/>
                    </a:lnTo>
                    <a:lnTo>
                      <a:pt x="3536" y="7096"/>
                    </a:lnTo>
                    <a:lnTo>
                      <a:pt x="3728" y="7083"/>
                    </a:lnTo>
                    <a:lnTo>
                      <a:pt x="3907" y="7070"/>
                    </a:lnTo>
                    <a:lnTo>
                      <a:pt x="4087" y="7045"/>
                    </a:lnTo>
                    <a:lnTo>
                      <a:pt x="4253" y="7019"/>
                    </a:lnTo>
                    <a:lnTo>
                      <a:pt x="4432" y="6981"/>
                    </a:lnTo>
                    <a:lnTo>
                      <a:pt x="4599" y="6929"/>
                    </a:lnTo>
                    <a:lnTo>
                      <a:pt x="4765" y="6878"/>
                    </a:lnTo>
                    <a:lnTo>
                      <a:pt x="4919" y="6814"/>
                    </a:lnTo>
                    <a:lnTo>
                      <a:pt x="5086" y="6737"/>
                    </a:lnTo>
                    <a:lnTo>
                      <a:pt x="5226" y="6660"/>
                    </a:lnTo>
                    <a:lnTo>
                      <a:pt x="5380" y="6584"/>
                    </a:lnTo>
                    <a:lnTo>
                      <a:pt x="5521" y="6481"/>
                    </a:lnTo>
                    <a:lnTo>
                      <a:pt x="5662" y="6391"/>
                    </a:lnTo>
                    <a:lnTo>
                      <a:pt x="5803" y="6276"/>
                    </a:lnTo>
                    <a:lnTo>
                      <a:pt x="5931" y="6174"/>
                    </a:lnTo>
                    <a:lnTo>
                      <a:pt x="6046" y="6058"/>
                    </a:lnTo>
                    <a:lnTo>
                      <a:pt x="6161" y="5930"/>
                    </a:lnTo>
                    <a:lnTo>
                      <a:pt x="6277" y="5802"/>
                    </a:lnTo>
                    <a:lnTo>
                      <a:pt x="6379" y="5661"/>
                    </a:lnTo>
                    <a:lnTo>
                      <a:pt x="6482" y="5533"/>
                    </a:lnTo>
                    <a:lnTo>
                      <a:pt x="6571" y="5380"/>
                    </a:lnTo>
                    <a:lnTo>
                      <a:pt x="6661" y="5239"/>
                    </a:lnTo>
                    <a:lnTo>
                      <a:pt x="6738" y="5085"/>
                    </a:lnTo>
                    <a:lnTo>
                      <a:pt x="6815" y="4931"/>
                    </a:lnTo>
                    <a:lnTo>
                      <a:pt x="6879" y="4765"/>
                    </a:lnTo>
                    <a:lnTo>
                      <a:pt x="6930" y="4598"/>
                    </a:lnTo>
                    <a:lnTo>
                      <a:pt x="6981" y="4432"/>
                    </a:lnTo>
                    <a:lnTo>
                      <a:pt x="7020" y="4265"/>
                    </a:lnTo>
                    <a:lnTo>
                      <a:pt x="7045" y="4086"/>
                    </a:lnTo>
                    <a:lnTo>
                      <a:pt x="7071" y="3907"/>
                    </a:lnTo>
                    <a:lnTo>
                      <a:pt x="7084" y="3727"/>
                    </a:lnTo>
                    <a:lnTo>
                      <a:pt x="7084" y="3548"/>
                    </a:lnTo>
                    <a:lnTo>
                      <a:pt x="7084" y="3356"/>
                    </a:lnTo>
                    <a:lnTo>
                      <a:pt x="7071" y="3177"/>
                    </a:lnTo>
                    <a:lnTo>
                      <a:pt x="7045" y="3010"/>
                    </a:lnTo>
                    <a:lnTo>
                      <a:pt x="7020" y="2831"/>
                    </a:lnTo>
                    <a:lnTo>
                      <a:pt x="6981" y="2664"/>
                    </a:lnTo>
                    <a:lnTo>
                      <a:pt x="6930" y="2485"/>
                    </a:lnTo>
                    <a:lnTo>
                      <a:pt x="6879" y="2331"/>
                    </a:lnTo>
                    <a:lnTo>
                      <a:pt x="6815" y="2165"/>
                    </a:lnTo>
                    <a:lnTo>
                      <a:pt x="6738" y="2011"/>
                    </a:lnTo>
                    <a:lnTo>
                      <a:pt x="6661" y="1857"/>
                    </a:lnTo>
                    <a:lnTo>
                      <a:pt x="6571" y="1704"/>
                    </a:lnTo>
                    <a:lnTo>
                      <a:pt x="6482" y="1563"/>
                    </a:lnTo>
                    <a:lnTo>
                      <a:pt x="6379" y="1422"/>
                    </a:lnTo>
                    <a:lnTo>
                      <a:pt x="6277" y="1294"/>
                    </a:lnTo>
                    <a:lnTo>
                      <a:pt x="6161" y="1166"/>
                    </a:lnTo>
                    <a:lnTo>
                      <a:pt x="6046" y="1038"/>
                    </a:lnTo>
                    <a:lnTo>
                      <a:pt x="5931" y="922"/>
                    </a:lnTo>
                    <a:lnTo>
                      <a:pt x="5803" y="807"/>
                    </a:lnTo>
                    <a:lnTo>
                      <a:pt x="5662" y="705"/>
                    </a:lnTo>
                    <a:lnTo>
                      <a:pt x="5521" y="602"/>
                    </a:lnTo>
                    <a:lnTo>
                      <a:pt x="5380" y="513"/>
                    </a:lnTo>
                    <a:lnTo>
                      <a:pt x="5226" y="423"/>
                    </a:lnTo>
                    <a:lnTo>
                      <a:pt x="5086" y="346"/>
                    </a:lnTo>
                    <a:lnTo>
                      <a:pt x="4919" y="282"/>
                    </a:lnTo>
                    <a:lnTo>
                      <a:pt x="4765" y="218"/>
                    </a:lnTo>
                    <a:lnTo>
                      <a:pt x="4599" y="154"/>
                    </a:lnTo>
                    <a:lnTo>
                      <a:pt x="4432" y="116"/>
                    </a:lnTo>
                    <a:lnTo>
                      <a:pt x="4253" y="64"/>
                    </a:lnTo>
                    <a:lnTo>
                      <a:pt x="4087" y="39"/>
                    </a:lnTo>
                    <a:lnTo>
                      <a:pt x="3907" y="13"/>
                    </a:lnTo>
                    <a:lnTo>
                      <a:pt x="37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957;p38">
                <a:extLst>
                  <a:ext uri="{FF2B5EF4-FFF2-40B4-BE49-F238E27FC236}">
                    <a16:creationId xmlns:a16="http://schemas.microsoft.com/office/drawing/2014/main" id="{3DCE6665-129B-44A6-B3E9-4F402C2E76A8}"/>
                  </a:ext>
                </a:extLst>
              </p:cNvPr>
              <p:cNvSpPr/>
              <p:nvPr/>
            </p:nvSpPr>
            <p:spPr>
              <a:xfrm>
                <a:off x="3126195" y="6689613"/>
                <a:ext cx="77676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868" extrusionOk="0">
                    <a:moveTo>
                      <a:pt x="2421" y="1"/>
                    </a:moveTo>
                    <a:lnTo>
                      <a:pt x="2177" y="13"/>
                    </a:lnTo>
                    <a:lnTo>
                      <a:pt x="1934" y="52"/>
                    </a:lnTo>
                    <a:lnTo>
                      <a:pt x="1704" y="103"/>
                    </a:lnTo>
                    <a:lnTo>
                      <a:pt x="1486" y="193"/>
                    </a:lnTo>
                    <a:lnTo>
                      <a:pt x="1268" y="295"/>
                    </a:lnTo>
                    <a:lnTo>
                      <a:pt x="1063" y="410"/>
                    </a:lnTo>
                    <a:lnTo>
                      <a:pt x="884" y="551"/>
                    </a:lnTo>
                    <a:lnTo>
                      <a:pt x="705" y="705"/>
                    </a:lnTo>
                    <a:lnTo>
                      <a:pt x="551" y="884"/>
                    </a:lnTo>
                    <a:lnTo>
                      <a:pt x="410" y="1076"/>
                    </a:lnTo>
                    <a:lnTo>
                      <a:pt x="282" y="1269"/>
                    </a:lnTo>
                    <a:lnTo>
                      <a:pt x="179" y="1486"/>
                    </a:lnTo>
                    <a:lnTo>
                      <a:pt x="103" y="1704"/>
                    </a:lnTo>
                    <a:lnTo>
                      <a:pt x="39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39" y="2921"/>
                    </a:lnTo>
                    <a:lnTo>
                      <a:pt x="103" y="3151"/>
                    </a:lnTo>
                    <a:lnTo>
                      <a:pt x="179" y="3382"/>
                    </a:lnTo>
                    <a:lnTo>
                      <a:pt x="282" y="3587"/>
                    </a:lnTo>
                    <a:lnTo>
                      <a:pt x="410" y="3792"/>
                    </a:lnTo>
                    <a:lnTo>
                      <a:pt x="551" y="3984"/>
                    </a:lnTo>
                    <a:lnTo>
                      <a:pt x="705" y="4150"/>
                    </a:lnTo>
                    <a:lnTo>
                      <a:pt x="884" y="4304"/>
                    </a:lnTo>
                    <a:lnTo>
                      <a:pt x="1063" y="4445"/>
                    </a:lnTo>
                    <a:lnTo>
                      <a:pt x="1268" y="4573"/>
                    </a:lnTo>
                    <a:lnTo>
                      <a:pt x="1486" y="4675"/>
                    </a:lnTo>
                    <a:lnTo>
                      <a:pt x="1704" y="4752"/>
                    </a:lnTo>
                    <a:lnTo>
                      <a:pt x="1934" y="4816"/>
                    </a:lnTo>
                    <a:lnTo>
                      <a:pt x="2177" y="4855"/>
                    </a:lnTo>
                    <a:lnTo>
                      <a:pt x="2421" y="4868"/>
                    </a:lnTo>
                    <a:lnTo>
                      <a:pt x="2677" y="4855"/>
                    </a:lnTo>
                    <a:lnTo>
                      <a:pt x="2920" y="4816"/>
                    </a:lnTo>
                    <a:lnTo>
                      <a:pt x="3151" y="4752"/>
                    </a:lnTo>
                    <a:lnTo>
                      <a:pt x="3369" y="4675"/>
                    </a:lnTo>
                    <a:lnTo>
                      <a:pt x="3586" y="4573"/>
                    </a:lnTo>
                    <a:lnTo>
                      <a:pt x="3791" y="4445"/>
                    </a:lnTo>
                    <a:lnTo>
                      <a:pt x="3971" y="4304"/>
                    </a:lnTo>
                    <a:lnTo>
                      <a:pt x="4150" y="4150"/>
                    </a:lnTo>
                    <a:lnTo>
                      <a:pt x="4304" y="3984"/>
                    </a:lnTo>
                    <a:lnTo>
                      <a:pt x="4444" y="3792"/>
                    </a:lnTo>
                    <a:lnTo>
                      <a:pt x="4560" y="3587"/>
                    </a:lnTo>
                    <a:lnTo>
                      <a:pt x="4662" y="3382"/>
                    </a:lnTo>
                    <a:lnTo>
                      <a:pt x="4752" y="3151"/>
                    </a:lnTo>
                    <a:lnTo>
                      <a:pt x="4803" y="2921"/>
                    </a:lnTo>
                    <a:lnTo>
                      <a:pt x="4841" y="2677"/>
                    </a:lnTo>
                    <a:lnTo>
                      <a:pt x="4854" y="2434"/>
                    </a:lnTo>
                    <a:lnTo>
                      <a:pt x="4841" y="2178"/>
                    </a:lnTo>
                    <a:lnTo>
                      <a:pt x="4803" y="1935"/>
                    </a:lnTo>
                    <a:lnTo>
                      <a:pt x="4752" y="1704"/>
                    </a:lnTo>
                    <a:lnTo>
                      <a:pt x="4662" y="1486"/>
                    </a:lnTo>
                    <a:lnTo>
                      <a:pt x="4560" y="1269"/>
                    </a:lnTo>
                    <a:lnTo>
                      <a:pt x="4444" y="1076"/>
                    </a:lnTo>
                    <a:lnTo>
                      <a:pt x="4304" y="884"/>
                    </a:lnTo>
                    <a:lnTo>
                      <a:pt x="4150" y="705"/>
                    </a:lnTo>
                    <a:lnTo>
                      <a:pt x="3971" y="551"/>
                    </a:lnTo>
                    <a:lnTo>
                      <a:pt x="3791" y="410"/>
                    </a:lnTo>
                    <a:lnTo>
                      <a:pt x="3586" y="295"/>
                    </a:lnTo>
                    <a:lnTo>
                      <a:pt x="3369" y="193"/>
                    </a:lnTo>
                    <a:lnTo>
                      <a:pt x="3151" y="103"/>
                    </a:lnTo>
                    <a:lnTo>
                      <a:pt x="2920" y="52"/>
                    </a:lnTo>
                    <a:lnTo>
                      <a:pt x="2677" y="13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958;p38">
                <a:extLst>
                  <a:ext uri="{FF2B5EF4-FFF2-40B4-BE49-F238E27FC236}">
                    <a16:creationId xmlns:a16="http://schemas.microsoft.com/office/drawing/2014/main" id="{285F3862-85CA-44C3-9B5B-C106F0D25CB7}"/>
                  </a:ext>
                </a:extLst>
              </p:cNvPr>
              <p:cNvSpPr/>
              <p:nvPr/>
            </p:nvSpPr>
            <p:spPr>
              <a:xfrm>
                <a:off x="5216318" y="6518979"/>
                <a:ext cx="1135313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96" h="7096" extrusionOk="0">
                    <a:moveTo>
                      <a:pt x="3369" y="0"/>
                    </a:moveTo>
                    <a:lnTo>
                      <a:pt x="3189" y="13"/>
                    </a:lnTo>
                    <a:lnTo>
                      <a:pt x="3010" y="39"/>
                    </a:lnTo>
                    <a:lnTo>
                      <a:pt x="2831" y="64"/>
                    </a:lnTo>
                    <a:lnTo>
                      <a:pt x="2664" y="116"/>
                    </a:lnTo>
                    <a:lnTo>
                      <a:pt x="2498" y="154"/>
                    </a:lnTo>
                    <a:lnTo>
                      <a:pt x="2331" y="218"/>
                    </a:lnTo>
                    <a:lnTo>
                      <a:pt x="2165" y="282"/>
                    </a:lnTo>
                    <a:lnTo>
                      <a:pt x="2011" y="346"/>
                    </a:lnTo>
                    <a:lnTo>
                      <a:pt x="1857" y="423"/>
                    </a:lnTo>
                    <a:lnTo>
                      <a:pt x="1716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94" y="807"/>
                    </a:lnTo>
                    <a:lnTo>
                      <a:pt x="1166" y="922"/>
                    </a:lnTo>
                    <a:lnTo>
                      <a:pt x="1038" y="1038"/>
                    </a:lnTo>
                    <a:lnTo>
                      <a:pt x="922" y="1166"/>
                    </a:lnTo>
                    <a:lnTo>
                      <a:pt x="807" y="1294"/>
                    </a:lnTo>
                    <a:lnTo>
                      <a:pt x="705" y="1422"/>
                    </a:lnTo>
                    <a:lnTo>
                      <a:pt x="615" y="1563"/>
                    </a:lnTo>
                    <a:lnTo>
                      <a:pt x="512" y="1704"/>
                    </a:lnTo>
                    <a:lnTo>
                      <a:pt x="436" y="1857"/>
                    </a:lnTo>
                    <a:lnTo>
                      <a:pt x="359" y="2011"/>
                    </a:lnTo>
                    <a:lnTo>
                      <a:pt x="282" y="2165"/>
                    </a:lnTo>
                    <a:lnTo>
                      <a:pt x="218" y="2331"/>
                    </a:lnTo>
                    <a:lnTo>
                      <a:pt x="167" y="2485"/>
                    </a:lnTo>
                    <a:lnTo>
                      <a:pt x="115" y="2664"/>
                    </a:lnTo>
                    <a:lnTo>
                      <a:pt x="77" y="2831"/>
                    </a:lnTo>
                    <a:lnTo>
                      <a:pt x="39" y="3010"/>
                    </a:lnTo>
                    <a:lnTo>
                      <a:pt x="26" y="3177"/>
                    </a:lnTo>
                    <a:lnTo>
                      <a:pt x="13" y="3356"/>
                    </a:lnTo>
                    <a:lnTo>
                      <a:pt x="0" y="3548"/>
                    </a:lnTo>
                    <a:lnTo>
                      <a:pt x="13" y="3727"/>
                    </a:lnTo>
                    <a:lnTo>
                      <a:pt x="26" y="3907"/>
                    </a:lnTo>
                    <a:lnTo>
                      <a:pt x="39" y="4086"/>
                    </a:lnTo>
                    <a:lnTo>
                      <a:pt x="77" y="4265"/>
                    </a:lnTo>
                    <a:lnTo>
                      <a:pt x="115" y="4432"/>
                    </a:lnTo>
                    <a:lnTo>
                      <a:pt x="167" y="4598"/>
                    </a:lnTo>
                    <a:lnTo>
                      <a:pt x="218" y="4765"/>
                    </a:lnTo>
                    <a:lnTo>
                      <a:pt x="282" y="4931"/>
                    </a:lnTo>
                    <a:lnTo>
                      <a:pt x="359" y="5085"/>
                    </a:lnTo>
                    <a:lnTo>
                      <a:pt x="436" y="5239"/>
                    </a:lnTo>
                    <a:lnTo>
                      <a:pt x="512" y="5380"/>
                    </a:lnTo>
                    <a:lnTo>
                      <a:pt x="615" y="5533"/>
                    </a:lnTo>
                    <a:lnTo>
                      <a:pt x="705" y="5661"/>
                    </a:lnTo>
                    <a:lnTo>
                      <a:pt x="807" y="5802"/>
                    </a:lnTo>
                    <a:lnTo>
                      <a:pt x="922" y="5930"/>
                    </a:lnTo>
                    <a:lnTo>
                      <a:pt x="1038" y="6058"/>
                    </a:lnTo>
                    <a:lnTo>
                      <a:pt x="1166" y="6174"/>
                    </a:lnTo>
                    <a:lnTo>
                      <a:pt x="1294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16" y="6584"/>
                    </a:lnTo>
                    <a:lnTo>
                      <a:pt x="1857" y="6660"/>
                    </a:lnTo>
                    <a:lnTo>
                      <a:pt x="2011" y="6737"/>
                    </a:lnTo>
                    <a:lnTo>
                      <a:pt x="2165" y="6814"/>
                    </a:lnTo>
                    <a:lnTo>
                      <a:pt x="2331" y="6878"/>
                    </a:lnTo>
                    <a:lnTo>
                      <a:pt x="2498" y="6929"/>
                    </a:lnTo>
                    <a:lnTo>
                      <a:pt x="2664" y="6981"/>
                    </a:lnTo>
                    <a:lnTo>
                      <a:pt x="2831" y="7019"/>
                    </a:lnTo>
                    <a:lnTo>
                      <a:pt x="3010" y="7045"/>
                    </a:lnTo>
                    <a:lnTo>
                      <a:pt x="3189" y="7070"/>
                    </a:lnTo>
                    <a:lnTo>
                      <a:pt x="3369" y="7083"/>
                    </a:lnTo>
                    <a:lnTo>
                      <a:pt x="3548" y="7096"/>
                    </a:lnTo>
                    <a:lnTo>
                      <a:pt x="3727" y="7083"/>
                    </a:lnTo>
                    <a:lnTo>
                      <a:pt x="3919" y="7070"/>
                    </a:lnTo>
                    <a:lnTo>
                      <a:pt x="4086" y="7045"/>
                    </a:lnTo>
                    <a:lnTo>
                      <a:pt x="4265" y="7019"/>
                    </a:lnTo>
                    <a:lnTo>
                      <a:pt x="4432" y="6981"/>
                    </a:lnTo>
                    <a:lnTo>
                      <a:pt x="4611" y="6929"/>
                    </a:lnTo>
                    <a:lnTo>
                      <a:pt x="4765" y="6878"/>
                    </a:lnTo>
                    <a:lnTo>
                      <a:pt x="4931" y="6814"/>
                    </a:lnTo>
                    <a:lnTo>
                      <a:pt x="5085" y="6737"/>
                    </a:lnTo>
                    <a:lnTo>
                      <a:pt x="5239" y="6660"/>
                    </a:lnTo>
                    <a:lnTo>
                      <a:pt x="5392" y="6584"/>
                    </a:lnTo>
                    <a:lnTo>
                      <a:pt x="5533" y="6481"/>
                    </a:lnTo>
                    <a:lnTo>
                      <a:pt x="5674" y="6391"/>
                    </a:lnTo>
                    <a:lnTo>
                      <a:pt x="5802" y="6276"/>
                    </a:lnTo>
                    <a:lnTo>
                      <a:pt x="5930" y="6174"/>
                    </a:lnTo>
                    <a:lnTo>
                      <a:pt x="6058" y="6058"/>
                    </a:lnTo>
                    <a:lnTo>
                      <a:pt x="6173" y="5930"/>
                    </a:lnTo>
                    <a:lnTo>
                      <a:pt x="6289" y="5802"/>
                    </a:lnTo>
                    <a:lnTo>
                      <a:pt x="6391" y="5661"/>
                    </a:lnTo>
                    <a:lnTo>
                      <a:pt x="6494" y="5533"/>
                    </a:lnTo>
                    <a:lnTo>
                      <a:pt x="6583" y="5380"/>
                    </a:lnTo>
                    <a:lnTo>
                      <a:pt x="6673" y="5239"/>
                    </a:lnTo>
                    <a:lnTo>
                      <a:pt x="6750" y="5085"/>
                    </a:lnTo>
                    <a:lnTo>
                      <a:pt x="6814" y="4931"/>
                    </a:lnTo>
                    <a:lnTo>
                      <a:pt x="6878" y="4765"/>
                    </a:lnTo>
                    <a:lnTo>
                      <a:pt x="6942" y="4598"/>
                    </a:lnTo>
                    <a:lnTo>
                      <a:pt x="6980" y="4432"/>
                    </a:lnTo>
                    <a:lnTo>
                      <a:pt x="7019" y="4265"/>
                    </a:lnTo>
                    <a:lnTo>
                      <a:pt x="7057" y="4086"/>
                    </a:lnTo>
                    <a:lnTo>
                      <a:pt x="7083" y="3907"/>
                    </a:lnTo>
                    <a:lnTo>
                      <a:pt x="7096" y="3727"/>
                    </a:lnTo>
                    <a:lnTo>
                      <a:pt x="7096" y="3548"/>
                    </a:lnTo>
                    <a:lnTo>
                      <a:pt x="7096" y="3356"/>
                    </a:lnTo>
                    <a:lnTo>
                      <a:pt x="7083" y="3177"/>
                    </a:lnTo>
                    <a:lnTo>
                      <a:pt x="7057" y="3010"/>
                    </a:lnTo>
                    <a:lnTo>
                      <a:pt x="7019" y="2831"/>
                    </a:lnTo>
                    <a:lnTo>
                      <a:pt x="6980" y="2664"/>
                    </a:lnTo>
                    <a:lnTo>
                      <a:pt x="6942" y="2485"/>
                    </a:lnTo>
                    <a:lnTo>
                      <a:pt x="6878" y="2331"/>
                    </a:lnTo>
                    <a:lnTo>
                      <a:pt x="6814" y="2165"/>
                    </a:lnTo>
                    <a:lnTo>
                      <a:pt x="6750" y="2011"/>
                    </a:lnTo>
                    <a:lnTo>
                      <a:pt x="6673" y="1857"/>
                    </a:lnTo>
                    <a:lnTo>
                      <a:pt x="6583" y="1704"/>
                    </a:lnTo>
                    <a:lnTo>
                      <a:pt x="6494" y="1563"/>
                    </a:lnTo>
                    <a:lnTo>
                      <a:pt x="6391" y="1422"/>
                    </a:lnTo>
                    <a:lnTo>
                      <a:pt x="6289" y="1294"/>
                    </a:lnTo>
                    <a:lnTo>
                      <a:pt x="6173" y="1166"/>
                    </a:lnTo>
                    <a:lnTo>
                      <a:pt x="6058" y="1038"/>
                    </a:lnTo>
                    <a:lnTo>
                      <a:pt x="5930" y="922"/>
                    </a:lnTo>
                    <a:lnTo>
                      <a:pt x="5802" y="807"/>
                    </a:lnTo>
                    <a:lnTo>
                      <a:pt x="5674" y="705"/>
                    </a:lnTo>
                    <a:lnTo>
                      <a:pt x="5533" y="602"/>
                    </a:lnTo>
                    <a:lnTo>
                      <a:pt x="5392" y="513"/>
                    </a:lnTo>
                    <a:lnTo>
                      <a:pt x="5239" y="423"/>
                    </a:lnTo>
                    <a:lnTo>
                      <a:pt x="5085" y="346"/>
                    </a:lnTo>
                    <a:lnTo>
                      <a:pt x="4931" y="282"/>
                    </a:lnTo>
                    <a:lnTo>
                      <a:pt x="4765" y="218"/>
                    </a:lnTo>
                    <a:lnTo>
                      <a:pt x="4611" y="154"/>
                    </a:lnTo>
                    <a:lnTo>
                      <a:pt x="4432" y="116"/>
                    </a:lnTo>
                    <a:lnTo>
                      <a:pt x="4265" y="64"/>
                    </a:lnTo>
                    <a:lnTo>
                      <a:pt x="4086" y="39"/>
                    </a:lnTo>
                    <a:lnTo>
                      <a:pt x="3919" y="13"/>
                    </a:lnTo>
                    <a:lnTo>
                      <a:pt x="3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959;p38">
                <a:extLst>
                  <a:ext uri="{FF2B5EF4-FFF2-40B4-BE49-F238E27FC236}">
                    <a16:creationId xmlns:a16="http://schemas.microsoft.com/office/drawing/2014/main" id="{7BC9C5D6-B5EE-4212-8CA6-FBB8F0B0E48D}"/>
                  </a:ext>
                </a:extLst>
              </p:cNvPr>
              <p:cNvSpPr/>
              <p:nvPr/>
            </p:nvSpPr>
            <p:spPr>
              <a:xfrm>
                <a:off x="5394550" y="6689616"/>
                <a:ext cx="77884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4868" extrusionOk="0">
                    <a:moveTo>
                      <a:pt x="2434" y="1"/>
                    </a:moveTo>
                    <a:lnTo>
                      <a:pt x="2191" y="13"/>
                    </a:lnTo>
                    <a:lnTo>
                      <a:pt x="1947" y="52"/>
                    </a:lnTo>
                    <a:lnTo>
                      <a:pt x="1717" y="103"/>
                    </a:lnTo>
                    <a:lnTo>
                      <a:pt x="1486" y="193"/>
                    </a:lnTo>
                    <a:lnTo>
                      <a:pt x="1281" y="295"/>
                    </a:lnTo>
                    <a:lnTo>
                      <a:pt x="1076" y="410"/>
                    </a:lnTo>
                    <a:lnTo>
                      <a:pt x="884" y="551"/>
                    </a:lnTo>
                    <a:lnTo>
                      <a:pt x="718" y="705"/>
                    </a:lnTo>
                    <a:lnTo>
                      <a:pt x="564" y="884"/>
                    </a:lnTo>
                    <a:lnTo>
                      <a:pt x="423" y="1076"/>
                    </a:lnTo>
                    <a:lnTo>
                      <a:pt x="295" y="1269"/>
                    </a:lnTo>
                    <a:lnTo>
                      <a:pt x="193" y="1486"/>
                    </a:lnTo>
                    <a:lnTo>
                      <a:pt x="116" y="1704"/>
                    </a:lnTo>
                    <a:lnTo>
                      <a:pt x="52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52" y="2921"/>
                    </a:lnTo>
                    <a:lnTo>
                      <a:pt x="116" y="3151"/>
                    </a:lnTo>
                    <a:lnTo>
                      <a:pt x="193" y="3382"/>
                    </a:lnTo>
                    <a:lnTo>
                      <a:pt x="295" y="3587"/>
                    </a:lnTo>
                    <a:lnTo>
                      <a:pt x="423" y="3792"/>
                    </a:lnTo>
                    <a:lnTo>
                      <a:pt x="564" y="3984"/>
                    </a:lnTo>
                    <a:lnTo>
                      <a:pt x="718" y="4150"/>
                    </a:lnTo>
                    <a:lnTo>
                      <a:pt x="884" y="4304"/>
                    </a:lnTo>
                    <a:lnTo>
                      <a:pt x="1076" y="4445"/>
                    </a:lnTo>
                    <a:lnTo>
                      <a:pt x="1281" y="4573"/>
                    </a:lnTo>
                    <a:lnTo>
                      <a:pt x="1486" y="4675"/>
                    </a:lnTo>
                    <a:lnTo>
                      <a:pt x="1717" y="4752"/>
                    </a:lnTo>
                    <a:lnTo>
                      <a:pt x="1947" y="4816"/>
                    </a:lnTo>
                    <a:lnTo>
                      <a:pt x="2191" y="4855"/>
                    </a:lnTo>
                    <a:lnTo>
                      <a:pt x="2434" y="4868"/>
                    </a:lnTo>
                    <a:lnTo>
                      <a:pt x="2690" y="4855"/>
                    </a:lnTo>
                    <a:lnTo>
                      <a:pt x="2921" y="4816"/>
                    </a:lnTo>
                    <a:lnTo>
                      <a:pt x="3164" y="4752"/>
                    </a:lnTo>
                    <a:lnTo>
                      <a:pt x="3382" y="4675"/>
                    </a:lnTo>
                    <a:lnTo>
                      <a:pt x="3599" y="4573"/>
                    </a:lnTo>
                    <a:lnTo>
                      <a:pt x="3792" y="4445"/>
                    </a:lnTo>
                    <a:lnTo>
                      <a:pt x="3984" y="4304"/>
                    </a:lnTo>
                    <a:lnTo>
                      <a:pt x="4150" y="4150"/>
                    </a:lnTo>
                    <a:lnTo>
                      <a:pt x="4317" y="3984"/>
                    </a:lnTo>
                    <a:lnTo>
                      <a:pt x="4458" y="3792"/>
                    </a:lnTo>
                    <a:lnTo>
                      <a:pt x="4573" y="3587"/>
                    </a:lnTo>
                    <a:lnTo>
                      <a:pt x="4675" y="3382"/>
                    </a:lnTo>
                    <a:lnTo>
                      <a:pt x="4765" y="3151"/>
                    </a:lnTo>
                    <a:lnTo>
                      <a:pt x="4816" y="2921"/>
                    </a:lnTo>
                    <a:lnTo>
                      <a:pt x="4855" y="2677"/>
                    </a:lnTo>
                    <a:lnTo>
                      <a:pt x="4867" y="2434"/>
                    </a:lnTo>
                    <a:lnTo>
                      <a:pt x="4855" y="2178"/>
                    </a:lnTo>
                    <a:lnTo>
                      <a:pt x="4816" y="1935"/>
                    </a:lnTo>
                    <a:lnTo>
                      <a:pt x="4765" y="1704"/>
                    </a:lnTo>
                    <a:lnTo>
                      <a:pt x="4675" y="1486"/>
                    </a:lnTo>
                    <a:lnTo>
                      <a:pt x="4573" y="1269"/>
                    </a:lnTo>
                    <a:lnTo>
                      <a:pt x="4458" y="1076"/>
                    </a:lnTo>
                    <a:lnTo>
                      <a:pt x="4317" y="884"/>
                    </a:lnTo>
                    <a:lnTo>
                      <a:pt x="4150" y="705"/>
                    </a:lnTo>
                    <a:lnTo>
                      <a:pt x="3984" y="551"/>
                    </a:lnTo>
                    <a:lnTo>
                      <a:pt x="3792" y="410"/>
                    </a:lnTo>
                    <a:lnTo>
                      <a:pt x="3599" y="295"/>
                    </a:lnTo>
                    <a:lnTo>
                      <a:pt x="3382" y="193"/>
                    </a:lnTo>
                    <a:lnTo>
                      <a:pt x="3164" y="103"/>
                    </a:lnTo>
                    <a:lnTo>
                      <a:pt x="2921" y="52"/>
                    </a:lnTo>
                    <a:lnTo>
                      <a:pt x="2690" y="13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960;p38">
                <a:extLst>
                  <a:ext uri="{FF2B5EF4-FFF2-40B4-BE49-F238E27FC236}">
                    <a16:creationId xmlns:a16="http://schemas.microsoft.com/office/drawing/2014/main" id="{CE630091-4418-448F-B7E1-C72C8D3CB160}"/>
                  </a:ext>
                </a:extLst>
              </p:cNvPr>
              <p:cNvSpPr/>
              <p:nvPr/>
            </p:nvSpPr>
            <p:spPr>
              <a:xfrm>
                <a:off x="3017562" y="8541678"/>
                <a:ext cx="3264509" cy="892729"/>
              </a:xfrm>
              <a:custGeom>
                <a:avLst/>
                <a:gdLst/>
                <a:ahLst/>
                <a:cxnLst/>
                <a:rect l="l" t="t" r="r" b="b"/>
                <a:pathLst>
                  <a:path w="20404" h="5828" extrusionOk="0">
                    <a:moveTo>
                      <a:pt x="2664" y="0"/>
                    </a:moveTo>
                    <a:lnTo>
                      <a:pt x="2395" y="13"/>
                    </a:lnTo>
                    <a:lnTo>
                      <a:pt x="2126" y="51"/>
                    </a:lnTo>
                    <a:lnTo>
                      <a:pt x="1870" y="116"/>
                    </a:lnTo>
                    <a:lnTo>
                      <a:pt x="1627" y="205"/>
                    </a:lnTo>
                    <a:lnTo>
                      <a:pt x="1396" y="320"/>
                    </a:lnTo>
                    <a:lnTo>
                      <a:pt x="1179" y="449"/>
                    </a:lnTo>
                    <a:lnTo>
                      <a:pt x="974" y="602"/>
                    </a:lnTo>
                    <a:lnTo>
                      <a:pt x="782" y="782"/>
                    </a:lnTo>
                    <a:lnTo>
                      <a:pt x="615" y="961"/>
                    </a:lnTo>
                    <a:lnTo>
                      <a:pt x="461" y="1166"/>
                    </a:lnTo>
                    <a:lnTo>
                      <a:pt x="320" y="1383"/>
                    </a:lnTo>
                    <a:lnTo>
                      <a:pt x="205" y="1627"/>
                    </a:lnTo>
                    <a:lnTo>
                      <a:pt x="116" y="1870"/>
                    </a:lnTo>
                    <a:lnTo>
                      <a:pt x="52" y="2126"/>
                    </a:lnTo>
                    <a:lnTo>
                      <a:pt x="13" y="2383"/>
                    </a:lnTo>
                    <a:lnTo>
                      <a:pt x="0" y="2651"/>
                    </a:lnTo>
                    <a:lnTo>
                      <a:pt x="0" y="3164"/>
                    </a:lnTo>
                    <a:lnTo>
                      <a:pt x="13" y="3433"/>
                    </a:lnTo>
                    <a:lnTo>
                      <a:pt x="52" y="3702"/>
                    </a:lnTo>
                    <a:lnTo>
                      <a:pt x="116" y="3958"/>
                    </a:lnTo>
                    <a:lnTo>
                      <a:pt x="205" y="4201"/>
                    </a:lnTo>
                    <a:lnTo>
                      <a:pt x="320" y="4432"/>
                    </a:lnTo>
                    <a:lnTo>
                      <a:pt x="461" y="4649"/>
                    </a:lnTo>
                    <a:lnTo>
                      <a:pt x="615" y="4854"/>
                    </a:lnTo>
                    <a:lnTo>
                      <a:pt x="782" y="5047"/>
                    </a:lnTo>
                    <a:lnTo>
                      <a:pt x="974" y="5213"/>
                    </a:lnTo>
                    <a:lnTo>
                      <a:pt x="1179" y="5367"/>
                    </a:lnTo>
                    <a:lnTo>
                      <a:pt x="1396" y="5508"/>
                    </a:lnTo>
                    <a:lnTo>
                      <a:pt x="1627" y="5610"/>
                    </a:lnTo>
                    <a:lnTo>
                      <a:pt x="1870" y="5700"/>
                    </a:lnTo>
                    <a:lnTo>
                      <a:pt x="2126" y="5764"/>
                    </a:lnTo>
                    <a:lnTo>
                      <a:pt x="2395" y="5815"/>
                    </a:lnTo>
                    <a:lnTo>
                      <a:pt x="2664" y="5828"/>
                    </a:lnTo>
                    <a:lnTo>
                      <a:pt x="17739" y="5828"/>
                    </a:lnTo>
                    <a:lnTo>
                      <a:pt x="18008" y="5815"/>
                    </a:lnTo>
                    <a:lnTo>
                      <a:pt x="18277" y="5764"/>
                    </a:lnTo>
                    <a:lnTo>
                      <a:pt x="18533" y="5700"/>
                    </a:lnTo>
                    <a:lnTo>
                      <a:pt x="18777" y="5610"/>
                    </a:lnTo>
                    <a:lnTo>
                      <a:pt x="19007" y="5508"/>
                    </a:lnTo>
                    <a:lnTo>
                      <a:pt x="19225" y="5367"/>
                    </a:lnTo>
                    <a:lnTo>
                      <a:pt x="19430" y="5213"/>
                    </a:lnTo>
                    <a:lnTo>
                      <a:pt x="19622" y="5047"/>
                    </a:lnTo>
                    <a:lnTo>
                      <a:pt x="19788" y="4854"/>
                    </a:lnTo>
                    <a:lnTo>
                      <a:pt x="19942" y="4649"/>
                    </a:lnTo>
                    <a:lnTo>
                      <a:pt x="20070" y="4432"/>
                    </a:lnTo>
                    <a:lnTo>
                      <a:pt x="20185" y="4201"/>
                    </a:lnTo>
                    <a:lnTo>
                      <a:pt x="20275" y="3958"/>
                    </a:lnTo>
                    <a:lnTo>
                      <a:pt x="20339" y="3702"/>
                    </a:lnTo>
                    <a:lnTo>
                      <a:pt x="20378" y="3433"/>
                    </a:lnTo>
                    <a:lnTo>
                      <a:pt x="20403" y="3164"/>
                    </a:lnTo>
                    <a:lnTo>
                      <a:pt x="20403" y="2651"/>
                    </a:lnTo>
                    <a:lnTo>
                      <a:pt x="20378" y="2383"/>
                    </a:lnTo>
                    <a:lnTo>
                      <a:pt x="20339" y="2126"/>
                    </a:lnTo>
                    <a:lnTo>
                      <a:pt x="20275" y="1870"/>
                    </a:lnTo>
                    <a:lnTo>
                      <a:pt x="20185" y="1627"/>
                    </a:lnTo>
                    <a:lnTo>
                      <a:pt x="20070" y="1383"/>
                    </a:lnTo>
                    <a:lnTo>
                      <a:pt x="19942" y="1166"/>
                    </a:lnTo>
                    <a:lnTo>
                      <a:pt x="19788" y="961"/>
                    </a:lnTo>
                    <a:lnTo>
                      <a:pt x="19622" y="782"/>
                    </a:lnTo>
                    <a:lnTo>
                      <a:pt x="19430" y="602"/>
                    </a:lnTo>
                    <a:lnTo>
                      <a:pt x="19225" y="449"/>
                    </a:lnTo>
                    <a:lnTo>
                      <a:pt x="19007" y="320"/>
                    </a:lnTo>
                    <a:lnTo>
                      <a:pt x="18777" y="205"/>
                    </a:lnTo>
                    <a:lnTo>
                      <a:pt x="18533" y="116"/>
                    </a:lnTo>
                    <a:lnTo>
                      <a:pt x="18277" y="51"/>
                    </a:lnTo>
                    <a:lnTo>
                      <a:pt x="18008" y="13"/>
                    </a:lnTo>
                    <a:lnTo>
                      <a:pt x="177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961;p38">
                <a:extLst>
                  <a:ext uri="{FF2B5EF4-FFF2-40B4-BE49-F238E27FC236}">
                    <a16:creationId xmlns:a16="http://schemas.microsoft.com/office/drawing/2014/main" id="{EB59DD1A-25B1-4635-9CD9-4E493BDBEA3D}"/>
                  </a:ext>
                </a:extLst>
              </p:cNvPr>
              <p:cNvSpPr/>
              <p:nvPr/>
            </p:nvSpPr>
            <p:spPr>
              <a:xfrm>
                <a:off x="3189712" y="8708335"/>
                <a:ext cx="2918122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18239" h="3652" extrusionOk="0">
                    <a:moveTo>
                      <a:pt x="1640" y="1"/>
                    </a:moveTo>
                    <a:lnTo>
                      <a:pt x="1460" y="39"/>
                    </a:lnTo>
                    <a:lnTo>
                      <a:pt x="1281" y="78"/>
                    </a:lnTo>
                    <a:lnTo>
                      <a:pt x="1114" y="142"/>
                    </a:lnTo>
                    <a:lnTo>
                      <a:pt x="961" y="219"/>
                    </a:lnTo>
                    <a:lnTo>
                      <a:pt x="807" y="308"/>
                    </a:lnTo>
                    <a:lnTo>
                      <a:pt x="666" y="411"/>
                    </a:lnTo>
                    <a:lnTo>
                      <a:pt x="538" y="526"/>
                    </a:lnTo>
                    <a:lnTo>
                      <a:pt x="423" y="667"/>
                    </a:lnTo>
                    <a:lnTo>
                      <a:pt x="320" y="795"/>
                    </a:lnTo>
                    <a:lnTo>
                      <a:pt x="218" y="949"/>
                    </a:lnTo>
                    <a:lnTo>
                      <a:pt x="141" y="1115"/>
                    </a:lnTo>
                    <a:lnTo>
                      <a:pt x="90" y="1282"/>
                    </a:lnTo>
                    <a:lnTo>
                      <a:pt x="39" y="1448"/>
                    </a:lnTo>
                    <a:lnTo>
                      <a:pt x="13" y="1640"/>
                    </a:lnTo>
                    <a:lnTo>
                      <a:pt x="0" y="1820"/>
                    </a:lnTo>
                    <a:lnTo>
                      <a:pt x="13" y="2012"/>
                    </a:lnTo>
                    <a:lnTo>
                      <a:pt x="39" y="2191"/>
                    </a:lnTo>
                    <a:lnTo>
                      <a:pt x="90" y="2358"/>
                    </a:lnTo>
                    <a:lnTo>
                      <a:pt x="141" y="2537"/>
                    </a:lnTo>
                    <a:lnTo>
                      <a:pt x="218" y="2691"/>
                    </a:lnTo>
                    <a:lnTo>
                      <a:pt x="320" y="2844"/>
                    </a:lnTo>
                    <a:lnTo>
                      <a:pt x="423" y="2985"/>
                    </a:lnTo>
                    <a:lnTo>
                      <a:pt x="538" y="3113"/>
                    </a:lnTo>
                    <a:lnTo>
                      <a:pt x="666" y="3228"/>
                    </a:lnTo>
                    <a:lnTo>
                      <a:pt x="807" y="3331"/>
                    </a:lnTo>
                    <a:lnTo>
                      <a:pt x="961" y="3421"/>
                    </a:lnTo>
                    <a:lnTo>
                      <a:pt x="1114" y="3497"/>
                    </a:lnTo>
                    <a:lnTo>
                      <a:pt x="1281" y="3561"/>
                    </a:lnTo>
                    <a:lnTo>
                      <a:pt x="1460" y="3613"/>
                    </a:lnTo>
                    <a:lnTo>
                      <a:pt x="1640" y="3638"/>
                    </a:lnTo>
                    <a:lnTo>
                      <a:pt x="1832" y="3651"/>
                    </a:lnTo>
                    <a:lnTo>
                      <a:pt x="16420" y="3651"/>
                    </a:lnTo>
                    <a:lnTo>
                      <a:pt x="16612" y="3638"/>
                    </a:lnTo>
                    <a:lnTo>
                      <a:pt x="16791" y="3613"/>
                    </a:lnTo>
                    <a:lnTo>
                      <a:pt x="16958" y="3561"/>
                    </a:lnTo>
                    <a:lnTo>
                      <a:pt x="17124" y="3497"/>
                    </a:lnTo>
                    <a:lnTo>
                      <a:pt x="17291" y="3421"/>
                    </a:lnTo>
                    <a:lnTo>
                      <a:pt x="17444" y="3331"/>
                    </a:lnTo>
                    <a:lnTo>
                      <a:pt x="17585" y="3228"/>
                    </a:lnTo>
                    <a:lnTo>
                      <a:pt x="17713" y="3113"/>
                    </a:lnTo>
                    <a:lnTo>
                      <a:pt x="17829" y="2985"/>
                    </a:lnTo>
                    <a:lnTo>
                      <a:pt x="17931" y="2844"/>
                    </a:lnTo>
                    <a:lnTo>
                      <a:pt x="18021" y="2691"/>
                    </a:lnTo>
                    <a:lnTo>
                      <a:pt x="18098" y="2537"/>
                    </a:lnTo>
                    <a:lnTo>
                      <a:pt x="18162" y="2358"/>
                    </a:lnTo>
                    <a:lnTo>
                      <a:pt x="18213" y="2191"/>
                    </a:lnTo>
                    <a:lnTo>
                      <a:pt x="18239" y="2012"/>
                    </a:lnTo>
                    <a:lnTo>
                      <a:pt x="18239" y="1820"/>
                    </a:lnTo>
                    <a:lnTo>
                      <a:pt x="18239" y="1640"/>
                    </a:lnTo>
                    <a:lnTo>
                      <a:pt x="18213" y="1448"/>
                    </a:lnTo>
                    <a:lnTo>
                      <a:pt x="18162" y="1282"/>
                    </a:lnTo>
                    <a:lnTo>
                      <a:pt x="18098" y="1115"/>
                    </a:lnTo>
                    <a:lnTo>
                      <a:pt x="18021" y="949"/>
                    </a:lnTo>
                    <a:lnTo>
                      <a:pt x="17931" y="795"/>
                    </a:lnTo>
                    <a:lnTo>
                      <a:pt x="17829" y="667"/>
                    </a:lnTo>
                    <a:lnTo>
                      <a:pt x="17713" y="526"/>
                    </a:lnTo>
                    <a:lnTo>
                      <a:pt x="17585" y="411"/>
                    </a:lnTo>
                    <a:lnTo>
                      <a:pt x="17444" y="308"/>
                    </a:lnTo>
                    <a:lnTo>
                      <a:pt x="17291" y="219"/>
                    </a:lnTo>
                    <a:lnTo>
                      <a:pt x="17124" y="142"/>
                    </a:lnTo>
                    <a:lnTo>
                      <a:pt x="16958" y="78"/>
                    </a:lnTo>
                    <a:lnTo>
                      <a:pt x="16791" y="39"/>
                    </a:lnTo>
                    <a:lnTo>
                      <a:pt x="166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962;p38">
                <a:extLst>
                  <a:ext uri="{FF2B5EF4-FFF2-40B4-BE49-F238E27FC236}">
                    <a16:creationId xmlns:a16="http://schemas.microsoft.com/office/drawing/2014/main" id="{7291850E-59BB-4321-BCB6-39E0A82841EC}"/>
                  </a:ext>
                </a:extLst>
              </p:cNvPr>
              <p:cNvSpPr/>
              <p:nvPr/>
            </p:nvSpPr>
            <p:spPr>
              <a:xfrm>
                <a:off x="4406924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5" y="3651"/>
                    </a:lnTo>
                    <a:lnTo>
                      <a:pt x="303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963;p38">
                <a:extLst>
                  <a:ext uri="{FF2B5EF4-FFF2-40B4-BE49-F238E27FC236}">
                    <a16:creationId xmlns:a16="http://schemas.microsoft.com/office/drawing/2014/main" id="{DEA355A2-943F-4DEC-8B43-095F4AB1C71A}"/>
                  </a:ext>
                </a:extLst>
              </p:cNvPr>
              <p:cNvSpPr/>
              <p:nvPr/>
            </p:nvSpPr>
            <p:spPr>
              <a:xfrm>
                <a:off x="3433540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6" y="3651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964;p38">
                <a:extLst>
                  <a:ext uri="{FF2B5EF4-FFF2-40B4-BE49-F238E27FC236}">
                    <a16:creationId xmlns:a16="http://schemas.microsoft.com/office/drawing/2014/main" id="{8A883C75-56EC-459F-8988-76D58F6D5BA7}"/>
                  </a:ext>
                </a:extLst>
              </p:cNvPr>
              <p:cNvSpPr/>
              <p:nvPr/>
            </p:nvSpPr>
            <p:spPr>
              <a:xfrm>
                <a:off x="5378068" y="8708332"/>
                <a:ext cx="48797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3049" y="3651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965;p38">
                <a:extLst>
                  <a:ext uri="{FF2B5EF4-FFF2-40B4-BE49-F238E27FC236}">
                    <a16:creationId xmlns:a16="http://schemas.microsoft.com/office/drawing/2014/main" id="{EE5BB635-CCFD-4795-9274-0D5ADECAEB9D}"/>
                  </a:ext>
                </a:extLst>
              </p:cNvPr>
              <p:cNvSpPr/>
              <p:nvPr/>
            </p:nvSpPr>
            <p:spPr>
              <a:xfrm>
                <a:off x="3677366" y="10073905"/>
                <a:ext cx="1944882" cy="253206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1653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26" y="333"/>
                    </a:lnTo>
                    <a:lnTo>
                      <a:pt x="64" y="487"/>
                    </a:lnTo>
                    <a:lnTo>
                      <a:pt x="128" y="641"/>
                    </a:lnTo>
                    <a:lnTo>
                      <a:pt x="193" y="781"/>
                    </a:lnTo>
                    <a:lnTo>
                      <a:pt x="269" y="922"/>
                    </a:lnTo>
                    <a:lnTo>
                      <a:pt x="372" y="1050"/>
                    </a:lnTo>
                    <a:lnTo>
                      <a:pt x="474" y="1166"/>
                    </a:lnTo>
                    <a:lnTo>
                      <a:pt x="590" y="1268"/>
                    </a:lnTo>
                    <a:lnTo>
                      <a:pt x="718" y="1371"/>
                    </a:lnTo>
                    <a:lnTo>
                      <a:pt x="859" y="1447"/>
                    </a:lnTo>
                    <a:lnTo>
                      <a:pt x="999" y="1512"/>
                    </a:lnTo>
                    <a:lnTo>
                      <a:pt x="1153" y="1576"/>
                    </a:lnTo>
                    <a:lnTo>
                      <a:pt x="1307" y="1614"/>
                    </a:lnTo>
                    <a:lnTo>
                      <a:pt x="1473" y="1640"/>
                    </a:lnTo>
                    <a:lnTo>
                      <a:pt x="1640" y="1652"/>
                    </a:lnTo>
                    <a:lnTo>
                      <a:pt x="10516" y="1652"/>
                    </a:lnTo>
                    <a:lnTo>
                      <a:pt x="10682" y="1640"/>
                    </a:lnTo>
                    <a:lnTo>
                      <a:pt x="10849" y="1614"/>
                    </a:lnTo>
                    <a:lnTo>
                      <a:pt x="11002" y="1576"/>
                    </a:lnTo>
                    <a:lnTo>
                      <a:pt x="11156" y="1512"/>
                    </a:lnTo>
                    <a:lnTo>
                      <a:pt x="11297" y="1447"/>
                    </a:lnTo>
                    <a:lnTo>
                      <a:pt x="11438" y="1371"/>
                    </a:lnTo>
                    <a:lnTo>
                      <a:pt x="11553" y="1268"/>
                    </a:lnTo>
                    <a:lnTo>
                      <a:pt x="11681" y="1166"/>
                    </a:lnTo>
                    <a:lnTo>
                      <a:pt x="11784" y="1050"/>
                    </a:lnTo>
                    <a:lnTo>
                      <a:pt x="11873" y="922"/>
                    </a:lnTo>
                    <a:lnTo>
                      <a:pt x="11963" y="781"/>
                    </a:lnTo>
                    <a:lnTo>
                      <a:pt x="12027" y="641"/>
                    </a:lnTo>
                    <a:lnTo>
                      <a:pt x="12078" y="487"/>
                    </a:lnTo>
                    <a:lnTo>
                      <a:pt x="12117" y="333"/>
                    </a:lnTo>
                    <a:lnTo>
                      <a:pt x="12142" y="167"/>
                    </a:lnTo>
                    <a:lnTo>
                      <a:pt x="12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966;p38">
                <a:extLst>
                  <a:ext uri="{FF2B5EF4-FFF2-40B4-BE49-F238E27FC236}">
                    <a16:creationId xmlns:a16="http://schemas.microsoft.com/office/drawing/2014/main" id="{BE8F431C-675A-49A2-A14D-B8A21F7B534A}"/>
                  </a:ext>
                </a:extLst>
              </p:cNvPr>
              <p:cNvSpPr/>
              <p:nvPr/>
            </p:nvSpPr>
            <p:spPr>
              <a:xfrm>
                <a:off x="4091264" y="10326956"/>
                <a:ext cx="1116914" cy="837890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5470" extrusionOk="0">
                    <a:moveTo>
                      <a:pt x="1" y="0"/>
                    </a:moveTo>
                    <a:lnTo>
                      <a:pt x="1" y="5469"/>
                    </a:lnTo>
                    <a:lnTo>
                      <a:pt x="6981" y="546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967;p38">
                <a:extLst>
                  <a:ext uri="{FF2B5EF4-FFF2-40B4-BE49-F238E27FC236}">
                    <a16:creationId xmlns:a16="http://schemas.microsoft.com/office/drawing/2014/main" id="{051F1967-F874-4FB6-987D-3C6B5170FCBB}"/>
                  </a:ext>
                </a:extLst>
              </p:cNvPr>
              <p:cNvSpPr/>
              <p:nvPr/>
            </p:nvSpPr>
            <p:spPr>
              <a:xfrm>
                <a:off x="4091264" y="10605587"/>
                <a:ext cx="1116914" cy="278634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819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6981" y="181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968;p38">
                <a:extLst>
                  <a:ext uri="{FF2B5EF4-FFF2-40B4-BE49-F238E27FC236}">
                    <a16:creationId xmlns:a16="http://schemas.microsoft.com/office/drawing/2014/main" id="{CD83FAEC-B6D1-4C68-B93A-2B8B5FE75D09}"/>
                  </a:ext>
                </a:extLst>
              </p:cNvPr>
              <p:cNvSpPr/>
              <p:nvPr/>
            </p:nvSpPr>
            <p:spPr>
              <a:xfrm>
                <a:off x="1517489" y="11164676"/>
                <a:ext cx="6262466" cy="2142515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987" extrusionOk="0">
                    <a:moveTo>
                      <a:pt x="6097" y="0"/>
                    </a:moveTo>
                    <a:lnTo>
                      <a:pt x="5764" y="26"/>
                    </a:lnTo>
                    <a:lnTo>
                      <a:pt x="5444" y="77"/>
                    </a:lnTo>
                    <a:lnTo>
                      <a:pt x="5137" y="128"/>
                    </a:lnTo>
                    <a:lnTo>
                      <a:pt x="4817" y="205"/>
                    </a:lnTo>
                    <a:lnTo>
                      <a:pt x="4522" y="282"/>
                    </a:lnTo>
                    <a:lnTo>
                      <a:pt x="4215" y="385"/>
                    </a:lnTo>
                    <a:lnTo>
                      <a:pt x="3933" y="500"/>
                    </a:lnTo>
                    <a:lnTo>
                      <a:pt x="3638" y="628"/>
                    </a:lnTo>
                    <a:lnTo>
                      <a:pt x="3369" y="769"/>
                    </a:lnTo>
                    <a:lnTo>
                      <a:pt x="3100" y="923"/>
                    </a:lnTo>
                    <a:lnTo>
                      <a:pt x="2831" y="1089"/>
                    </a:lnTo>
                    <a:lnTo>
                      <a:pt x="2588" y="1268"/>
                    </a:lnTo>
                    <a:lnTo>
                      <a:pt x="2345" y="1460"/>
                    </a:lnTo>
                    <a:lnTo>
                      <a:pt x="2114" y="1665"/>
                    </a:lnTo>
                    <a:lnTo>
                      <a:pt x="1884" y="1883"/>
                    </a:lnTo>
                    <a:lnTo>
                      <a:pt x="1679" y="2101"/>
                    </a:lnTo>
                    <a:lnTo>
                      <a:pt x="1474" y="2331"/>
                    </a:lnTo>
                    <a:lnTo>
                      <a:pt x="1282" y="2575"/>
                    </a:lnTo>
                    <a:lnTo>
                      <a:pt x="1102" y="2831"/>
                    </a:lnTo>
                    <a:lnTo>
                      <a:pt x="936" y="3087"/>
                    </a:lnTo>
                    <a:lnTo>
                      <a:pt x="782" y="3356"/>
                    </a:lnTo>
                    <a:lnTo>
                      <a:pt x="641" y="3638"/>
                    </a:lnTo>
                    <a:lnTo>
                      <a:pt x="513" y="3920"/>
                    </a:lnTo>
                    <a:lnTo>
                      <a:pt x="398" y="4214"/>
                    </a:lnTo>
                    <a:lnTo>
                      <a:pt x="296" y="4509"/>
                    </a:lnTo>
                    <a:lnTo>
                      <a:pt x="206" y="4816"/>
                    </a:lnTo>
                    <a:lnTo>
                      <a:pt x="129" y="5124"/>
                    </a:lnTo>
                    <a:lnTo>
                      <a:pt x="78" y="5444"/>
                    </a:lnTo>
                    <a:lnTo>
                      <a:pt x="39" y="5764"/>
                    </a:lnTo>
                    <a:lnTo>
                      <a:pt x="14" y="6084"/>
                    </a:lnTo>
                    <a:lnTo>
                      <a:pt x="1" y="6417"/>
                    </a:lnTo>
                    <a:lnTo>
                      <a:pt x="1" y="13987"/>
                    </a:lnTo>
                    <a:lnTo>
                      <a:pt x="39142" y="13987"/>
                    </a:lnTo>
                    <a:lnTo>
                      <a:pt x="39142" y="6417"/>
                    </a:lnTo>
                    <a:lnTo>
                      <a:pt x="39142" y="6084"/>
                    </a:lnTo>
                    <a:lnTo>
                      <a:pt x="39116" y="5764"/>
                    </a:lnTo>
                    <a:lnTo>
                      <a:pt x="39078" y="5444"/>
                    </a:lnTo>
                    <a:lnTo>
                      <a:pt x="39014" y="5124"/>
                    </a:lnTo>
                    <a:lnTo>
                      <a:pt x="38950" y="4816"/>
                    </a:lnTo>
                    <a:lnTo>
                      <a:pt x="38860" y="4509"/>
                    </a:lnTo>
                    <a:lnTo>
                      <a:pt x="38758" y="4214"/>
                    </a:lnTo>
                    <a:lnTo>
                      <a:pt x="38642" y="3920"/>
                    </a:lnTo>
                    <a:lnTo>
                      <a:pt x="38514" y="3638"/>
                    </a:lnTo>
                    <a:lnTo>
                      <a:pt x="38373" y="3356"/>
                    </a:lnTo>
                    <a:lnTo>
                      <a:pt x="38220" y="3087"/>
                    </a:lnTo>
                    <a:lnTo>
                      <a:pt x="38053" y="2831"/>
                    </a:lnTo>
                    <a:lnTo>
                      <a:pt x="37874" y="2575"/>
                    </a:lnTo>
                    <a:lnTo>
                      <a:pt x="37682" y="2331"/>
                    </a:lnTo>
                    <a:lnTo>
                      <a:pt x="37477" y="2101"/>
                    </a:lnTo>
                    <a:lnTo>
                      <a:pt x="37272" y="1883"/>
                    </a:lnTo>
                    <a:lnTo>
                      <a:pt x="37041" y="1665"/>
                    </a:lnTo>
                    <a:lnTo>
                      <a:pt x="36811" y="1460"/>
                    </a:lnTo>
                    <a:lnTo>
                      <a:pt x="36567" y="1268"/>
                    </a:lnTo>
                    <a:lnTo>
                      <a:pt x="36311" y="1089"/>
                    </a:lnTo>
                    <a:lnTo>
                      <a:pt x="36055" y="923"/>
                    </a:lnTo>
                    <a:lnTo>
                      <a:pt x="35786" y="769"/>
                    </a:lnTo>
                    <a:lnTo>
                      <a:pt x="35504" y="628"/>
                    </a:lnTo>
                    <a:lnTo>
                      <a:pt x="35223" y="500"/>
                    </a:lnTo>
                    <a:lnTo>
                      <a:pt x="34928" y="385"/>
                    </a:lnTo>
                    <a:lnTo>
                      <a:pt x="34633" y="282"/>
                    </a:lnTo>
                    <a:lnTo>
                      <a:pt x="34326" y="205"/>
                    </a:lnTo>
                    <a:lnTo>
                      <a:pt x="34019" y="128"/>
                    </a:lnTo>
                    <a:lnTo>
                      <a:pt x="33698" y="77"/>
                    </a:lnTo>
                    <a:lnTo>
                      <a:pt x="33378" y="26"/>
                    </a:lnTo>
                    <a:lnTo>
                      <a:pt x="33058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" name="Speech Bubble: Rectangle 70">
            <a:extLst>
              <a:ext uri="{FF2B5EF4-FFF2-40B4-BE49-F238E27FC236}">
                <a16:creationId xmlns:a16="http://schemas.microsoft.com/office/drawing/2014/main" id="{89B5EE80-1CC8-4AD6-B158-B3C0285E2659}"/>
              </a:ext>
            </a:extLst>
          </p:cNvPr>
          <p:cNvSpPr/>
          <p:nvPr/>
        </p:nvSpPr>
        <p:spPr>
          <a:xfrm>
            <a:off x="2325189" y="1079965"/>
            <a:ext cx="1357835" cy="643299"/>
          </a:xfrm>
          <a:prstGeom prst="wedgeRectCallout">
            <a:avLst>
              <a:gd name="adj1" fmla="val 47614"/>
              <a:gd name="adj2" fmla="val 110657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54" name="Picture 22" descr="Pear PNG Image">
            <a:extLst>
              <a:ext uri="{FF2B5EF4-FFF2-40B4-BE49-F238E27FC236}">
                <a16:creationId xmlns:a16="http://schemas.microsoft.com/office/drawing/2014/main" id="{F094B024-C679-4251-8438-12D21801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878" y="1628009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073564"/>
      </p:ext>
    </p:extLst>
  </p:cSld>
  <p:clrMapOvr>
    <a:masterClrMapping/>
  </p:clrMapOvr>
  <p:transition advTm="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840448" y="-66526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7230"/>
            <a:ext cx="398127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7: implementation and monitoring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A82F0-7F31-492E-8C53-F1FEBCD4B5D5}"/>
              </a:ext>
            </a:extLst>
          </p:cNvPr>
          <p:cNvGrpSpPr/>
          <p:nvPr/>
        </p:nvGrpSpPr>
        <p:grpSpPr>
          <a:xfrm>
            <a:off x="3875330" y="1518295"/>
            <a:ext cx="1393339" cy="2106909"/>
            <a:chOff x="1068873" y="2477561"/>
            <a:chExt cx="7161842" cy="10829630"/>
          </a:xfrm>
        </p:grpSpPr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7779694" y="12057237"/>
              <a:ext cx="451021" cy="1249942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68873" y="12057237"/>
              <a:ext cx="448782" cy="1249942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BDBB6BF-F9D4-484D-AE90-67C69F860B2B}"/>
                </a:ext>
              </a:extLst>
            </p:cNvPr>
            <p:cNvGrpSpPr/>
            <p:nvPr/>
          </p:nvGrpSpPr>
          <p:grpSpPr>
            <a:xfrm>
              <a:off x="1517489" y="2477561"/>
              <a:ext cx="6262466" cy="10829630"/>
              <a:chOff x="1517489" y="2477561"/>
              <a:chExt cx="6262466" cy="10829630"/>
            </a:xfrm>
          </p:grpSpPr>
          <p:sp>
            <p:nvSpPr>
              <p:cNvPr id="110" name="Google Shape;1923;p38">
                <a:extLst>
                  <a:ext uri="{FF2B5EF4-FFF2-40B4-BE49-F238E27FC236}">
                    <a16:creationId xmlns:a16="http://schemas.microsoft.com/office/drawing/2014/main" id="{335FC75F-01C0-4391-A22E-568038BCAD94}"/>
                  </a:ext>
                </a:extLst>
              </p:cNvPr>
              <p:cNvSpPr/>
              <p:nvPr/>
            </p:nvSpPr>
            <p:spPr>
              <a:xfrm>
                <a:off x="2548310" y="2477561"/>
                <a:ext cx="4200951" cy="4022024"/>
              </a:xfrm>
              <a:custGeom>
                <a:avLst/>
                <a:gdLst/>
                <a:ahLst/>
                <a:cxnLst/>
                <a:rect l="l" t="t" r="r" b="b"/>
                <a:pathLst>
                  <a:path w="26257" h="26257" extrusionOk="0">
                    <a:moveTo>
                      <a:pt x="5072" y="0"/>
                    </a:moveTo>
                    <a:lnTo>
                      <a:pt x="4803" y="26"/>
                    </a:lnTo>
                    <a:lnTo>
                      <a:pt x="4534" y="64"/>
                    </a:lnTo>
                    <a:lnTo>
                      <a:pt x="4278" y="102"/>
                    </a:lnTo>
                    <a:lnTo>
                      <a:pt x="4009" y="167"/>
                    </a:lnTo>
                    <a:lnTo>
                      <a:pt x="3766" y="243"/>
                    </a:lnTo>
                    <a:lnTo>
                      <a:pt x="3510" y="320"/>
                    </a:lnTo>
                    <a:lnTo>
                      <a:pt x="3266" y="423"/>
                    </a:lnTo>
                    <a:lnTo>
                      <a:pt x="3036" y="525"/>
                    </a:lnTo>
                    <a:lnTo>
                      <a:pt x="2805" y="640"/>
                    </a:lnTo>
                    <a:lnTo>
                      <a:pt x="2575" y="768"/>
                    </a:lnTo>
                    <a:lnTo>
                      <a:pt x="2357" y="909"/>
                    </a:lnTo>
                    <a:lnTo>
                      <a:pt x="2152" y="1063"/>
                    </a:lnTo>
                    <a:lnTo>
                      <a:pt x="1947" y="1217"/>
                    </a:lnTo>
                    <a:lnTo>
                      <a:pt x="1755" y="1383"/>
                    </a:lnTo>
                    <a:lnTo>
                      <a:pt x="1563" y="1563"/>
                    </a:lnTo>
                    <a:lnTo>
                      <a:pt x="1396" y="1755"/>
                    </a:lnTo>
                    <a:lnTo>
                      <a:pt x="1230" y="1947"/>
                    </a:lnTo>
                    <a:lnTo>
                      <a:pt x="1063" y="2152"/>
                    </a:lnTo>
                    <a:lnTo>
                      <a:pt x="910" y="2357"/>
                    </a:lnTo>
                    <a:lnTo>
                      <a:pt x="782" y="2574"/>
                    </a:lnTo>
                    <a:lnTo>
                      <a:pt x="653" y="2792"/>
                    </a:lnTo>
                    <a:lnTo>
                      <a:pt x="525" y="3023"/>
                    </a:lnTo>
                    <a:lnTo>
                      <a:pt x="423" y="3266"/>
                    </a:lnTo>
                    <a:lnTo>
                      <a:pt x="333" y="3509"/>
                    </a:lnTo>
                    <a:lnTo>
                      <a:pt x="244" y="3753"/>
                    </a:lnTo>
                    <a:lnTo>
                      <a:pt x="167" y="4009"/>
                    </a:lnTo>
                    <a:lnTo>
                      <a:pt x="116" y="4265"/>
                    </a:lnTo>
                    <a:lnTo>
                      <a:pt x="64" y="4534"/>
                    </a:lnTo>
                    <a:lnTo>
                      <a:pt x="26" y="4803"/>
                    </a:lnTo>
                    <a:lnTo>
                      <a:pt x="13" y="5072"/>
                    </a:lnTo>
                    <a:lnTo>
                      <a:pt x="0" y="5341"/>
                    </a:lnTo>
                    <a:lnTo>
                      <a:pt x="0" y="20903"/>
                    </a:lnTo>
                    <a:lnTo>
                      <a:pt x="13" y="21184"/>
                    </a:lnTo>
                    <a:lnTo>
                      <a:pt x="26" y="21453"/>
                    </a:lnTo>
                    <a:lnTo>
                      <a:pt x="64" y="21722"/>
                    </a:lnTo>
                    <a:lnTo>
                      <a:pt x="116" y="21991"/>
                    </a:lnTo>
                    <a:lnTo>
                      <a:pt x="167" y="22247"/>
                    </a:lnTo>
                    <a:lnTo>
                      <a:pt x="244" y="22503"/>
                    </a:lnTo>
                    <a:lnTo>
                      <a:pt x="333" y="22747"/>
                    </a:lnTo>
                    <a:lnTo>
                      <a:pt x="423" y="22990"/>
                    </a:lnTo>
                    <a:lnTo>
                      <a:pt x="525" y="23234"/>
                    </a:lnTo>
                    <a:lnTo>
                      <a:pt x="653" y="23464"/>
                    </a:lnTo>
                    <a:lnTo>
                      <a:pt x="782" y="23682"/>
                    </a:lnTo>
                    <a:lnTo>
                      <a:pt x="910" y="23900"/>
                    </a:lnTo>
                    <a:lnTo>
                      <a:pt x="1063" y="24104"/>
                    </a:lnTo>
                    <a:lnTo>
                      <a:pt x="1230" y="24309"/>
                    </a:lnTo>
                    <a:lnTo>
                      <a:pt x="1396" y="24502"/>
                    </a:lnTo>
                    <a:lnTo>
                      <a:pt x="1563" y="24694"/>
                    </a:lnTo>
                    <a:lnTo>
                      <a:pt x="1755" y="24873"/>
                    </a:lnTo>
                    <a:lnTo>
                      <a:pt x="1947" y="25039"/>
                    </a:lnTo>
                    <a:lnTo>
                      <a:pt x="2152" y="25193"/>
                    </a:lnTo>
                    <a:lnTo>
                      <a:pt x="2357" y="25347"/>
                    </a:lnTo>
                    <a:lnTo>
                      <a:pt x="2575" y="25488"/>
                    </a:lnTo>
                    <a:lnTo>
                      <a:pt x="2805" y="25616"/>
                    </a:lnTo>
                    <a:lnTo>
                      <a:pt x="3036" y="25731"/>
                    </a:lnTo>
                    <a:lnTo>
                      <a:pt x="3266" y="25834"/>
                    </a:lnTo>
                    <a:lnTo>
                      <a:pt x="3510" y="25936"/>
                    </a:lnTo>
                    <a:lnTo>
                      <a:pt x="3766" y="26013"/>
                    </a:lnTo>
                    <a:lnTo>
                      <a:pt x="4009" y="26090"/>
                    </a:lnTo>
                    <a:lnTo>
                      <a:pt x="4278" y="26154"/>
                    </a:lnTo>
                    <a:lnTo>
                      <a:pt x="4534" y="26192"/>
                    </a:lnTo>
                    <a:lnTo>
                      <a:pt x="4803" y="26231"/>
                    </a:lnTo>
                    <a:lnTo>
                      <a:pt x="5072" y="26256"/>
                    </a:lnTo>
                    <a:lnTo>
                      <a:pt x="21184" y="26256"/>
                    </a:lnTo>
                    <a:lnTo>
                      <a:pt x="21466" y="26231"/>
                    </a:lnTo>
                    <a:lnTo>
                      <a:pt x="21722" y="26192"/>
                    </a:lnTo>
                    <a:lnTo>
                      <a:pt x="21991" y="26154"/>
                    </a:lnTo>
                    <a:lnTo>
                      <a:pt x="22248" y="26090"/>
                    </a:lnTo>
                    <a:lnTo>
                      <a:pt x="22504" y="26013"/>
                    </a:lnTo>
                    <a:lnTo>
                      <a:pt x="22747" y="25936"/>
                    </a:lnTo>
                    <a:lnTo>
                      <a:pt x="22990" y="25834"/>
                    </a:lnTo>
                    <a:lnTo>
                      <a:pt x="23234" y="25731"/>
                    </a:lnTo>
                    <a:lnTo>
                      <a:pt x="23464" y="25616"/>
                    </a:lnTo>
                    <a:lnTo>
                      <a:pt x="23682" y="25488"/>
                    </a:lnTo>
                    <a:lnTo>
                      <a:pt x="23900" y="25347"/>
                    </a:lnTo>
                    <a:lnTo>
                      <a:pt x="24117" y="25193"/>
                    </a:lnTo>
                    <a:lnTo>
                      <a:pt x="24322" y="25039"/>
                    </a:lnTo>
                    <a:lnTo>
                      <a:pt x="24515" y="24873"/>
                    </a:lnTo>
                    <a:lnTo>
                      <a:pt x="24694" y="24694"/>
                    </a:lnTo>
                    <a:lnTo>
                      <a:pt x="24873" y="24502"/>
                    </a:lnTo>
                    <a:lnTo>
                      <a:pt x="25040" y="24309"/>
                    </a:lnTo>
                    <a:lnTo>
                      <a:pt x="25206" y="24104"/>
                    </a:lnTo>
                    <a:lnTo>
                      <a:pt x="25347" y="23900"/>
                    </a:lnTo>
                    <a:lnTo>
                      <a:pt x="25488" y="23682"/>
                    </a:lnTo>
                    <a:lnTo>
                      <a:pt x="25616" y="23464"/>
                    </a:lnTo>
                    <a:lnTo>
                      <a:pt x="25731" y="23234"/>
                    </a:lnTo>
                    <a:lnTo>
                      <a:pt x="25847" y="22990"/>
                    </a:lnTo>
                    <a:lnTo>
                      <a:pt x="25936" y="22747"/>
                    </a:lnTo>
                    <a:lnTo>
                      <a:pt x="26026" y="22503"/>
                    </a:lnTo>
                    <a:lnTo>
                      <a:pt x="26090" y="22247"/>
                    </a:lnTo>
                    <a:lnTo>
                      <a:pt x="26154" y="21991"/>
                    </a:lnTo>
                    <a:lnTo>
                      <a:pt x="26205" y="21722"/>
                    </a:lnTo>
                    <a:lnTo>
                      <a:pt x="26231" y="21453"/>
                    </a:lnTo>
                    <a:lnTo>
                      <a:pt x="26256" y="21184"/>
                    </a:lnTo>
                    <a:lnTo>
                      <a:pt x="26256" y="20903"/>
                    </a:lnTo>
                    <a:lnTo>
                      <a:pt x="26256" y="5341"/>
                    </a:lnTo>
                    <a:lnTo>
                      <a:pt x="26256" y="5072"/>
                    </a:lnTo>
                    <a:lnTo>
                      <a:pt x="26231" y="4803"/>
                    </a:lnTo>
                    <a:lnTo>
                      <a:pt x="26205" y="4534"/>
                    </a:lnTo>
                    <a:lnTo>
                      <a:pt x="26154" y="4265"/>
                    </a:lnTo>
                    <a:lnTo>
                      <a:pt x="26090" y="4009"/>
                    </a:lnTo>
                    <a:lnTo>
                      <a:pt x="26026" y="3753"/>
                    </a:lnTo>
                    <a:lnTo>
                      <a:pt x="25936" y="3509"/>
                    </a:lnTo>
                    <a:lnTo>
                      <a:pt x="25847" y="3266"/>
                    </a:lnTo>
                    <a:lnTo>
                      <a:pt x="25731" y="3023"/>
                    </a:lnTo>
                    <a:lnTo>
                      <a:pt x="25616" y="2792"/>
                    </a:lnTo>
                    <a:lnTo>
                      <a:pt x="25488" y="2574"/>
                    </a:lnTo>
                    <a:lnTo>
                      <a:pt x="25347" y="2357"/>
                    </a:lnTo>
                    <a:lnTo>
                      <a:pt x="25206" y="2152"/>
                    </a:lnTo>
                    <a:lnTo>
                      <a:pt x="25040" y="1947"/>
                    </a:lnTo>
                    <a:lnTo>
                      <a:pt x="24873" y="1755"/>
                    </a:lnTo>
                    <a:lnTo>
                      <a:pt x="24694" y="1563"/>
                    </a:lnTo>
                    <a:lnTo>
                      <a:pt x="24515" y="1383"/>
                    </a:lnTo>
                    <a:lnTo>
                      <a:pt x="24322" y="1217"/>
                    </a:lnTo>
                    <a:lnTo>
                      <a:pt x="24117" y="1063"/>
                    </a:lnTo>
                    <a:lnTo>
                      <a:pt x="23900" y="909"/>
                    </a:lnTo>
                    <a:lnTo>
                      <a:pt x="23682" y="768"/>
                    </a:lnTo>
                    <a:lnTo>
                      <a:pt x="23464" y="640"/>
                    </a:lnTo>
                    <a:lnTo>
                      <a:pt x="23234" y="525"/>
                    </a:lnTo>
                    <a:lnTo>
                      <a:pt x="22990" y="423"/>
                    </a:lnTo>
                    <a:lnTo>
                      <a:pt x="22747" y="320"/>
                    </a:lnTo>
                    <a:lnTo>
                      <a:pt x="22504" y="243"/>
                    </a:lnTo>
                    <a:lnTo>
                      <a:pt x="22248" y="167"/>
                    </a:lnTo>
                    <a:lnTo>
                      <a:pt x="21991" y="102"/>
                    </a:lnTo>
                    <a:lnTo>
                      <a:pt x="21722" y="64"/>
                    </a:lnTo>
                    <a:lnTo>
                      <a:pt x="21466" y="26"/>
                    </a:lnTo>
                    <a:lnTo>
                      <a:pt x="21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924;p38">
                <a:extLst>
                  <a:ext uri="{FF2B5EF4-FFF2-40B4-BE49-F238E27FC236}">
                    <a16:creationId xmlns:a16="http://schemas.microsoft.com/office/drawing/2014/main" id="{52DE68B3-8F71-414F-BC11-63C0682FB069}"/>
                  </a:ext>
                </a:extLst>
              </p:cNvPr>
              <p:cNvSpPr/>
              <p:nvPr/>
            </p:nvSpPr>
            <p:spPr>
              <a:xfrm>
                <a:off x="2781896" y="2701201"/>
                <a:ext cx="3735850" cy="3574741"/>
              </a:xfrm>
              <a:custGeom>
                <a:avLst/>
                <a:gdLst/>
                <a:ahLst/>
                <a:cxnLst/>
                <a:rect l="l" t="t" r="r" b="b"/>
                <a:pathLst>
                  <a:path w="23350" h="23337" extrusionOk="0">
                    <a:moveTo>
                      <a:pt x="4509" y="0"/>
                    </a:moveTo>
                    <a:lnTo>
                      <a:pt x="4265" y="26"/>
                    </a:lnTo>
                    <a:lnTo>
                      <a:pt x="4035" y="51"/>
                    </a:lnTo>
                    <a:lnTo>
                      <a:pt x="3792" y="90"/>
                    </a:lnTo>
                    <a:lnTo>
                      <a:pt x="3561" y="141"/>
                    </a:lnTo>
                    <a:lnTo>
                      <a:pt x="3343" y="205"/>
                    </a:lnTo>
                    <a:lnTo>
                      <a:pt x="3126" y="282"/>
                    </a:lnTo>
                    <a:lnTo>
                      <a:pt x="2908" y="372"/>
                    </a:lnTo>
                    <a:lnTo>
                      <a:pt x="2690" y="461"/>
                    </a:lnTo>
                    <a:lnTo>
                      <a:pt x="2485" y="564"/>
                    </a:lnTo>
                    <a:lnTo>
                      <a:pt x="2293" y="679"/>
                    </a:lnTo>
                    <a:lnTo>
                      <a:pt x="2101" y="807"/>
                    </a:lnTo>
                    <a:lnTo>
                      <a:pt x="1909" y="935"/>
                    </a:lnTo>
                    <a:lnTo>
                      <a:pt x="1729" y="1076"/>
                    </a:lnTo>
                    <a:lnTo>
                      <a:pt x="1563" y="1230"/>
                    </a:lnTo>
                    <a:lnTo>
                      <a:pt x="1396" y="1383"/>
                    </a:lnTo>
                    <a:lnTo>
                      <a:pt x="1230" y="1550"/>
                    </a:lnTo>
                    <a:lnTo>
                      <a:pt x="1089" y="1729"/>
                    </a:lnTo>
                    <a:lnTo>
                      <a:pt x="948" y="1909"/>
                    </a:lnTo>
                    <a:lnTo>
                      <a:pt x="807" y="2088"/>
                    </a:lnTo>
                    <a:lnTo>
                      <a:pt x="692" y="2280"/>
                    </a:lnTo>
                    <a:lnTo>
                      <a:pt x="577" y="2485"/>
                    </a:lnTo>
                    <a:lnTo>
                      <a:pt x="474" y="2690"/>
                    </a:lnTo>
                    <a:lnTo>
                      <a:pt x="372" y="2895"/>
                    </a:lnTo>
                    <a:lnTo>
                      <a:pt x="295" y="3112"/>
                    </a:lnTo>
                    <a:lnTo>
                      <a:pt x="218" y="3330"/>
                    </a:lnTo>
                    <a:lnTo>
                      <a:pt x="154" y="3561"/>
                    </a:lnTo>
                    <a:lnTo>
                      <a:pt x="103" y="3791"/>
                    </a:lnTo>
                    <a:lnTo>
                      <a:pt x="52" y="4022"/>
                    </a:lnTo>
                    <a:lnTo>
                      <a:pt x="26" y="4265"/>
                    </a:lnTo>
                    <a:lnTo>
                      <a:pt x="13" y="4509"/>
                    </a:lnTo>
                    <a:lnTo>
                      <a:pt x="0" y="4752"/>
                    </a:lnTo>
                    <a:lnTo>
                      <a:pt x="0" y="18584"/>
                    </a:lnTo>
                    <a:lnTo>
                      <a:pt x="13" y="18828"/>
                    </a:lnTo>
                    <a:lnTo>
                      <a:pt x="26" y="19071"/>
                    </a:lnTo>
                    <a:lnTo>
                      <a:pt x="52" y="19314"/>
                    </a:lnTo>
                    <a:lnTo>
                      <a:pt x="103" y="19545"/>
                    </a:lnTo>
                    <a:lnTo>
                      <a:pt x="154" y="19776"/>
                    </a:lnTo>
                    <a:lnTo>
                      <a:pt x="218" y="19993"/>
                    </a:lnTo>
                    <a:lnTo>
                      <a:pt x="295" y="20224"/>
                    </a:lnTo>
                    <a:lnTo>
                      <a:pt x="372" y="20429"/>
                    </a:lnTo>
                    <a:lnTo>
                      <a:pt x="474" y="20646"/>
                    </a:lnTo>
                    <a:lnTo>
                      <a:pt x="577" y="20851"/>
                    </a:lnTo>
                    <a:lnTo>
                      <a:pt x="692" y="21043"/>
                    </a:lnTo>
                    <a:lnTo>
                      <a:pt x="807" y="21248"/>
                    </a:lnTo>
                    <a:lnTo>
                      <a:pt x="948" y="21428"/>
                    </a:lnTo>
                    <a:lnTo>
                      <a:pt x="1089" y="21607"/>
                    </a:lnTo>
                    <a:lnTo>
                      <a:pt x="1230" y="21786"/>
                    </a:lnTo>
                    <a:lnTo>
                      <a:pt x="1396" y="21940"/>
                    </a:lnTo>
                    <a:lnTo>
                      <a:pt x="1563" y="22107"/>
                    </a:lnTo>
                    <a:lnTo>
                      <a:pt x="1729" y="22247"/>
                    </a:lnTo>
                    <a:lnTo>
                      <a:pt x="1909" y="22388"/>
                    </a:lnTo>
                    <a:lnTo>
                      <a:pt x="2101" y="22529"/>
                    </a:lnTo>
                    <a:lnTo>
                      <a:pt x="2293" y="22644"/>
                    </a:lnTo>
                    <a:lnTo>
                      <a:pt x="2485" y="22760"/>
                    </a:lnTo>
                    <a:lnTo>
                      <a:pt x="2690" y="22875"/>
                    </a:lnTo>
                    <a:lnTo>
                      <a:pt x="2908" y="22965"/>
                    </a:lnTo>
                    <a:lnTo>
                      <a:pt x="3126" y="23054"/>
                    </a:lnTo>
                    <a:lnTo>
                      <a:pt x="3343" y="23118"/>
                    </a:lnTo>
                    <a:lnTo>
                      <a:pt x="3561" y="23182"/>
                    </a:lnTo>
                    <a:lnTo>
                      <a:pt x="3792" y="23246"/>
                    </a:lnTo>
                    <a:lnTo>
                      <a:pt x="4035" y="23285"/>
                    </a:lnTo>
                    <a:lnTo>
                      <a:pt x="4265" y="23310"/>
                    </a:lnTo>
                    <a:lnTo>
                      <a:pt x="4509" y="23336"/>
                    </a:lnTo>
                    <a:lnTo>
                      <a:pt x="18828" y="23336"/>
                    </a:lnTo>
                    <a:lnTo>
                      <a:pt x="19071" y="23310"/>
                    </a:lnTo>
                    <a:lnTo>
                      <a:pt x="19315" y="23285"/>
                    </a:lnTo>
                    <a:lnTo>
                      <a:pt x="19545" y="23246"/>
                    </a:lnTo>
                    <a:lnTo>
                      <a:pt x="19776" y="23182"/>
                    </a:lnTo>
                    <a:lnTo>
                      <a:pt x="20006" y="23118"/>
                    </a:lnTo>
                    <a:lnTo>
                      <a:pt x="20224" y="23054"/>
                    </a:lnTo>
                    <a:lnTo>
                      <a:pt x="20442" y="22965"/>
                    </a:lnTo>
                    <a:lnTo>
                      <a:pt x="20647" y="22875"/>
                    </a:lnTo>
                    <a:lnTo>
                      <a:pt x="20852" y="22760"/>
                    </a:lnTo>
                    <a:lnTo>
                      <a:pt x="21056" y="22644"/>
                    </a:lnTo>
                    <a:lnTo>
                      <a:pt x="21249" y="22529"/>
                    </a:lnTo>
                    <a:lnTo>
                      <a:pt x="21428" y="22388"/>
                    </a:lnTo>
                    <a:lnTo>
                      <a:pt x="21607" y="22247"/>
                    </a:lnTo>
                    <a:lnTo>
                      <a:pt x="21787" y="22107"/>
                    </a:lnTo>
                    <a:lnTo>
                      <a:pt x="21953" y="21940"/>
                    </a:lnTo>
                    <a:lnTo>
                      <a:pt x="22107" y="21786"/>
                    </a:lnTo>
                    <a:lnTo>
                      <a:pt x="22260" y="21607"/>
                    </a:lnTo>
                    <a:lnTo>
                      <a:pt x="22401" y="21428"/>
                    </a:lnTo>
                    <a:lnTo>
                      <a:pt x="22529" y="21248"/>
                    </a:lnTo>
                    <a:lnTo>
                      <a:pt x="22657" y="21043"/>
                    </a:lnTo>
                    <a:lnTo>
                      <a:pt x="22773" y="20851"/>
                    </a:lnTo>
                    <a:lnTo>
                      <a:pt x="22875" y="20646"/>
                    </a:lnTo>
                    <a:lnTo>
                      <a:pt x="22965" y="20429"/>
                    </a:lnTo>
                    <a:lnTo>
                      <a:pt x="23055" y="20224"/>
                    </a:lnTo>
                    <a:lnTo>
                      <a:pt x="23131" y="19993"/>
                    </a:lnTo>
                    <a:lnTo>
                      <a:pt x="23195" y="19776"/>
                    </a:lnTo>
                    <a:lnTo>
                      <a:pt x="23247" y="19545"/>
                    </a:lnTo>
                    <a:lnTo>
                      <a:pt x="23285" y="19314"/>
                    </a:lnTo>
                    <a:lnTo>
                      <a:pt x="23323" y="19071"/>
                    </a:lnTo>
                    <a:lnTo>
                      <a:pt x="23336" y="18828"/>
                    </a:lnTo>
                    <a:lnTo>
                      <a:pt x="23349" y="18584"/>
                    </a:lnTo>
                    <a:lnTo>
                      <a:pt x="23349" y="4752"/>
                    </a:lnTo>
                    <a:lnTo>
                      <a:pt x="23336" y="4509"/>
                    </a:lnTo>
                    <a:lnTo>
                      <a:pt x="23323" y="4265"/>
                    </a:lnTo>
                    <a:lnTo>
                      <a:pt x="23285" y="4022"/>
                    </a:lnTo>
                    <a:lnTo>
                      <a:pt x="23247" y="3791"/>
                    </a:lnTo>
                    <a:lnTo>
                      <a:pt x="23195" y="3561"/>
                    </a:lnTo>
                    <a:lnTo>
                      <a:pt x="23131" y="3330"/>
                    </a:lnTo>
                    <a:lnTo>
                      <a:pt x="23055" y="3112"/>
                    </a:lnTo>
                    <a:lnTo>
                      <a:pt x="22965" y="2895"/>
                    </a:lnTo>
                    <a:lnTo>
                      <a:pt x="22875" y="2690"/>
                    </a:lnTo>
                    <a:lnTo>
                      <a:pt x="22773" y="2485"/>
                    </a:lnTo>
                    <a:lnTo>
                      <a:pt x="22657" y="2280"/>
                    </a:lnTo>
                    <a:lnTo>
                      <a:pt x="22529" y="2088"/>
                    </a:lnTo>
                    <a:lnTo>
                      <a:pt x="22401" y="1909"/>
                    </a:lnTo>
                    <a:lnTo>
                      <a:pt x="22260" y="1729"/>
                    </a:lnTo>
                    <a:lnTo>
                      <a:pt x="22107" y="1550"/>
                    </a:lnTo>
                    <a:lnTo>
                      <a:pt x="21953" y="1383"/>
                    </a:lnTo>
                    <a:lnTo>
                      <a:pt x="21787" y="1230"/>
                    </a:lnTo>
                    <a:lnTo>
                      <a:pt x="21607" y="1076"/>
                    </a:lnTo>
                    <a:lnTo>
                      <a:pt x="21428" y="935"/>
                    </a:lnTo>
                    <a:lnTo>
                      <a:pt x="21249" y="807"/>
                    </a:lnTo>
                    <a:lnTo>
                      <a:pt x="21056" y="679"/>
                    </a:lnTo>
                    <a:lnTo>
                      <a:pt x="20852" y="564"/>
                    </a:lnTo>
                    <a:lnTo>
                      <a:pt x="20647" y="461"/>
                    </a:lnTo>
                    <a:lnTo>
                      <a:pt x="20442" y="372"/>
                    </a:lnTo>
                    <a:lnTo>
                      <a:pt x="20224" y="282"/>
                    </a:lnTo>
                    <a:lnTo>
                      <a:pt x="20006" y="205"/>
                    </a:lnTo>
                    <a:lnTo>
                      <a:pt x="19776" y="141"/>
                    </a:lnTo>
                    <a:lnTo>
                      <a:pt x="19545" y="90"/>
                    </a:lnTo>
                    <a:lnTo>
                      <a:pt x="19315" y="51"/>
                    </a:lnTo>
                    <a:lnTo>
                      <a:pt x="19071" y="26"/>
                    </a:lnTo>
                    <a:lnTo>
                      <a:pt x="188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925;p38">
                <a:extLst>
                  <a:ext uri="{FF2B5EF4-FFF2-40B4-BE49-F238E27FC236}">
                    <a16:creationId xmlns:a16="http://schemas.microsoft.com/office/drawing/2014/main" id="{CFD9B80B-C423-4686-AB13-3B5EFB6A2007}"/>
                  </a:ext>
                </a:extLst>
              </p:cNvPr>
              <p:cNvSpPr/>
              <p:nvPr/>
            </p:nvSpPr>
            <p:spPr>
              <a:xfrm>
                <a:off x="6056431" y="3813574"/>
                <a:ext cx="248149" cy="17860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166" extrusionOk="0">
                    <a:moveTo>
                      <a:pt x="1307" y="0"/>
                    </a:moveTo>
                    <a:lnTo>
                      <a:pt x="1268" y="13"/>
                    </a:lnTo>
                    <a:lnTo>
                      <a:pt x="1217" y="26"/>
                    </a:lnTo>
                    <a:lnTo>
                      <a:pt x="1179" y="39"/>
                    </a:lnTo>
                    <a:lnTo>
                      <a:pt x="116" y="730"/>
                    </a:lnTo>
                    <a:lnTo>
                      <a:pt x="77" y="756"/>
                    </a:lnTo>
                    <a:lnTo>
                      <a:pt x="39" y="794"/>
                    </a:lnTo>
                    <a:lnTo>
                      <a:pt x="26" y="833"/>
                    </a:lnTo>
                    <a:lnTo>
                      <a:pt x="0" y="871"/>
                    </a:lnTo>
                    <a:lnTo>
                      <a:pt x="0" y="922"/>
                    </a:lnTo>
                    <a:lnTo>
                      <a:pt x="0" y="974"/>
                    </a:lnTo>
                    <a:lnTo>
                      <a:pt x="13" y="1012"/>
                    </a:lnTo>
                    <a:lnTo>
                      <a:pt x="39" y="1063"/>
                    </a:lnTo>
                    <a:lnTo>
                      <a:pt x="77" y="1102"/>
                    </a:lnTo>
                    <a:lnTo>
                      <a:pt x="128" y="1140"/>
                    </a:lnTo>
                    <a:lnTo>
                      <a:pt x="180" y="1166"/>
                    </a:lnTo>
                    <a:lnTo>
                      <a:pt x="308" y="1166"/>
                    </a:lnTo>
                    <a:lnTo>
                      <a:pt x="372" y="1127"/>
                    </a:lnTo>
                    <a:lnTo>
                      <a:pt x="1435" y="448"/>
                    </a:lnTo>
                    <a:lnTo>
                      <a:pt x="1473" y="423"/>
                    </a:lnTo>
                    <a:lnTo>
                      <a:pt x="1499" y="384"/>
                    </a:lnTo>
                    <a:lnTo>
                      <a:pt x="1524" y="346"/>
                    </a:lnTo>
                    <a:lnTo>
                      <a:pt x="1537" y="295"/>
                    </a:lnTo>
                    <a:lnTo>
                      <a:pt x="1550" y="256"/>
                    </a:lnTo>
                    <a:lnTo>
                      <a:pt x="1550" y="205"/>
                    </a:lnTo>
                    <a:lnTo>
                      <a:pt x="1537" y="154"/>
                    </a:lnTo>
                    <a:lnTo>
                      <a:pt x="1512" y="115"/>
                    </a:lnTo>
                    <a:lnTo>
                      <a:pt x="1473" y="77"/>
                    </a:lnTo>
                    <a:lnTo>
                      <a:pt x="1435" y="51"/>
                    </a:lnTo>
                    <a:lnTo>
                      <a:pt x="1396" y="26"/>
                    </a:lnTo>
                    <a:lnTo>
                      <a:pt x="1358" y="13"/>
                    </a:lnTo>
                    <a:lnTo>
                      <a:pt x="1307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926;p38">
                <a:extLst>
                  <a:ext uri="{FF2B5EF4-FFF2-40B4-BE49-F238E27FC236}">
                    <a16:creationId xmlns:a16="http://schemas.microsoft.com/office/drawing/2014/main" id="{04C75001-8B6E-403B-A2A7-02238E9F25E1}"/>
                  </a:ext>
                </a:extLst>
              </p:cNvPr>
              <p:cNvSpPr/>
              <p:nvPr/>
            </p:nvSpPr>
            <p:spPr>
              <a:xfrm>
                <a:off x="4140379" y="3615358"/>
                <a:ext cx="959321" cy="35920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2345" extrusionOk="0">
                    <a:moveTo>
                      <a:pt x="3395" y="1"/>
                    </a:moveTo>
                    <a:lnTo>
                      <a:pt x="3344" y="13"/>
                    </a:lnTo>
                    <a:lnTo>
                      <a:pt x="3293" y="26"/>
                    </a:lnTo>
                    <a:lnTo>
                      <a:pt x="3254" y="52"/>
                    </a:lnTo>
                    <a:lnTo>
                      <a:pt x="3216" y="77"/>
                    </a:lnTo>
                    <a:lnTo>
                      <a:pt x="3190" y="116"/>
                    </a:lnTo>
                    <a:lnTo>
                      <a:pt x="3165" y="154"/>
                    </a:lnTo>
                    <a:lnTo>
                      <a:pt x="3152" y="193"/>
                    </a:lnTo>
                    <a:lnTo>
                      <a:pt x="3152" y="244"/>
                    </a:lnTo>
                    <a:lnTo>
                      <a:pt x="3152" y="833"/>
                    </a:lnTo>
                    <a:lnTo>
                      <a:pt x="2409" y="833"/>
                    </a:lnTo>
                    <a:lnTo>
                      <a:pt x="2358" y="846"/>
                    </a:lnTo>
                    <a:lnTo>
                      <a:pt x="2319" y="859"/>
                    </a:lnTo>
                    <a:lnTo>
                      <a:pt x="2268" y="872"/>
                    </a:lnTo>
                    <a:lnTo>
                      <a:pt x="2242" y="910"/>
                    </a:lnTo>
                    <a:lnTo>
                      <a:pt x="2204" y="948"/>
                    </a:lnTo>
                    <a:lnTo>
                      <a:pt x="2178" y="987"/>
                    </a:lnTo>
                    <a:lnTo>
                      <a:pt x="2166" y="1025"/>
                    </a:lnTo>
                    <a:lnTo>
                      <a:pt x="2166" y="1076"/>
                    </a:lnTo>
                    <a:lnTo>
                      <a:pt x="2166" y="1858"/>
                    </a:lnTo>
                    <a:lnTo>
                      <a:pt x="244" y="1858"/>
                    </a:lnTo>
                    <a:lnTo>
                      <a:pt x="193" y="1871"/>
                    </a:lnTo>
                    <a:lnTo>
                      <a:pt x="155" y="1883"/>
                    </a:lnTo>
                    <a:lnTo>
                      <a:pt x="103" y="1909"/>
                    </a:lnTo>
                    <a:lnTo>
                      <a:pt x="78" y="1935"/>
                    </a:lnTo>
                    <a:lnTo>
                      <a:pt x="39" y="1973"/>
                    </a:lnTo>
                    <a:lnTo>
                      <a:pt x="27" y="2011"/>
                    </a:lnTo>
                    <a:lnTo>
                      <a:pt x="1" y="2063"/>
                    </a:lnTo>
                    <a:lnTo>
                      <a:pt x="1" y="2101"/>
                    </a:lnTo>
                    <a:lnTo>
                      <a:pt x="1" y="2152"/>
                    </a:lnTo>
                    <a:lnTo>
                      <a:pt x="27" y="2204"/>
                    </a:lnTo>
                    <a:lnTo>
                      <a:pt x="39" y="2242"/>
                    </a:lnTo>
                    <a:lnTo>
                      <a:pt x="78" y="2280"/>
                    </a:lnTo>
                    <a:lnTo>
                      <a:pt x="103" y="2306"/>
                    </a:lnTo>
                    <a:lnTo>
                      <a:pt x="155" y="2332"/>
                    </a:lnTo>
                    <a:lnTo>
                      <a:pt x="193" y="2344"/>
                    </a:lnTo>
                    <a:lnTo>
                      <a:pt x="5803" y="2344"/>
                    </a:lnTo>
                    <a:lnTo>
                      <a:pt x="5854" y="2332"/>
                    </a:lnTo>
                    <a:lnTo>
                      <a:pt x="5893" y="2306"/>
                    </a:lnTo>
                    <a:lnTo>
                      <a:pt x="5931" y="2280"/>
                    </a:lnTo>
                    <a:lnTo>
                      <a:pt x="5957" y="2242"/>
                    </a:lnTo>
                    <a:lnTo>
                      <a:pt x="5982" y="2204"/>
                    </a:lnTo>
                    <a:lnTo>
                      <a:pt x="5995" y="2152"/>
                    </a:lnTo>
                    <a:lnTo>
                      <a:pt x="5995" y="2101"/>
                    </a:lnTo>
                    <a:lnTo>
                      <a:pt x="5995" y="2063"/>
                    </a:lnTo>
                    <a:lnTo>
                      <a:pt x="5982" y="2011"/>
                    </a:lnTo>
                    <a:lnTo>
                      <a:pt x="5957" y="1973"/>
                    </a:lnTo>
                    <a:lnTo>
                      <a:pt x="5931" y="1935"/>
                    </a:lnTo>
                    <a:lnTo>
                      <a:pt x="5893" y="1909"/>
                    </a:lnTo>
                    <a:lnTo>
                      <a:pt x="5854" y="1883"/>
                    </a:lnTo>
                    <a:lnTo>
                      <a:pt x="5803" y="1871"/>
                    </a:lnTo>
                    <a:lnTo>
                      <a:pt x="5752" y="1858"/>
                    </a:lnTo>
                    <a:lnTo>
                      <a:pt x="4727" y="1858"/>
                    </a:lnTo>
                    <a:lnTo>
                      <a:pt x="4727" y="551"/>
                    </a:lnTo>
                    <a:lnTo>
                      <a:pt x="4714" y="513"/>
                    </a:lnTo>
                    <a:lnTo>
                      <a:pt x="4701" y="462"/>
                    </a:lnTo>
                    <a:lnTo>
                      <a:pt x="4689" y="423"/>
                    </a:lnTo>
                    <a:lnTo>
                      <a:pt x="4650" y="385"/>
                    </a:lnTo>
                    <a:lnTo>
                      <a:pt x="4625" y="359"/>
                    </a:lnTo>
                    <a:lnTo>
                      <a:pt x="4573" y="334"/>
                    </a:lnTo>
                    <a:lnTo>
                      <a:pt x="4535" y="321"/>
                    </a:lnTo>
                    <a:lnTo>
                      <a:pt x="4484" y="308"/>
                    </a:lnTo>
                    <a:lnTo>
                      <a:pt x="4433" y="321"/>
                    </a:lnTo>
                    <a:lnTo>
                      <a:pt x="4394" y="334"/>
                    </a:lnTo>
                    <a:lnTo>
                      <a:pt x="4343" y="359"/>
                    </a:lnTo>
                    <a:lnTo>
                      <a:pt x="4304" y="385"/>
                    </a:lnTo>
                    <a:lnTo>
                      <a:pt x="4279" y="423"/>
                    </a:lnTo>
                    <a:lnTo>
                      <a:pt x="4253" y="462"/>
                    </a:lnTo>
                    <a:lnTo>
                      <a:pt x="4240" y="513"/>
                    </a:lnTo>
                    <a:lnTo>
                      <a:pt x="4240" y="551"/>
                    </a:lnTo>
                    <a:lnTo>
                      <a:pt x="4240" y="1858"/>
                    </a:lnTo>
                    <a:lnTo>
                      <a:pt x="2652" y="1858"/>
                    </a:lnTo>
                    <a:lnTo>
                      <a:pt x="2652" y="1320"/>
                    </a:lnTo>
                    <a:lnTo>
                      <a:pt x="3446" y="1320"/>
                    </a:lnTo>
                    <a:lnTo>
                      <a:pt x="3485" y="1307"/>
                    </a:lnTo>
                    <a:lnTo>
                      <a:pt x="3523" y="1281"/>
                    </a:lnTo>
                    <a:lnTo>
                      <a:pt x="3562" y="1256"/>
                    </a:lnTo>
                    <a:lnTo>
                      <a:pt x="3587" y="1217"/>
                    </a:lnTo>
                    <a:lnTo>
                      <a:pt x="3613" y="1179"/>
                    </a:lnTo>
                    <a:lnTo>
                      <a:pt x="3626" y="1128"/>
                    </a:lnTo>
                    <a:lnTo>
                      <a:pt x="3638" y="1076"/>
                    </a:lnTo>
                    <a:lnTo>
                      <a:pt x="3638" y="244"/>
                    </a:lnTo>
                    <a:lnTo>
                      <a:pt x="3626" y="193"/>
                    </a:lnTo>
                    <a:lnTo>
                      <a:pt x="3613" y="154"/>
                    </a:lnTo>
                    <a:lnTo>
                      <a:pt x="3587" y="116"/>
                    </a:lnTo>
                    <a:lnTo>
                      <a:pt x="3562" y="77"/>
                    </a:lnTo>
                    <a:lnTo>
                      <a:pt x="3523" y="52"/>
                    </a:lnTo>
                    <a:lnTo>
                      <a:pt x="3485" y="26"/>
                    </a:lnTo>
                    <a:lnTo>
                      <a:pt x="3446" y="13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927;p38">
                <a:extLst>
                  <a:ext uri="{FF2B5EF4-FFF2-40B4-BE49-F238E27FC236}">
                    <a16:creationId xmlns:a16="http://schemas.microsoft.com/office/drawing/2014/main" id="{2E659133-20A5-4872-A288-375039E8F356}"/>
                  </a:ext>
                </a:extLst>
              </p:cNvPr>
              <p:cNvSpPr/>
              <p:nvPr/>
            </p:nvSpPr>
            <p:spPr>
              <a:xfrm>
                <a:off x="4007268" y="4211832"/>
                <a:ext cx="1129234" cy="712282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4650" extrusionOk="0">
                    <a:moveTo>
                      <a:pt x="218" y="0"/>
                    </a:moveTo>
                    <a:lnTo>
                      <a:pt x="167" y="13"/>
                    </a:lnTo>
                    <a:lnTo>
                      <a:pt x="129" y="26"/>
                    </a:lnTo>
                    <a:lnTo>
                      <a:pt x="90" y="51"/>
                    </a:lnTo>
                    <a:lnTo>
                      <a:pt x="52" y="90"/>
                    </a:lnTo>
                    <a:lnTo>
                      <a:pt x="26" y="128"/>
                    </a:lnTo>
                    <a:lnTo>
                      <a:pt x="13" y="180"/>
                    </a:lnTo>
                    <a:lnTo>
                      <a:pt x="0" y="218"/>
                    </a:lnTo>
                    <a:lnTo>
                      <a:pt x="0" y="269"/>
                    </a:lnTo>
                    <a:lnTo>
                      <a:pt x="13" y="320"/>
                    </a:lnTo>
                    <a:lnTo>
                      <a:pt x="39" y="359"/>
                    </a:lnTo>
                    <a:lnTo>
                      <a:pt x="65" y="397"/>
                    </a:lnTo>
                    <a:lnTo>
                      <a:pt x="103" y="436"/>
                    </a:lnTo>
                    <a:lnTo>
                      <a:pt x="1230" y="1319"/>
                    </a:lnTo>
                    <a:lnTo>
                      <a:pt x="1230" y="2152"/>
                    </a:lnTo>
                    <a:lnTo>
                      <a:pt x="1243" y="2203"/>
                    </a:lnTo>
                    <a:lnTo>
                      <a:pt x="1256" y="2242"/>
                    </a:lnTo>
                    <a:lnTo>
                      <a:pt x="1268" y="2293"/>
                    </a:lnTo>
                    <a:lnTo>
                      <a:pt x="1307" y="2318"/>
                    </a:lnTo>
                    <a:lnTo>
                      <a:pt x="1332" y="2357"/>
                    </a:lnTo>
                    <a:lnTo>
                      <a:pt x="1384" y="2370"/>
                    </a:lnTo>
                    <a:lnTo>
                      <a:pt x="1422" y="2382"/>
                    </a:lnTo>
                    <a:lnTo>
                      <a:pt x="1473" y="2395"/>
                    </a:lnTo>
                    <a:lnTo>
                      <a:pt x="5546" y="2395"/>
                    </a:lnTo>
                    <a:lnTo>
                      <a:pt x="5546" y="3484"/>
                    </a:lnTo>
                    <a:lnTo>
                      <a:pt x="4906" y="4252"/>
                    </a:lnTo>
                    <a:lnTo>
                      <a:pt x="4880" y="4291"/>
                    </a:lnTo>
                    <a:lnTo>
                      <a:pt x="4855" y="4342"/>
                    </a:lnTo>
                    <a:lnTo>
                      <a:pt x="4855" y="4381"/>
                    </a:lnTo>
                    <a:lnTo>
                      <a:pt x="4855" y="4432"/>
                    </a:lnTo>
                    <a:lnTo>
                      <a:pt x="4855" y="4470"/>
                    </a:lnTo>
                    <a:lnTo>
                      <a:pt x="4880" y="4521"/>
                    </a:lnTo>
                    <a:lnTo>
                      <a:pt x="4906" y="4560"/>
                    </a:lnTo>
                    <a:lnTo>
                      <a:pt x="4932" y="4598"/>
                    </a:lnTo>
                    <a:lnTo>
                      <a:pt x="4970" y="4624"/>
                    </a:lnTo>
                    <a:lnTo>
                      <a:pt x="5008" y="4637"/>
                    </a:lnTo>
                    <a:lnTo>
                      <a:pt x="5098" y="4649"/>
                    </a:lnTo>
                    <a:lnTo>
                      <a:pt x="5149" y="4649"/>
                    </a:lnTo>
                    <a:lnTo>
                      <a:pt x="5200" y="4624"/>
                    </a:lnTo>
                    <a:lnTo>
                      <a:pt x="5239" y="4598"/>
                    </a:lnTo>
                    <a:lnTo>
                      <a:pt x="5277" y="4560"/>
                    </a:lnTo>
                    <a:lnTo>
                      <a:pt x="5982" y="3727"/>
                    </a:lnTo>
                    <a:lnTo>
                      <a:pt x="6020" y="3650"/>
                    </a:lnTo>
                    <a:lnTo>
                      <a:pt x="6033" y="3574"/>
                    </a:lnTo>
                    <a:lnTo>
                      <a:pt x="6033" y="2395"/>
                    </a:lnTo>
                    <a:lnTo>
                      <a:pt x="6814" y="2395"/>
                    </a:lnTo>
                    <a:lnTo>
                      <a:pt x="6865" y="2382"/>
                    </a:lnTo>
                    <a:lnTo>
                      <a:pt x="6904" y="2370"/>
                    </a:lnTo>
                    <a:lnTo>
                      <a:pt x="6942" y="2357"/>
                    </a:lnTo>
                    <a:lnTo>
                      <a:pt x="6981" y="2318"/>
                    </a:lnTo>
                    <a:lnTo>
                      <a:pt x="7006" y="2293"/>
                    </a:lnTo>
                    <a:lnTo>
                      <a:pt x="7032" y="2242"/>
                    </a:lnTo>
                    <a:lnTo>
                      <a:pt x="7045" y="2203"/>
                    </a:lnTo>
                    <a:lnTo>
                      <a:pt x="7058" y="2152"/>
                    </a:lnTo>
                    <a:lnTo>
                      <a:pt x="7045" y="2101"/>
                    </a:lnTo>
                    <a:lnTo>
                      <a:pt x="7032" y="2062"/>
                    </a:lnTo>
                    <a:lnTo>
                      <a:pt x="7006" y="2011"/>
                    </a:lnTo>
                    <a:lnTo>
                      <a:pt x="6981" y="1985"/>
                    </a:lnTo>
                    <a:lnTo>
                      <a:pt x="6942" y="1947"/>
                    </a:lnTo>
                    <a:lnTo>
                      <a:pt x="6904" y="1921"/>
                    </a:lnTo>
                    <a:lnTo>
                      <a:pt x="6865" y="1909"/>
                    </a:lnTo>
                    <a:lnTo>
                      <a:pt x="3766" y="1909"/>
                    </a:lnTo>
                    <a:lnTo>
                      <a:pt x="3766" y="244"/>
                    </a:lnTo>
                    <a:lnTo>
                      <a:pt x="3766" y="192"/>
                    </a:lnTo>
                    <a:lnTo>
                      <a:pt x="3753" y="141"/>
                    </a:lnTo>
                    <a:lnTo>
                      <a:pt x="3728" y="103"/>
                    </a:lnTo>
                    <a:lnTo>
                      <a:pt x="3702" y="64"/>
                    </a:lnTo>
                    <a:lnTo>
                      <a:pt x="3664" y="39"/>
                    </a:lnTo>
                    <a:lnTo>
                      <a:pt x="3625" y="13"/>
                    </a:lnTo>
                    <a:lnTo>
                      <a:pt x="3574" y="0"/>
                    </a:lnTo>
                    <a:lnTo>
                      <a:pt x="3484" y="0"/>
                    </a:lnTo>
                    <a:lnTo>
                      <a:pt x="3433" y="13"/>
                    </a:lnTo>
                    <a:lnTo>
                      <a:pt x="3395" y="39"/>
                    </a:lnTo>
                    <a:lnTo>
                      <a:pt x="3356" y="64"/>
                    </a:lnTo>
                    <a:lnTo>
                      <a:pt x="3331" y="103"/>
                    </a:lnTo>
                    <a:lnTo>
                      <a:pt x="3305" y="141"/>
                    </a:lnTo>
                    <a:lnTo>
                      <a:pt x="3292" y="192"/>
                    </a:lnTo>
                    <a:lnTo>
                      <a:pt x="3292" y="244"/>
                    </a:lnTo>
                    <a:lnTo>
                      <a:pt x="3292" y="1909"/>
                    </a:lnTo>
                    <a:lnTo>
                      <a:pt x="1717" y="1909"/>
                    </a:lnTo>
                    <a:lnTo>
                      <a:pt x="1717" y="1191"/>
                    </a:lnTo>
                    <a:lnTo>
                      <a:pt x="1717" y="1140"/>
                    </a:lnTo>
                    <a:lnTo>
                      <a:pt x="1691" y="1089"/>
                    </a:lnTo>
                    <a:lnTo>
                      <a:pt x="1666" y="1038"/>
                    </a:lnTo>
                    <a:lnTo>
                      <a:pt x="1627" y="999"/>
                    </a:lnTo>
                    <a:lnTo>
                      <a:pt x="398" y="51"/>
                    </a:lnTo>
                    <a:lnTo>
                      <a:pt x="359" y="26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928;p38">
                <a:extLst>
                  <a:ext uri="{FF2B5EF4-FFF2-40B4-BE49-F238E27FC236}">
                    <a16:creationId xmlns:a16="http://schemas.microsoft.com/office/drawing/2014/main" id="{EC8C2D33-9DE1-47C6-BB90-C9533A5CD9B8}"/>
                  </a:ext>
                </a:extLst>
              </p:cNvPr>
              <p:cNvSpPr/>
              <p:nvPr/>
            </p:nvSpPr>
            <p:spPr>
              <a:xfrm>
                <a:off x="5533899" y="4790531"/>
                <a:ext cx="78076" cy="30819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012" extrusionOk="0">
                    <a:moveTo>
                      <a:pt x="244" y="1"/>
                    </a:moveTo>
                    <a:lnTo>
                      <a:pt x="192" y="13"/>
                    </a:lnTo>
                    <a:lnTo>
                      <a:pt x="154" y="26"/>
                    </a:lnTo>
                    <a:lnTo>
                      <a:pt x="103" y="39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13" y="154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1768"/>
                    </a:lnTo>
                    <a:lnTo>
                      <a:pt x="0" y="1819"/>
                    </a:lnTo>
                    <a:lnTo>
                      <a:pt x="13" y="1858"/>
                    </a:lnTo>
                    <a:lnTo>
                      <a:pt x="39" y="1909"/>
                    </a:lnTo>
                    <a:lnTo>
                      <a:pt x="77" y="1947"/>
                    </a:lnTo>
                    <a:lnTo>
                      <a:pt x="103" y="1973"/>
                    </a:lnTo>
                    <a:lnTo>
                      <a:pt x="154" y="1999"/>
                    </a:lnTo>
                    <a:lnTo>
                      <a:pt x="192" y="2011"/>
                    </a:lnTo>
                    <a:lnTo>
                      <a:pt x="295" y="2011"/>
                    </a:lnTo>
                    <a:lnTo>
                      <a:pt x="333" y="1999"/>
                    </a:lnTo>
                    <a:lnTo>
                      <a:pt x="385" y="1973"/>
                    </a:lnTo>
                    <a:lnTo>
                      <a:pt x="410" y="1947"/>
                    </a:lnTo>
                    <a:lnTo>
                      <a:pt x="449" y="1909"/>
                    </a:lnTo>
                    <a:lnTo>
                      <a:pt x="461" y="1858"/>
                    </a:lnTo>
                    <a:lnTo>
                      <a:pt x="487" y="1819"/>
                    </a:lnTo>
                    <a:lnTo>
                      <a:pt x="487" y="1768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39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929;p38">
                <a:extLst>
                  <a:ext uri="{FF2B5EF4-FFF2-40B4-BE49-F238E27FC236}">
                    <a16:creationId xmlns:a16="http://schemas.microsoft.com/office/drawing/2014/main" id="{98F1591E-4F8B-4297-9482-17D970776064}"/>
                  </a:ext>
                </a:extLst>
              </p:cNvPr>
              <p:cNvSpPr/>
              <p:nvPr/>
            </p:nvSpPr>
            <p:spPr>
              <a:xfrm>
                <a:off x="6056431" y="4504091"/>
                <a:ext cx="215352" cy="59464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882" extrusionOk="0">
                    <a:moveTo>
                      <a:pt x="218" y="1"/>
                    </a:moveTo>
                    <a:lnTo>
                      <a:pt x="167" y="13"/>
                    </a:lnTo>
                    <a:lnTo>
                      <a:pt x="128" y="26"/>
                    </a:lnTo>
                    <a:lnTo>
                      <a:pt x="90" y="52"/>
                    </a:lnTo>
                    <a:lnTo>
                      <a:pt x="52" y="90"/>
                    </a:lnTo>
                    <a:lnTo>
                      <a:pt x="26" y="129"/>
                    </a:lnTo>
                    <a:lnTo>
                      <a:pt x="13" y="180"/>
                    </a:lnTo>
                    <a:lnTo>
                      <a:pt x="0" y="231"/>
                    </a:lnTo>
                    <a:lnTo>
                      <a:pt x="0" y="270"/>
                    </a:lnTo>
                    <a:lnTo>
                      <a:pt x="13" y="321"/>
                    </a:lnTo>
                    <a:lnTo>
                      <a:pt x="26" y="359"/>
                    </a:lnTo>
                    <a:lnTo>
                      <a:pt x="64" y="398"/>
                    </a:lnTo>
                    <a:lnTo>
                      <a:pt x="90" y="436"/>
                    </a:lnTo>
                    <a:lnTo>
                      <a:pt x="128" y="462"/>
                    </a:lnTo>
                    <a:lnTo>
                      <a:pt x="858" y="820"/>
                    </a:lnTo>
                    <a:lnTo>
                      <a:pt x="858" y="3638"/>
                    </a:lnTo>
                    <a:lnTo>
                      <a:pt x="858" y="3689"/>
                    </a:lnTo>
                    <a:lnTo>
                      <a:pt x="871" y="3728"/>
                    </a:lnTo>
                    <a:lnTo>
                      <a:pt x="897" y="3779"/>
                    </a:lnTo>
                    <a:lnTo>
                      <a:pt x="922" y="3817"/>
                    </a:lnTo>
                    <a:lnTo>
                      <a:pt x="961" y="3843"/>
                    </a:lnTo>
                    <a:lnTo>
                      <a:pt x="999" y="3869"/>
                    </a:lnTo>
                    <a:lnTo>
                      <a:pt x="1051" y="3881"/>
                    </a:lnTo>
                    <a:lnTo>
                      <a:pt x="1153" y="3881"/>
                    </a:lnTo>
                    <a:lnTo>
                      <a:pt x="1191" y="3869"/>
                    </a:lnTo>
                    <a:lnTo>
                      <a:pt x="1230" y="3843"/>
                    </a:lnTo>
                    <a:lnTo>
                      <a:pt x="1268" y="3817"/>
                    </a:lnTo>
                    <a:lnTo>
                      <a:pt x="1307" y="3779"/>
                    </a:lnTo>
                    <a:lnTo>
                      <a:pt x="1320" y="3728"/>
                    </a:lnTo>
                    <a:lnTo>
                      <a:pt x="1332" y="3689"/>
                    </a:lnTo>
                    <a:lnTo>
                      <a:pt x="1345" y="3638"/>
                    </a:lnTo>
                    <a:lnTo>
                      <a:pt x="1345" y="679"/>
                    </a:lnTo>
                    <a:lnTo>
                      <a:pt x="1332" y="615"/>
                    </a:lnTo>
                    <a:lnTo>
                      <a:pt x="1307" y="551"/>
                    </a:lnTo>
                    <a:lnTo>
                      <a:pt x="1268" y="500"/>
                    </a:lnTo>
                    <a:lnTo>
                      <a:pt x="1204" y="462"/>
                    </a:lnTo>
                    <a:lnTo>
                      <a:pt x="359" y="26"/>
                    </a:lnTo>
                    <a:lnTo>
                      <a:pt x="308" y="13"/>
                    </a:lnTo>
                    <a:lnTo>
                      <a:pt x="2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930;p38">
                <a:extLst>
                  <a:ext uri="{FF2B5EF4-FFF2-40B4-BE49-F238E27FC236}">
                    <a16:creationId xmlns:a16="http://schemas.microsoft.com/office/drawing/2014/main" id="{960327BA-EDA8-4505-994B-2E1EE6A198E3}"/>
                  </a:ext>
                </a:extLst>
              </p:cNvPr>
              <p:cNvSpPr/>
              <p:nvPr/>
            </p:nvSpPr>
            <p:spPr>
              <a:xfrm>
                <a:off x="3115959" y="4196052"/>
                <a:ext cx="293107" cy="90268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5893" extrusionOk="0">
                    <a:moveTo>
                      <a:pt x="1537" y="1"/>
                    </a:moveTo>
                    <a:lnTo>
                      <a:pt x="1499" y="14"/>
                    </a:lnTo>
                    <a:lnTo>
                      <a:pt x="1447" y="39"/>
                    </a:lnTo>
                    <a:lnTo>
                      <a:pt x="1422" y="78"/>
                    </a:lnTo>
                    <a:lnTo>
                      <a:pt x="1383" y="103"/>
                    </a:lnTo>
                    <a:lnTo>
                      <a:pt x="1371" y="154"/>
                    </a:lnTo>
                    <a:lnTo>
                      <a:pt x="1345" y="193"/>
                    </a:lnTo>
                    <a:lnTo>
                      <a:pt x="1345" y="244"/>
                    </a:lnTo>
                    <a:lnTo>
                      <a:pt x="1345" y="2012"/>
                    </a:lnTo>
                    <a:lnTo>
                      <a:pt x="192" y="2012"/>
                    </a:lnTo>
                    <a:lnTo>
                      <a:pt x="141" y="2024"/>
                    </a:lnTo>
                    <a:lnTo>
                      <a:pt x="103" y="2050"/>
                    </a:lnTo>
                    <a:lnTo>
                      <a:pt x="64" y="2088"/>
                    </a:lnTo>
                    <a:lnTo>
                      <a:pt x="38" y="2114"/>
                    </a:lnTo>
                    <a:lnTo>
                      <a:pt x="13" y="2165"/>
                    </a:lnTo>
                    <a:lnTo>
                      <a:pt x="0" y="2204"/>
                    </a:lnTo>
                    <a:lnTo>
                      <a:pt x="0" y="2255"/>
                    </a:lnTo>
                    <a:lnTo>
                      <a:pt x="0" y="5649"/>
                    </a:lnTo>
                    <a:lnTo>
                      <a:pt x="0" y="5700"/>
                    </a:lnTo>
                    <a:lnTo>
                      <a:pt x="13" y="5739"/>
                    </a:lnTo>
                    <a:lnTo>
                      <a:pt x="38" y="5790"/>
                    </a:lnTo>
                    <a:lnTo>
                      <a:pt x="64" y="5828"/>
                    </a:lnTo>
                    <a:lnTo>
                      <a:pt x="103" y="5854"/>
                    </a:lnTo>
                    <a:lnTo>
                      <a:pt x="141" y="5880"/>
                    </a:lnTo>
                    <a:lnTo>
                      <a:pt x="192" y="5892"/>
                    </a:lnTo>
                    <a:lnTo>
                      <a:pt x="282" y="5892"/>
                    </a:lnTo>
                    <a:lnTo>
                      <a:pt x="333" y="5880"/>
                    </a:lnTo>
                    <a:lnTo>
                      <a:pt x="371" y="5854"/>
                    </a:lnTo>
                    <a:lnTo>
                      <a:pt x="410" y="5828"/>
                    </a:lnTo>
                    <a:lnTo>
                      <a:pt x="436" y="5790"/>
                    </a:lnTo>
                    <a:lnTo>
                      <a:pt x="461" y="5739"/>
                    </a:lnTo>
                    <a:lnTo>
                      <a:pt x="474" y="5700"/>
                    </a:lnTo>
                    <a:lnTo>
                      <a:pt x="487" y="5649"/>
                    </a:lnTo>
                    <a:lnTo>
                      <a:pt x="487" y="2498"/>
                    </a:lnTo>
                    <a:lnTo>
                      <a:pt x="1588" y="2498"/>
                    </a:lnTo>
                    <a:lnTo>
                      <a:pt x="1639" y="2485"/>
                    </a:lnTo>
                    <a:lnTo>
                      <a:pt x="1678" y="2473"/>
                    </a:lnTo>
                    <a:lnTo>
                      <a:pt x="1729" y="2460"/>
                    </a:lnTo>
                    <a:lnTo>
                      <a:pt x="1755" y="2421"/>
                    </a:lnTo>
                    <a:lnTo>
                      <a:pt x="1793" y="2396"/>
                    </a:lnTo>
                    <a:lnTo>
                      <a:pt x="1806" y="2345"/>
                    </a:lnTo>
                    <a:lnTo>
                      <a:pt x="1832" y="2306"/>
                    </a:lnTo>
                    <a:lnTo>
                      <a:pt x="1832" y="2255"/>
                    </a:lnTo>
                    <a:lnTo>
                      <a:pt x="1832" y="244"/>
                    </a:lnTo>
                    <a:lnTo>
                      <a:pt x="1832" y="193"/>
                    </a:lnTo>
                    <a:lnTo>
                      <a:pt x="1806" y="154"/>
                    </a:lnTo>
                    <a:lnTo>
                      <a:pt x="1793" y="103"/>
                    </a:lnTo>
                    <a:lnTo>
                      <a:pt x="1755" y="78"/>
                    </a:lnTo>
                    <a:lnTo>
                      <a:pt x="1729" y="39"/>
                    </a:lnTo>
                    <a:lnTo>
                      <a:pt x="1678" y="14"/>
                    </a:lnTo>
                    <a:lnTo>
                      <a:pt x="16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931;p38">
                <a:extLst>
                  <a:ext uri="{FF2B5EF4-FFF2-40B4-BE49-F238E27FC236}">
                    <a16:creationId xmlns:a16="http://schemas.microsoft.com/office/drawing/2014/main" id="{3551E112-0A40-480C-8593-A9892943E12E}"/>
                  </a:ext>
                </a:extLst>
              </p:cNvPr>
              <p:cNvSpPr/>
              <p:nvPr/>
            </p:nvSpPr>
            <p:spPr>
              <a:xfrm>
                <a:off x="4818742" y="2663825"/>
                <a:ext cx="78076" cy="43763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857" extrusionOk="0">
                    <a:moveTo>
                      <a:pt x="193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64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2614"/>
                    </a:lnTo>
                    <a:lnTo>
                      <a:pt x="0" y="2665"/>
                    </a:lnTo>
                    <a:lnTo>
                      <a:pt x="13" y="2716"/>
                    </a:lnTo>
                    <a:lnTo>
                      <a:pt x="39" y="2754"/>
                    </a:lnTo>
                    <a:lnTo>
                      <a:pt x="64" y="2793"/>
                    </a:lnTo>
                    <a:lnTo>
                      <a:pt x="103" y="2819"/>
                    </a:lnTo>
                    <a:lnTo>
                      <a:pt x="154" y="2844"/>
                    </a:lnTo>
                    <a:lnTo>
                      <a:pt x="193" y="2857"/>
                    </a:lnTo>
                    <a:lnTo>
                      <a:pt x="295" y="2857"/>
                    </a:lnTo>
                    <a:lnTo>
                      <a:pt x="333" y="2844"/>
                    </a:lnTo>
                    <a:lnTo>
                      <a:pt x="385" y="2819"/>
                    </a:lnTo>
                    <a:lnTo>
                      <a:pt x="410" y="2793"/>
                    </a:lnTo>
                    <a:lnTo>
                      <a:pt x="449" y="2754"/>
                    </a:lnTo>
                    <a:lnTo>
                      <a:pt x="461" y="2716"/>
                    </a:lnTo>
                    <a:lnTo>
                      <a:pt x="474" y="2665"/>
                    </a:lnTo>
                    <a:lnTo>
                      <a:pt x="487" y="2614"/>
                    </a:lnTo>
                    <a:lnTo>
                      <a:pt x="487" y="244"/>
                    </a:lnTo>
                    <a:lnTo>
                      <a:pt x="474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932;p38">
                <a:extLst>
                  <a:ext uri="{FF2B5EF4-FFF2-40B4-BE49-F238E27FC236}">
                    <a16:creationId xmlns:a16="http://schemas.microsoft.com/office/drawing/2014/main" id="{2C128030-55CE-4AB9-A9BB-D00A8EC89C02}"/>
                  </a:ext>
                </a:extLst>
              </p:cNvPr>
              <p:cNvSpPr/>
              <p:nvPr/>
            </p:nvSpPr>
            <p:spPr>
              <a:xfrm>
                <a:off x="5533899" y="2663825"/>
                <a:ext cx="1022678" cy="104192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802" extrusionOk="0">
                    <a:moveTo>
                      <a:pt x="192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77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6558"/>
                    </a:lnTo>
                    <a:lnTo>
                      <a:pt x="0" y="6610"/>
                    </a:lnTo>
                    <a:lnTo>
                      <a:pt x="13" y="6661"/>
                    </a:lnTo>
                    <a:lnTo>
                      <a:pt x="39" y="6699"/>
                    </a:lnTo>
                    <a:lnTo>
                      <a:pt x="77" y="6738"/>
                    </a:lnTo>
                    <a:lnTo>
                      <a:pt x="103" y="6763"/>
                    </a:lnTo>
                    <a:lnTo>
                      <a:pt x="154" y="6789"/>
                    </a:lnTo>
                    <a:lnTo>
                      <a:pt x="192" y="6802"/>
                    </a:lnTo>
                    <a:lnTo>
                      <a:pt x="295" y="6802"/>
                    </a:lnTo>
                    <a:lnTo>
                      <a:pt x="333" y="6789"/>
                    </a:lnTo>
                    <a:lnTo>
                      <a:pt x="385" y="6763"/>
                    </a:lnTo>
                    <a:lnTo>
                      <a:pt x="410" y="6738"/>
                    </a:lnTo>
                    <a:lnTo>
                      <a:pt x="449" y="6699"/>
                    </a:lnTo>
                    <a:lnTo>
                      <a:pt x="461" y="6661"/>
                    </a:lnTo>
                    <a:lnTo>
                      <a:pt x="487" y="6610"/>
                    </a:lnTo>
                    <a:lnTo>
                      <a:pt x="487" y="6558"/>
                    </a:lnTo>
                    <a:lnTo>
                      <a:pt x="487" y="3062"/>
                    </a:lnTo>
                    <a:lnTo>
                      <a:pt x="3804" y="5201"/>
                    </a:lnTo>
                    <a:lnTo>
                      <a:pt x="3868" y="5226"/>
                    </a:lnTo>
                    <a:lnTo>
                      <a:pt x="3932" y="5239"/>
                    </a:lnTo>
                    <a:lnTo>
                      <a:pt x="6148" y="5239"/>
                    </a:lnTo>
                    <a:lnTo>
                      <a:pt x="6187" y="5226"/>
                    </a:lnTo>
                    <a:lnTo>
                      <a:pt x="6238" y="5214"/>
                    </a:lnTo>
                    <a:lnTo>
                      <a:pt x="6276" y="5201"/>
                    </a:lnTo>
                    <a:lnTo>
                      <a:pt x="6315" y="5162"/>
                    </a:lnTo>
                    <a:lnTo>
                      <a:pt x="6340" y="5124"/>
                    </a:lnTo>
                    <a:lnTo>
                      <a:pt x="6366" y="5086"/>
                    </a:lnTo>
                    <a:lnTo>
                      <a:pt x="6379" y="5047"/>
                    </a:lnTo>
                    <a:lnTo>
                      <a:pt x="6391" y="4996"/>
                    </a:lnTo>
                    <a:lnTo>
                      <a:pt x="6379" y="4945"/>
                    </a:lnTo>
                    <a:lnTo>
                      <a:pt x="6366" y="4893"/>
                    </a:lnTo>
                    <a:lnTo>
                      <a:pt x="6340" y="4855"/>
                    </a:lnTo>
                    <a:lnTo>
                      <a:pt x="6315" y="4817"/>
                    </a:lnTo>
                    <a:lnTo>
                      <a:pt x="6276" y="4791"/>
                    </a:lnTo>
                    <a:lnTo>
                      <a:pt x="6238" y="4765"/>
                    </a:lnTo>
                    <a:lnTo>
                      <a:pt x="6187" y="4753"/>
                    </a:lnTo>
                    <a:lnTo>
                      <a:pt x="4009" y="4753"/>
                    </a:lnTo>
                    <a:lnTo>
                      <a:pt x="487" y="2486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933;p38">
                <a:extLst>
                  <a:ext uri="{FF2B5EF4-FFF2-40B4-BE49-F238E27FC236}">
                    <a16:creationId xmlns:a16="http://schemas.microsoft.com/office/drawing/2014/main" id="{2AFBEE52-C588-48E8-B2CA-177B16FE5D68}"/>
                  </a:ext>
                </a:extLst>
              </p:cNvPr>
              <p:cNvSpPr/>
              <p:nvPr/>
            </p:nvSpPr>
            <p:spPr>
              <a:xfrm>
                <a:off x="3001084" y="2846255"/>
                <a:ext cx="1608735" cy="684862"/>
              </a:xfrm>
              <a:custGeom>
                <a:avLst/>
                <a:gdLst/>
                <a:ahLst/>
                <a:cxnLst/>
                <a:rect l="l" t="t" r="r" b="b"/>
                <a:pathLst>
                  <a:path w="10055" h="4471" extrusionOk="0">
                    <a:moveTo>
                      <a:pt x="206" y="1"/>
                    </a:moveTo>
                    <a:lnTo>
                      <a:pt x="155" y="14"/>
                    </a:lnTo>
                    <a:lnTo>
                      <a:pt x="116" y="39"/>
                    </a:lnTo>
                    <a:lnTo>
                      <a:pt x="78" y="65"/>
                    </a:lnTo>
                    <a:lnTo>
                      <a:pt x="52" y="103"/>
                    </a:lnTo>
                    <a:lnTo>
                      <a:pt x="26" y="142"/>
                    </a:lnTo>
                    <a:lnTo>
                      <a:pt x="14" y="193"/>
                    </a:lnTo>
                    <a:lnTo>
                      <a:pt x="1" y="231"/>
                    </a:lnTo>
                    <a:lnTo>
                      <a:pt x="14" y="283"/>
                    </a:lnTo>
                    <a:lnTo>
                      <a:pt x="26" y="321"/>
                    </a:lnTo>
                    <a:lnTo>
                      <a:pt x="39" y="372"/>
                    </a:lnTo>
                    <a:lnTo>
                      <a:pt x="65" y="411"/>
                    </a:lnTo>
                    <a:lnTo>
                      <a:pt x="103" y="436"/>
                    </a:lnTo>
                    <a:lnTo>
                      <a:pt x="4227" y="3280"/>
                    </a:lnTo>
                    <a:lnTo>
                      <a:pt x="4227" y="4228"/>
                    </a:lnTo>
                    <a:lnTo>
                      <a:pt x="4227" y="4279"/>
                    </a:lnTo>
                    <a:lnTo>
                      <a:pt x="4253" y="4330"/>
                    </a:lnTo>
                    <a:lnTo>
                      <a:pt x="4266" y="4368"/>
                    </a:lnTo>
                    <a:lnTo>
                      <a:pt x="4304" y="4407"/>
                    </a:lnTo>
                    <a:lnTo>
                      <a:pt x="4330" y="4432"/>
                    </a:lnTo>
                    <a:lnTo>
                      <a:pt x="4381" y="4458"/>
                    </a:lnTo>
                    <a:lnTo>
                      <a:pt x="4420" y="4471"/>
                    </a:lnTo>
                    <a:lnTo>
                      <a:pt x="4522" y="4471"/>
                    </a:lnTo>
                    <a:lnTo>
                      <a:pt x="4560" y="4458"/>
                    </a:lnTo>
                    <a:lnTo>
                      <a:pt x="4612" y="4432"/>
                    </a:lnTo>
                    <a:lnTo>
                      <a:pt x="4637" y="4407"/>
                    </a:lnTo>
                    <a:lnTo>
                      <a:pt x="4676" y="4368"/>
                    </a:lnTo>
                    <a:lnTo>
                      <a:pt x="4689" y="4330"/>
                    </a:lnTo>
                    <a:lnTo>
                      <a:pt x="4714" y="4279"/>
                    </a:lnTo>
                    <a:lnTo>
                      <a:pt x="4714" y="4228"/>
                    </a:lnTo>
                    <a:lnTo>
                      <a:pt x="4714" y="3267"/>
                    </a:lnTo>
                    <a:lnTo>
                      <a:pt x="5367" y="2665"/>
                    </a:lnTo>
                    <a:lnTo>
                      <a:pt x="9863" y="2665"/>
                    </a:lnTo>
                    <a:lnTo>
                      <a:pt x="9914" y="2652"/>
                    </a:lnTo>
                    <a:lnTo>
                      <a:pt x="9953" y="2627"/>
                    </a:lnTo>
                    <a:lnTo>
                      <a:pt x="9991" y="2601"/>
                    </a:lnTo>
                    <a:lnTo>
                      <a:pt x="10017" y="2562"/>
                    </a:lnTo>
                    <a:lnTo>
                      <a:pt x="10042" y="2524"/>
                    </a:lnTo>
                    <a:lnTo>
                      <a:pt x="10055" y="2473"/>
                    </a:lnTo>
                    <a:lnTo>
                      <a:pt x="10055" y="2422"/>
                    </a:lnTo>
                    <a:lnTo>
                      <a:pt x="10055" y="2383"/>
                    </a:lnTo>
                    <a:lnTo>
                      <a:pt x="10042" y="2332"/>
                    </a:lnTo>
                    <a:lnTo>
                      <a:pt x="10017" y="2294"/>
                    </a:lnTo>
                    <a:lnTo>
                      <a:pt x="9991" y="2255"/>
                    </a:lnTo>
                    <a:lnTo>
                      <a:pt x="9953" y="2229"/>
                    </a:lnTo>
                    <a:lnTo>
                      <a:pt x="9914" y="2204"/>
                    </a:lnTo>
                    <a:lnTo>
                      <a:pt x="9863" y="2191"/>
                    </a:lnTo>
                    <a:lnTo>
                      <a:pt x="9812" y="2178"/>
                    </a:lnTo>
                    <a:lnTo>
                      <a:pt x="7609" y="2178"/>
                    </a:lnTo>
                    <a:lnTo>
                      <a:pt x="7609" y="1013"/>
                    </a:lnTo>
                    <a:lnTo>
                      <a:pt x="7609" y="962"/>
                    </a:lnTo>
                    <a:lnTo>
                      <a:pt x="7583" y="923"/>
                    </a:lnTo>
                    <a:lnTo>
                      <a:pt x="7570" y="872"/>
                    </a:lnTo>
                    <a:lnTo>
                      <a:pt x="7532" y="846"/>
                    </a:lnTo>
                    <a:lnTo>
                      <a:pt x="7506" y="808"/>
                    </a:lnTo>
                    <a:lnTo>
                      <a:pt x="7455" y="795"/>
                    </a:lnTo>
                    <a:lnTo>
                      <a:pt x="7417" y="769"/>
                    </a:lnTo>
                    <a:lnTo>
                      <a:pt x="7314" y="769"/>
                    </a:lnTo>
                    <a:lnTo>
                      <a:pt x="7276" y="795"/>
                    </a:lnTo>
                    <a:lnTo>
                      <a:pt x="7224" y="808"/>
                    </a:lnTo>
                    <a:lnTo>
                      <a:pt x="7199" y="846"/>
                    </a:lnTo>
                    <a:lnTo>
                      <a:pt x="7160" y="872"/>
                    </a:lnTo>
                    <a:lnTo>
                      <a:pt x="7148" y="923"/>
                    </a:lnTo>
                    <a:lnTo>
                      <a:pt x="7122" y="962"/>
                    </a:lnTo>
                    <a:lnTo>
                      <a:pt x="7122" y="1013"/>
                    </a:lnTo>
                    <a:lnTo>
                      <a:pt x="7122" y="2178"/>
                    </a:lnTo>
                    <a:lnTo>
                      <a:pt x="5265" y="2178"/>
                    </a:lnTo>
                    <a:lnTo>
                      <a:pt x="5226" y="2191"/>
                    </a:lnTo>
                    <a:lnTo>
                      <a:pt x="5188" y="2204"/>
                    </a:lnTo>
                    <a:lnTo>
                      <a:pt x="5137" y="2217"/>
                    </a:lnTo>
                    <a:lnTo>
                      <a:pt x="5111" y="2242"/>
                    </a:lnTo>
                    <a:lnTo>
                      <a:pt x="4445" y="2844"/>
                    </a:lnTo>
                    <a:lnTo>
                      <a:pt x="385" y="39"/>
                    </a:lnTo>
                    <a:lnTo>
                      <a:pt x="347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934;p38">
                <a:extLst>
                  <a:ext uri="{FF2B5EF4-FFF2-40B4-BE49-F238E27FC236}">
                    <a16:creationId xmlns:a16="http://schemas.microsoft.com/office/drawing/2014/main" id="{27AE129B-5BEC-49D7-A8D1-2DB737022E09}"/>
                  </a:ext>
                </a:extLst>
              </p:cNvPr>
              <p:cNvSpPr/>
              <p:nvPr/>
            </p:nvSpPr>
            <p:spPr>
              <a:xfrm>
                <a:off x="3001084" y="3899809"/>
                <a:ext cx="299348" cy="74751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488" extrusionOk="0">
                    <a:moveTo>
                      <a:pt x="244" y="1"/>
                    </a:moveTo>
                    <a:lnTo>
                      <a:pt x="193" y="14"/>
                    </a:lnTo>
                    <a:lnTo>
                      <a:pt x="155" y="26"/>
                    </a:lnTo>
                    <a:lnTo>
                      <a:pt x="116" y="52"/>
                    </a:lnTo>
                    <a:lnTo>
                      <a:pt x="78" y="78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14" y="206"/>
                    </a:lnTo>
                    <a:lnTo>
                      <a:pt x="1" y="244"/>
                    </a:lnTo>
                    <a:lnTo>
                      <a:pt x="14" y="295"/>
                    </a:lnTo>
                    <a:lnTo>
                      <a:pt x="26" y="347"/>
                    </a:lnTo>
                    <a:lnTo>
                      <a:pt x="39" y="385"/>
                    </a:lnTo>
                    <a:lnTo>
                      <a:pt x="78" y="423"/>
                    </a:lnTo>
                    <a:lnTo>
                      <a:pt x="116" y="449"/>
                    </a:lnTo>
                    <a:lnTo>
                      <a:pt x="155" y="475"/>
                    </a:lnTo>
                    <a:lnTo>
                      <a:pt x="193" y="487"/>
                    </a:lnTo>
                    <a:lnTo>
                      <a:pt x="1679" y="487"/>
                    </a:lnTo>
                    <a:lnTo>
                      <a:pt x="1730" y="475"/>
                    </a:lnTo>
                    <a:lnTo>
                      <a:pt x="1768" y="449"/>
                    </a:lnTo>
                    <a:lnTo>
                      <a:pt x="1807" y="423"/>
                    </a:lnTo>
                    <a:lnTo>
                      <a:pt x="1832" y="385"/>
                    </a:lnTo>
                    <a:lnTo>
                      <a:pt x="1858" y="347"/>
                    </a:lnTo>
                    <a:lnTo>
                      <a:pt x="1871" y="295"/>
                    </a:lnTo>
                    <a:lnTo>
                      <a:pt x="1871" y="244"/>
                    </a:lnTo>
                    <a:lnTo>
                      <a:pt x="1871" y="206"/>
                    </a:lnTo>
                    <a:lnTo>
                      <a:pt x="1858" y="154"/>
                    </a:lnTo>
                    <a:lnTo>
                      <a:pt x="1832" y="116"/>
                    </a:lnTo>
                    <a:lnTo>
                      <a:pt x="1807" y="78"/>
                    </a:lnTo>
                    <a:lnTo>
                      <a:pt x="1768" y="52"/>
                    </a:lnTo>
                    <a:lnTo>
                      <a:pt x="1730" y="26"/>
                    </a:lnTo>
                    <a:lnTo>
                      <a:pt x="1679" y="14"/>
                    </a:lnTo>
                    <a:lnTo>
                      <a:pt x="16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935;p38">
                <a:extLst>
                  <a:ext uri="{FF2B5EF4-FFF2-40B4-BE49-F238E27FC236}">
                    <a16:creationId xmlns:a16="http://schemas.microsoft.com/office/drawing/2014/main" id="{6B2BF834-CD36-421E-BA41-4602969A88B6}"/>
                  </a:ext>
                </a:extLst>
              </p:cNvPr>
              <p:cNvSpPr/>
              <p:nvPr/>
            </p:nvSpPr>
            <p:spPr>
              <a:xfrm>
                <a:off x="3677366" y="4343251"/>
                <a:ext cx="588297" cy="75548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4932" extrusionOk="0">
                    <a:moveTo>
                      <a:pt x="244" y="0"/>
                    </a:moveTo>
                    <a:lnTo>
                      <a:pt x="193" y="13"/>
                    </a:lnTo>
                    <a:lnTo>
                      <a:pt x="154" y="26"/>
                    </a:lnTo>
                    <a:lnTo>
                      <a:pt x="103" y="52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0" y="192"/>
                    </a:lnTo>
                    <a:lnTo>
                      <a:pt x="0" y="244"/>
                    </a:lnTo>
                    <a:lnTo>
                      <a:pt x="0" y="4688"/>
                    </a:lnTo>
                    <a:lnTo>
                      <a:pt x="0" y="4739"/>
                    </a:lnTo>
                    <a:lnTo>
                      <a:pt x="26" y="4778"/>
                    </a:lnTo>
                    <a:lnTo>
                      <a:pt x="39" y="4829"/>
                    </a:lnTo>
                    <a:lnTo>
                      <a:pt x="77" y="4867"/>
                    </a:lnTo>
                    <a:lnTo>
                      <a:pt x="103" y="4893"/>
                    </a:lnTo>
                    <a:lnTo>
                      <a:pt x="154" y="4919"/>
                    </a:lnTo>
                    <a:lnTo>
                      <a:pt x="193" y="4931"/>
                    </a:lnTo>
                    <a:lnTo>
                      <a:pt x="295" y="4931"/>
                    </a:lnTo>
                    <a:lnTo>
                      <a:pt x="333" y="4919"/>
                    </a:lnTo>
                    <a:lnTo>
                      <a:pt x="385" y="4893"/>
                    </a:lnTo>
                    <a:lnTo>
                      <a:pt x="410" y="4867"/>
                    </a:lnTo>
                    <a:lnTo>
                      <a:pt x="449" y="4829"/>
                    </a:lnTo>
                    <a:lnTo>
                      <a:pt x="462" y="4778"/>
                    </a:lnTo>
                    <a:lnTo>
                      <a:pt x="487" y="4739"/>
                    </a:lnTo>
                    <a:lnTo>
                      <a:pt x="487" y="4688"/>
                    </a:lnTo>
                    <a:lnTo>
                      <a:pt x="487" y="3228"/>
                    </a:lnTo>
                    <a:lnTo>
                      <a:pt x="3484" y="3228"/>
                    </a:lnTo>
                    <a:lnTo>
                      <a:pt x="3523" y="3215"/>
                    </a:lnTo>
                    <a:lnTo>
                      <a:pt x="3574" y="3190"/>
                    </a:lnTo>
                    <a:lnTo>
                      <a:pt x="3599" y="3164"/>
                    </a:lnTo>
                    <a:lnTo>
                      <a:pt x="3638" y="3125"/>
                    </a:lnTo>
                    <a:lnTo>
                      <a:pt x="3651" y="3087"/>
                    </a:lnTo>
                    <a:lnTo>
                      <a:pt x="3663" y="3036"/>
                    </a:lnTo>
                    <a:lnTo>
                      <a:pt x="3676" y="2997"/>
                    </a:lnTo>
                    <a:lnTo>
                      <a:pt x="3663" y="2946"/>
                    </a:lnTo>
                    <a:lnTo>
                      <a:pt x="3651" y="2895"/>
                    </a:lnTo>
                    <a:lnTo>
                      <a:pt x="3638" y="2856"/>
                    </a:lnTo>
                    <a:lnTo>
                      <a:pt x="3599" y="2818"/>
                    </a:lnTo>
                    <a:lnTo>
                      <a:pt x="3574" y="2792"/>
                    </a:lnTo>
                    <a:lnTo>
                      <a:pt x="3523" y="2767"/>
                    </a:lnTo>
                    <a:lnTo>
                      <a:pt x="3484" y="2754"/>
                    </a:lnTo>
                    <a:lnTo>
                      <a:pt x="487" y="2754"/>
                    </a:lnTo>
                    <a:lnTo>
                      <a:pt x="487" y="244"/>
                    </a:lnTo>
                    <a:lnTo>
                      <a:pt x="487" y="192"/>
                    </a:lnTo>
                    <a:lnTo>
                      <a:pt x="462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52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936;p38">
                <a:extLst>
                  <a:ext uri="{FF2B5EF4-FFF2-40B4-BE49-F238E27FC236}">
                    <a16:creationId xmlns:a16="http://schemas.microsoft.com/office/drawing/2014/main" id="{6B64252F-3885-488E-BE87-7C6FF1E96C34}"/>
                  </a:ext>
                </a:extLst>
              </p:cNvPr>
              <p:cNvSpPr/>
              <p:nvPr/>
            </p:nvSpPr>
            <p:spPr>
              <a:xfrm rot="12188187">
                <a:off x="3253231" y="3493736"/>
                <a:ext cx="926362" cy="886906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5790" extrusionOk="0">
                    <a:moveTo>
                      <a:pt x="2178" y="1"/>
                    </a:moveTo>
                    <a:lnTo>
                      <a:pt x="2178" y="590"/>
                    </a:lnTo>
                    <a:lnTo>
                      <a:pt x="1973" y="667"/>
                    </a:lnTo>
                    <a:lnTo>
                      <a:pt x="1768" y="756"/>
                    </a:lnTo>
                    <a:lnTo>
                      <a:pt x="1358" y="346"/>
                    </a:lnTo>
                    <a:lnTo>
                      <a:pt x="346" y="1358"/>
                    </a:lnTo>
                    <a:lnTo>
                      <a:pt x="756" y="1768"/>
                    </a:lnTo>
                    <a:lnTo>
                      <a:pt x="666" y="1973"/>
                    </a:lnTo>
                    <a:lnTo>
                      <a:pt x="589" y="2191"/>
                    </a:lnTo>
                    <a:lnTo>
                      <a:pt x="0" y="2191"/>
                    </a:lnTo>
                    <a:lnTo>
                      <a:pt x="0" y="3612"/>
                    </a:lnTo>
                    <a:lnTo>
                      <a:pt x="589" y="3612"/>
                    </a:lnTo>
                    <a:lnTo>
                      <a:pt x="666" y="3830"/>
                    </a:lnTo>
                    <a:lnTo>
                      <a:pt x="756" y="4035"/>
                    </a:lnTo>
                    <a:lnTo>
                      <a:pt x="346" y="4445"/>
                    </a:lnTo>
                    <a:lnTo>
                      <a:pt x="1358" y="5457"/>
                    </a:lnTo>
                    <a:lnTo>
                      <a:pt x="1768" y="5034"/>
                    </a:lnTo>
                    <a:lnTo>
                      <a:pt x="1973" y="5136"/>
                    </a:lnTo>
                    <a:lnTo>
                      <a:pt x="2178" y="5213"/>
                    </a:lnTo>
                    <a:lnTo>
                      <a:pt x="2178" y="5790"/>
                    </a:lnTo>
                    <a:lnTo>
                      <a:pt x="3612" y="5790"/>
                    </a:lnTo>
                    <a:lnTo>
                      <a:pt x="3612" y="5213"/>
                    </a:lnTo>
                    <a:lnTo>
                      <a:pt x="3817" y="5136"/>
                    </a:lnTo>
                    <a:lnTo>
                      <a:pt x="4022" y="5034"/>
                    </a:lnTo>
                    <a:lnTo>
                      <a:pt x="4432" y="5457"/>
                    </a:lnTo>
                    <a:lnTo>
                      <a:pt x="5444" y="4445"/>
                    </a:lnTo>
                    <a:lnTo>
                      <a:pt x="5034" y="4035"/>
                    </a:lnTo>
                    <a:lnTo>
                      <a:pt x="5123" y="3830"/>
                    </a:lnTo>
                    <a:lnTo>
                      <a:pt x="5200" y="3612"/>
                    </a:lnTo>
                    <a:lnTo>
                      <a:pt x="5789" y="3612"/>
                    </a:lnTo>
                    <a:lnTo>
                      <a:pt x="5789" y="2191"/>
                    </a:lnTo>
                    <a:lnTo>
                      <a:pt x="5200" y="2191"/>
                    </a:lnTo>
                    <a:lnTo>
                      <a:pt x="5123" y="1973"/>
                    </a:lnTo>
                    <a:lnTo>
                      <a:pt x="5034" y="1768"/>
                    </a:lnTo>
                    <a:lnTo>
                      <a:pt x="5444" y="1358"/>
                    </a:lnTo>
                    <a:lnTo>
                      <a:pt x="4432" y="346"/>
                    </a:lnTo>
                    <a:lnTo>
                      <a:pt x="4022" y="756"/>
                    </a:lnTo>
                    <a:lnTo>
                      <a:pt x="3817" y="667"/>
                    </a:lnTo>
                    <a:lnTo>
                      <a:pt x="3612" y="590"/>
                    </a:lnTo>
                    <a:lnTo>
                      <a:pt x="36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937;p38">
                <a:extLst>
                  <a:ext uri="{FF2B5EF4-FFF2-40B4-BE49-F238E27FC236}">
                    <a16:creationId xmlns:a16="http://schemas.microsoft.com/office/drawing/2014/main" id="{FC970ADD-9C2E-490F-8250-BF142179FFA4}"/>
                  </a:ext>
                </a:extLst>
              </p:cNvPr>
              <p:cNvSpPr/>
              <p:nvPr/>
            </p:nvSpPr>
            <p:spPr>
              <a:xfrm rot="9908073">
                <a:off x="4525638" y="3064075"/>
                <a:ext cx="664134" cy="635847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4151" extrusionOk="0">
                    <a:moveTo>
                      <a:pt x="1743" y="1"/>
                    </a:moveTo>
                    <a:lnTo>
                      <a:pt x="1743" y="295"/>
                    </a:lnTo>
                    <a:lnTo>
                      <a:pt x="1602" y="321"/>
                    </a:lnTo>
                    <a:lnTo>
                      <a:pt x="1461" y="372"/>
                    </a:lnTo>
                    <a:lnTo>
                      <a:pt x="1320" y="116"/>
                    </a:lnTo>
                    <a:lnTo>
                      <a:pt x="757" y="449"/>
                    </a:lnTo>
                    <a:lnTo>
                      <a:pt x="897" y="705"/>
                    </a:lnTo>
                    <a:lnTo>
                      <a:pt x="795" y="795"/>
                    </a:lnTo>
                    <a:lnTo>
                      <a:pt x="692" y="910"/>
                    </a:lnTo>
                    <a:lnTo>
                      <a:pt x="436" y="756"/>
                    </a:lnTo>
                    <a:lnTo>
                      <a:pt x="116" y="1320"/>
                    </a:lnTo>
                    <a:lnTo>
                      <a:pt x="372" y="1473"/>
                    </a:lnTo>
                    <a:lnTo>
                      <a:pt x="321" y="1614"/>
                    </a:lnTo>
                    <a:lnTo>
                      <a:pt x="283" y="1755"/>
                    </a:lnTo>
                    <a:lnTo>
                      <a:pt x="1" y="1755"/>
                    </a:lnTo>
                    <a:lnTo>
                      <a:pt x="1" y="2408"/>
                    </a:lnTo>
                    <a:lnTo>
                      <a:pt x="283" y="2408"/>
                    </a:lnTo>
                    <a:lnTo>
                      <a:pt x="321" y="2549"/>
                    </a:lnTo>
                    <a:lnTo>
                      <a:pt x="372" y="2690"/>
                    </a:lnTo>
                    <a:lnTo>
                      <a:pt x="116" y="2831"/>
                    </a:lnTo>
                    <a:lnTo>
                      <a:pt x="436" y="3395"/>
                    </a:lnTo>
                    <a:lnTo>
                      <a:pt x="692" y="3254"/>
                    </a:lnTo>
                    <a:lnTo>
                      <a:pt x="795" y="3356"/>
                    </a:lnTo>
                    <a:lnTo>
                      <a:pt x="897" y="3459"/>
                    </a:lnTo>
                    <a:lnTo>
                      <a:pt x="757" y="3715"/>
                    </a:lnTo>
                    <a:lnTo>
                      <a:pt x="1320" y="4035"/>
                    </a:lnTo>
                    <a:lnTo>
                      <a:pt x="1461" y="3792"/>
                    </a:lnTo>
                    <a:lnTo>
                      <a:pt x="1602" y="3830"/>
                    </a:lnTo>
                    <a:lnTo>
                      <a:pt x="1743" y="3869"/>
                    </a:lnTo>
                    <a:lnTo>
                      <a:pt x="1743" y="4150"/>
                    </a:lnTo>
                    <a:lnTo>
                      <a:pt x="2396" y="4150"/>
                    </a:lnTo>
                    <a:lnTo>
                      <a:pt x="2396" y="3869"/>
                    </a:lnTo>
                    <a:lnTo>
                      <a:pt x="2550" y="3830"/>
                    </a:lnTo>
                    <a:lnTo>
                      <a:pt x="2678" y="3792"/>
                    </a:lnTo>
                    <a:lnTo>
                      <a:pt x="2831" y="4035"/>
                    </a:lnTo>
                    <a:lnTo>
                      <a:pt x="3395" y="3715"/>
                    </a:lnTo>
                    <a:lnTo>
                      <a:pt x="3254" y="3459"/>
                    </a:lnTo>
                    <a:lnTo>
                      <a:pt x="3357" y="3356"/>
                    </a:lnTo>
                    <a:lnTo>
                      <a:pt x="3459" y="3254"/>
                    </a:lnTo>
                    <a:lnTo>
                      <a:pt x="3702" y="3395"/>
                    </a:lnTo>
                    <a:lnTo>
                      <a:pt x="4035" y="2831"/>
                    </a:lnTo>
                    <a:lnTo>
                      <a:pt x="3779" y="2690"/>
                    </a:lnTo>
                    <a:lnTo>
                      <a:pt x="3830" y="2549"/>
                    </a:lnTo>
                    <a:lnTo>
                      <a:pt x="3856" y="2408"/>
                    </a:lnTo>
                    <a:lnTo>
                      <a:pt x="4151" y="2408"/>
                    </a:lnTo>
                    <a:lnTo>
                      <a:pt x="4151" y="1755"/>
                    </a:lnTo>
                    <a:lnTo>
                      <a:pt x="3856" y="1755"/>
                    </a:lnTo>
                    <a:lnTo>
                      <a:pt x="3830" y="1614"/>
                    </a:lnTo>
                    <a:lnTo>
                      <a:pt x="3779" y="1473"/>
                    </a:lnTo>
                    <a:lnTo>
                      <a:pt x="4035" y="1320"/>
                    </a:lnTo>
                    <a:lnTo>
                      <a:pt x="3702" y="756"/>
                    </a:lnTo>
                    <a:lnTo>
                      <a:pt x="3459" y="910"/>
                    </a:lnTo>
                    <a:lnTo>
                      <a:pt x="3357" y="795"/>
                    </a:lnTo>
                    <a:lnTo>
                      <a:pt x="3254" y="705"/>
                    </a:lnTo>
                    <a:lnTo>
                      <a:pt x="3395" y="449"/>
                    </a:lnTo>
                    <a:lnTo>
                      <a:pt x="2831" y="116"/>
                    </a:lnTo>
                    <a:lnTo>
                      <a:pt x="2678" y="372"/>
                    </a:lnTo>
                    <a:lnTo>
                      <a:pt x="2550" y="321"/>
                    </a:lnTo>
                    <a:lnTo>
                      <a:pt x="2396" y="295"/>
                    </a:lnTo>
                    <a:lnTo>
                      <a:pt x="2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938;p38">
                <a:extLst>
                  <a:ext uri="{FF2B5EF4-FFF2-40B4-BE49-F238E27FC236}">
                    <a16:creationId xmlns:a16="http://schemas.microsoft.com/office/drawing/2014/main" id="{C0C4E7BE-CB10-43A2-8896-843499A9DDAF}"/>
                  </a:ext>
                </a:extLst>
              </p:cNvPr>
              <p:cNvSpPr/>
              <p:nvPr/>
            </p:nvSpPr>
            <p:spPr>
              <a:xfrm rot="1784719">
                <a:off x="4974414" y="3668354"/>
                <a:ext cx="1196911" cy="1159564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7570" extrusionOk="0">
                    <a:moveTo>
                      <a:pt x="2819" y="0"/>
                    </a:moveTo>
                    <a:lnTo>
                      <a:pt x="2819" y="679"/>
                    </a:lnTo>
                    <a:lnTo>
                      <a:pt x="2626" y="743"/>
                    </a:lnTo>
                    <a:lnTo>
                      <a:pt x="2447" y="820"/>
                    </a:lnTo>
                    <a:lnTo>
                      <a:pt x="2281" y="897"/>
                    </a:lnTo>
                    <a:lnTo>
                      <a:pt x="2114" y="987"/>
                    </a:lnTo>
                    <a:lnTo>
                      <a:pt x="1948" y="1076"/>
                    </a:lnTo>
                    <a:lnTo>
                      <a:pt x="1794" y="1192"/>
                    </a:lnTo>
                    <a:lnTo>
                      <a:pt x="1653" y="1307"/>
                    </a:lnTo>
                    <a:lnTo>
                      <a:pt x="1512" y="1435"/>
                    </a:lnTo>
                    <a:lnTo>
                      <a:pt x="923" y="1089"/>
                    </a:lnTo>
                    <a:lnTo>
                      <a:pt x="1" y="2703"/>
                    </a:lnTo>
                    <a:lnTo>
                      <a:pt x="577" y="3036"/>
                    </a:lnTo>
                    <a:lnTo>
                      <a:pt x="539" y="3215"/>
                    </a:lnTo>
                    <a:lnTo>
                      <a:pt x="513" y="3407"/>
                    </a:lnTo>
                    <a:lnTo>
                      <a:pt x="487" y="3599"/>
                    </a:lnTo>
                    <a:lnTo>
                      <a:pt x="487" y="3792"/>
                    </a:lnTo>
                    <a:lnTo>
                      <a:pt x="487" y="3984"/>
                    </a:lnTo>
                    <a:lnTo>
                      <a:pt x="513" y="4176"/>
                    </a:lnTo>
                    <a:lnTo>
                      <a:pt x="539" y="4355"/>
                    </a:lnTo>
                    <a:lnTo>
                      <a:pt x="577" y="4534"/>
                    </a:lnTo>
                    <a:lnTo>
                      <a:pt x="1" y="4880"/>
                    </a:lnTo>
                    <a:lnTo>
                      <a:pt x="923" y="6481"/>
                    </a:lnTo>
                    <a:lnTo>
                      <a:pt x="1512" y="6148"/>
                    </a:lnTo>
                    <a:lnTo>
                      <a:pt x="1653" y="6276"/>
                    </a:lnTo>
                    <a:lnTo>
                      <a:pt x="1794" y="6392"/>
                    </a:lnTo>
                    <a:lnTo>
                      <a:pt x="1948" y="6494"/>
                    </a:lnTo>
                    <a:lnTo>
                      <a:pt x="2114" y="6596"/>
                    </a:lnTo>
                    <a:lnTo>
                      <a:pt x="2281" y="6686"/>
                    </a:lnTo>
                    <a:lnTo>
                      <a:pt x="2447" y="6763"/>
                    </a:lnTo>
                    <a:lnTo>
                      <a:pt x="2626" y="6827"/>
                    </a:lnTo>
                    <a:lnTo>
                      <a:pt x="2819" y="6891"/>
                    </a:lnTo>
                    <a:lnTo>
                      <a:pt x="2819" y="7570"/>
                    </a:lnTo>
                    <a:lnTo>
                      <a:pt x="4663" y="7570"/>
                    </a:lnTo>
                    <a:lnTo>
                      <a:pt x="4663" y="6891"/>
                    </a:lnTo>
                    <a:lnTo>
                      <a:pt x="4855" y="6827"/>
                    </a:lnTo>
                    <a:lnTo>
                      <a:pt x="5021" y="6763"/>
                    </a:lnTo>
                    <a:lnTo>
                      <a:pt x="5201" y="6686"/>
                    </a:lnTo>
                    <a:lnTo>
                      <a:pt x="5367" y="6596"/>
                    </a:lnTo>
                    <a:lnTo>
                      <a:pt x="5534" y="6494"/>
                    </a:lnTo>
                    <a:lnTo>
                      <a:pt x="5687" y="6392"/>
                    </a:lnTo>
                    <a:lnTo>
                      <a:pt x="5828" y="6276"/>
                    </a:lnTo>
                    <a:lnTo>
                      <a:pt x="5969" y="6148"/>
                    </a:lnTo>
                    <a:lnTo>
                      <a:pt x="6558" y="6481"/>
                    </a:lnTo>
                    <a:lnTo>
                      <a:pt x="7481" y="4880"/>
                    </a:lnTo>
                    <a:lnTo>
                      <a:pt x="6891" y="4534"/>
                    </a:lnTo>
                    <a:lnTo>
                      <a:pt x="6930" y="4355"/>
                    </a:lnTo>
                    <a:lnTo>
                      <a:pt x="6968" y="4176"/>
                    </a:lnTo>
                    <a:lnTo>
                      <a:pt x="6981" y="3984"/>
                    </a:lnTo>
                    <a:lnTo>
                      <a:pt x="6994" y="3792"/>
                    </a:lnTo>
                    <a:lnTo>
                      <a:pt x="6981" y="3599"/>
                    </a:lnTo>
                    <a:lnTo>
                      <a:pt x="6968" y="3407"/>
                    </a:lnTo>
                    <a:lnTo>
                      <a:pt x="6930" y="3215"/>
                    </a:lnTo>
                    <a:lnTo>
                      <a:pt x="6891" y="3036"/>
                    </a:lnTo>
                    <a:lnTo>
                      <a:pt x="7481" y="2703"/>
                    </a:lnTo>
                    <a:lnTo>
                      <a:pt x="6558" y="1089"/>
                    </a:lnTo>
                    <a:lnTo>
                      <a:pt x="5969" y="1435"/>
                    </a:lnTo>
                    <a:lnTo>
                      <a:pt x="5828" y="1307"/>
                    </a:lnTo>
                    <a:lnTo>
                      <a:pt x="5687" y="1192"/>
                    </a:lnTo>
                    <a:lnTo>
                      <a:pt x="5534" y="1076"/>
                    </a:lnTo>
                    <a:lnTo>
                      <a:pt x="5367" y="987"/>
                    </a:lnTo>
                    <a:lnTo>
                      <a:pt x="5201" y="897"/>
                    </a:lnTo>
                    <a:lnTo>
                      <a:pt x="5021" y="820"/>
                    </a:lnTo>
                    <a:lnTo>
                      <a:pt x="4855" y="743"/>
                    </a:lnTo>
                    <a:lnTo>
                      <a:pt x="4663" y="679"/>
                    </a:lnTo>
                    <a:lnTo>
                      <a:pt x="46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939;p38">
                <a:extLst>
                  <a:ext uri="{FF2B5EF4-FFF2-40B4-BE49-F238E27FC236}">
                    <a16:creationId xmlns:a16="http://schemas.microsoft.com/office/drawing/2014/main" id="{D0056353-2949-469C-A522-C7657D5B646C}"/>
                  </a:ext>
                </a:extLst>
              </p:cNvPr>
              <p:cNvSpPr/>
              <p:nvPr/>
            </p:nvSpPr>
            <p:spPr>
              <a:xfrm>
                <a:off x="4089183" y="2915034"/>
                <a:ext cx="18047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28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7" y="39"/>
                    </a:lnTo>
                    <a:lnTo>
                      <a:pt x="244" y="90"/>
                    </a:lnTo>
                    <a:lnTo>
                      <a:pt x="167" y="167"/>
                    </a:lnTo>
                    <a:lnTo>
                      <a:pt x="90" y="244"/>
                    </a:lnTo>
                    <a:lnTo>
                      <a:pt x="39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39" y="781"/>
                    </a:lnTo>
                    <a:lnTo>
                      <a:pt x="90" y="884"/>
                    </a:lnTo>
                    <a:lnTo>
                      <a:pt x="167" y="961"/>
                    </a:lnTo>
                    <a:lnTo>
                      <a:pt x="244" y="1038"/>
                    </a:lnTo>
                    <a:lnTo>
                      <a:pt x="347" y="1089"/>
                    </a:lnTo>
                    <a:lnTo>
                      <a:pt x="449" y="1114"/>
                    </a:lnTo>
                    <a:lnTo>
                      <a:pt x="564" y="1127"/>
                    </a:lnTo>
                    <a:lnTo>
                      <a:pt x="680" y="1114"/>
                    </a:lnTo>
                    <a:lnTo>
                      <a:pt x="782" y="1089"/>
                    </a:lnTo>
                    <a:lnTo>
                      <a:pt x="885" y="1038"/>
                    </a:lnTo>
                    <a:lnTo>
                      <a:pt x="961" y="961"/>
                    </a:lnTo>
                    <a:lnTo>
                      <a:pt x="1038" y="884"/>
                    </a:lnTo>
                    <a:lnTo>
                      <a:pt x="1089" y="781"/>
                    </a:lnTo>
                    <a:lnTo>
                      <a:pt x="1115" y="679"/>
                    </a:lnTo>
                    <a:lnTo>
                      <a:pt x="1128" y="564"/>
                    </a:lnTo>
                    <a:lnTo>
                      <a:pt x="1115" y="448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61" y="167"/>
                    </a:lnTo>
                    <a:lnTo>
                      <a:pt x="885" y="90"/>
                    </a:lnTo>
                    <a:lnTo>
                      <a:pt x="782" y="39"/>
                    </a:lnTo>
                    <a:lnTo>
                      <a:pt x="680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940;p38">
                <a:extLst>
                  <a:ext uri="{FF2B5EF4-FFF2-40B4-BE49-F238E27FC236}">
                    <a16:creationId xmlns:a16="http://schemas.microsoft.com/office/drawing/2014/main" id="{24F2252B-7F2B-43AB-8441-9089114418CA}"/>
                  </a:ext>
                </a:extLst>
              </p:cNvPr>
              <p:cNvSpPr/>
              <p:nvPr/>
            </p:nvSpPr>
            <p:spPr>
              <a:xfrm>
                <a:off x="2949888" y="3850791"/>
                <a:ext cx="180472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1" extrusionOk="0">
                    <a:moveTo>
                      <a:pt x="564" y="1"/>
                    </a:moveTo>
                    <a:lnTo>
                      <a:pt x="449" y="13"/>
                    </a:lnTo>
                    <a:lnTo>
                      <a:pt x="346" y="52"/>
                    </a:lnTo>
                    <a:lnTo>
                      <a:pt x="244" y="103"/>
                    </a:lnTo>
                    <a:lnTo>
                      <a:pt x="167" y="167"/>
                    </a:lnTo>
                    <a:lnTo>
                      <a:pt x="90" y="257"/>
                    </a:lnTo>
                    <a:lnTo>
                      <a:pt x="39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39" y="795"/>
                    </a:lnTo>
                    <a:lnTo>
                      <a:pt x="90" y="884"/>
                    </a:lnTo>
                    <a:lnTo>
                      <a:pt x="167" y="974"/>
                    </a:lnTo>
                    <a:lnTo>
                      <a:pt x="244" y="1038"/>
                    </a:lnTo>
                    <a:lnTo>
                      <a:pt x="346" y="1089"/>
                    </a:lnTo>
                    <a:lnTo>
                      <a:pt x="449" y="1128"/>
                    </a:lnTo>
                    <a:lnTo>
                      <a:pt x="564" y="1140"/>
                    </a:lnTo>
                    <a:lnTo>
                      <a:pt x="679" y="1128"/>
                    </a:lnTo>
                    <a:lnTo>
                      <a:pt x="782" y="1089"/>
                    </a:lnTo>
                    <a:lnTo>
                      <a:pt x="884" y="1038"/>
                    </a:lnTo>
                    <a:lnTo>
                      <a:pt x="961" y="974"/>
                    </a:lnTo>
                    <a:lnTo>
                      <a:pt x="1038" y="884"/>
                    </a:lnTo>
                    <a:lnTo>
                      <a:pt x="1089" y="795"/>
                    </a:lnTo>
                    <a:lnTo>
                      <a:pt x="1128" y="679"/>
                    </a:lnTo>
                    <a:lnTo>
                      <a:pt x="1128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57"/>
                    </a:lnTo>
                    <a:lnTo>
                      <a:pt x="961" y="167"/>
                    </a:lnTo>
                    <a:lnTo>
                      <a:pt x="884" y="103"/>
                    </a:lnTo>
                    <a:lnTo>
                      <a:pt x="782" y="52"/>
                    </a:lnTo>
                    <a:lnTo>
                      <a:pt x="679" y="1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941;p38">
                <a:extLst>
                  <a:ext uri="{FF2B5EF4-FFF2-40B4-BE49-F238E27FC236}">
                    <a16:creationId xmlns:a16="http://schemas.microsoft.com/office/drawing/2014/main" id="{F2DE8F86-CBD4-48C0-A9A8-305FCE46F932}"/>
                  </a:ext>
                </a:extLst>
              </p:cNvPr>
              <p:cNvSpPr/>
              <p:nvPr/>
            </p:nvSpPr>
            <p:spPr>
              <a:xfrm>
                <a:off x="4136381" y="4714093"/>
                <a:ext cx="180472" cy="174624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0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6" y="51"/>
                    </a:lnTo>
                    <a:lnTo>
                      <a:pt x="244" y="102"/>
                    </a:lnTo>
                    <a:lnTo>
                      <a:pt x="167" y="167"/>
                    </a:lnTo>
                    <a:lnTo>
                      <a:pt x="90" y="256"/>
                    </a:lnTo>
                    <a:lnTo>
                      <a:pt x="39" y="346"/>
                    </a:lnTo>
                    <a:lnTo>
                      <a:pt x="13" y="461"/>
                    </a:lnTo>
                    <a:lnTo>
                      <a:pt x="0" y="576"/>
                    </a:lnTo>
                    <a:lnTo>
                      <a:pt x="13" y="679"/>
                    </a:lnTo>
                    <a:lnTo>
                      <a:pt x="39" y="794"/>
                    </a:lnTo>
                    <a:lnTo>
                      <a:pt x="90" y="884"/>
                    </a:lnTo>
                    <a:lnTo>
                      <a:pt x="167" y="973"/>
                    </a:lnTo>
                    <a:lnTo>
                      <a:pt x="244" y="1037"/>
                    </a:lnTo>
                    <a:lnTo>
                      <a:pt x="346" y="1089"/>
                    </a:lnTo>
                    <a:lnTo>
                      <a:pt x="449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82" y="1089"/>
                    </a:lnTo>
                    <a:lnTo>
                      <a:pt x="884" y="1037"/>
                    </a:lnTo>
                    <a:lnTo>
                      <a:pt x="961" y="973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15" y="679"/>
                    </a:lnTo>
                    <a:lnTo>
                      <a:pt x="1127" y="576"/>
                    </a:lnTo>
                    <a:lnTo>
                      <a:pt x="1115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61" y="167"/>
                    </a:lnTo>
                    <a:lnTo>
                      <a:pt x="884" y="102"/>
                    </a:lnTo>
                    <a:lnTo>
                      <a:pt x="782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942;p38">
                <a:extLst>
                  <a:ext uri="{FF2B5EF4-FFF2-40B4-BE49-F238E27FC236}">
                    <a16:creationId xmlns:a16="http://schemas.microsoft.com/office/drawing/2014/main" id="{FA1137C4-CD20-4E78-A61A-A4DDE5B62D23}"/>
                  </a:ext>
                </a:extLst>
              </p:cNvPr>
              <p:cNvSpPr/>
              <p:nvPr/>
            </p:nvSpPr>
            <p:spPr>
              <a:xfrm>
                <a:off x="4730585" y="4800332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77" y="1"/>
                    </a:moveTo>
                    <a:lnTo>
                      <a:pt x="462" y="13"/>
                    </a:lnTo>
                    <a:lnTo>
                      <a:pt x="346" y="39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4"/>
                    </a:lnTo>
                    <a:lnTo>
                      <a:pt x="52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52" y="782"/>
                    </a:lnTo>
                    <a:lnTo>
                      <a:pt x="103" y="884"/>
                    </a:lnTo>
                    <a:lnTo>
                      <a:pt x="167" y="961"/>
                    </a:lnTo>
                    <a:lnTo>
                      <a:pt x="257" y="1038"/>
                    </a:lnTo>
                    <a:lnTo>
                      <a:pt x="346" y="1089"/>
                    </a:lnTo>
                    <a:lnTo>
                      <a:pt x="462" y="1128"/>
                    </a:lnTo>
                    <a:lnTo>
                      <a:pt x="692" y="1128"/>
                    </a:lnTo>
                    <a:lnTo>
                      <a:pt x="795" y="1089"/>
                    </a:lnTo>
                    <a:lnTo>
                      <a:pt x="884" y="1038"/>
                    </a:lnTo>
                    <a:lnTo>
                      <a:pt x="974" y="961"/>
                    </a:lnTo>
                    <a:lnTo>
                      <a:pt x="1038" y="884"/>
                    </a:lnTo>
                    <a:lnTo>
                      <a:pt x="1089" y="782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74" y="167"/>
                    </a:lnTo>
                    <a:lnTo>
                      <a:pt x="884" y="90"/>
                    </a:lnTo>
                    <a:lnTo>
                      <a:pt x="795" y="39"/>
                    </a:lnTo>
                    <a:lnTo>
                      <a:pt x="692" y="13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943;p38">
                <a:extLst>
                  <a:ext uri="{FF2B5EF4-FFF2-40B4-BE49-F238E27FC236}">
                    <a16:creationId xmlns:a16="http://schemas.microsoft.com/office/drawing/2014/main" id="{1A26FA80-B10F-4835-8637-8A398125DBFF}"/>
                  </a:ext>
                </a:extLst>
              </p:cNvPr>
              <p:cNvSpPr/>
              <p:nvPr/>
            </p:nvSpPr>
            <p:spPr>
              <a:xfrm>
                <a:off x="4480681" y="4160818"/>
                <a:ext cx="182393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1" extrusionOk="0">
                    <a:moveTo>
                      <a:pt x="564" y="0"/>
                    </a:moveTo>
                    <a:lnTo>
                      <a:pt x="461" y="13"/>
                    </a:lnTo>
                    <a:lnTo>
                      <a:pt x="346" y="51"/>
                    </a:lnTo>
                    <a:lnTo>
                      <a:pt x="256" y="103"/>
                    </a:lnTo>
                    <a:lnTo>
                      <a:pt x="167" y="167"/>
                    </a:lnTo>
                    <a:lnTo>
                      <a:pt x="103" y="256"/>
                    </a:lnTo>
                    <a:lnTo>
                      <a:pt x="51" y="346"/>
                    </a:lnTo>
                    <a:lnTo>
                      <a:pt x="13" y="461"/>
                    </a:lnTo>
                    <a:lnTo>
                      <a:pt x="0" y="577"/>
                    </a:lnTo>
                    <a:lnTo>
                      <a:pt x="13" y="692"/>
                    </a:lnTo>
                    <a:lnTo>
                      <a:pt x="51" y="794"/>
                    </a:lnTo>
                    <a:lnTo>
                      <a:pt x="103" y="884"/>
                    </a:lnTo>
                    <a:lnTo>
                      <a:pt x="167" y="974"/>
                    </a:lnTo>
                    <a:lnTo>
                      <a:pt x="256" y="1038"/>
                    </a:lnTo>
                    <a:lnTo>
                      <a:pt x="346" y="1102"/>
                    </a:lnTo>
                    <a:lnTo>
                      <a:pt x="461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94" y="1102"/>
                    </a:lnTo>
                    <a:lnTo>
                      <a:pt x="884" y="1038"/>
                    </a:lnTo>
                    <a:lnTo>
                      <a:pt x="973" y="974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27" y="692"/>
                    </a:lnTo>
                    <a:lnTo>
                      <a:pt x="1140" y="577"/>
                    </a:lnTo>
                    <a:lnTo>
                      <a:pt x="1127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73" y="167"/>
                    </a:lnTo>
                    <a:lnTo>
                      <a:pt x="884" y="103"/>
                    </a:lnTo>
                    <a:lnTo>
                      <a:pt x="794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944;p38">
                <a:extLst>
                  <a:ext uri="{FF2B5EF4-FFF2-40B4-BE49-F238E27FC236}">
                    <a16:creationId xmlns:a16="http://schemas.microsoft.com/office/drawing/2014/main" id="{AAB73EAC-FFC3-463D-80E8-2834315C2A05}"/>
                  </a:ext>
                </a:extLst>
              </p:cNvPr>
              <p:cNvSpPr/>
              <p:nvPr/>
            </p:nvSpPr>
            <p:spPr>
              <a:xfrm>
                <a:off x="6166986" y="3764549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65" y="0"/>
                    </a:moveTo>
                    <a:lnTo>
                      <a:pt x="462" y="13"/>
                    </a:lnTo>
                    <a:lnTo>
                      <a:pt x="347" y="38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3"/>
                    </a:lnTo>
                    <a:lnTo>
                      <a:pt x="52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52" y="781"/>
                    </a:lnTo>
                    <a:lnTo>
                      <a:pt x="103" y="884"/>
                    </a:lnTo>
                    <a:lnTo>
                      <a:pt x="167" y="973"/>
                    </a:lnTo>
                    <a:lnTo>
                      <a:pt x="257" y="1037"/>
                    </a:lnTo>
                    <a:lnTo>
                      <a:pt x="347" y="1089"/>
                    </a:lnTo>
                    <a:lnTo>
                      <a:pt x="462" y="1127"/>
                    </a:lnTo>
                    <a:lnTo>
                      <a:pt x="680" y="1127"/>
                    </a:lnTo>
                    <a:lnTo>
                      <a:pt x="795" y="1089"/>
                    </a:lnTo>
                    <a:lnTo>
                      <a:pt x="885" y="1037"/>
                    </a:lnTo>
                    <a:lnTo>
                      <a:pt x="974" y="973"/>
                    </a:lnTo>
                    <a:lnTo>
                      <a:pt x="1038" y="884"/>
                    </a:lnTo>
                    <a:lnTo>
                      <a:pt x="1090" y="781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8"/>
                    </a:lnTo>
                    <a:lnTo>
                      <a:pt x="1090" y="346"/>
                    </a:lnTo>
                    <a:lnTo>
                      <a:pt x="1038" y="243"/>
                    </a:lnTo>
                    <a:lnTo>
                      <a:pt x="974" y="167"/>
                    </a:lnTo>
                    <a:lnTo>
                      <a:pt x="885" y="90"/>
                    </a:lnTo>
                    <a:lnTo>
                      <a:pt x="795" y="38"/>
                    </a:lnTo>
                    <a:lnTo>
                      <a:pt x="680" y="13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945;p38">
                <a:extLst>
                  <a:ext uri="{FF2B5EF4-FFF2-40B4-BE49-F238E27FC236}">
                    <a16:creationId xmlns:a16="http://schemas.microsoft.com/office/drawing/2014/main" id="{11CEDD64-0B69-447F-9BA3-AA441629397C}"/>
                  </a:ext>
                </a:extLst>
              </p:cNvPr>
              <p:cNvSpPr/>
              <p:nvPr/>
            </p:nvSpPr>
            <p:spPr>
              <a:xfrm>
                <a:off x="3406823" y="3642778"/>
                <a:ext cx="619017" cy="59081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3857" extrusionOk="0">
                    <a:moveTo>
                      <a:pt x="1935" y="1"/>
                    </a:moveTo>
                    <a:lnTo>
                      <a:pt x="1743" y="14"/>
                    </a:lnTo>
                    <a:lnTo>
                      <a:pt x="1551" y="39"/>
                    </a:lnTo>
                    <a:lnTo>
                      <a:pt x="1358" y="91"/>
                    </a:lnTo>
                    <a:lnTo>
                      <a:pt x="1179" y="155"/>
                    </a:lnTo>
                    <a:lnTo>
                      <a:pt x="1013" y="231"/>
                    </a:lnTo>
                    <a:lnTo>
                      <a:pt x="859" y="321"/>
                    </a:lnTo>
                    <a:lnTo>
                      <a:pt x="705" y="436"/>
                    </a:lnTo>
                    <a:lnTo>
                      <a:pt x="577" y="564"/>
                    </a:lnTo>
                    <a:lnTo>
                      <a:pt x="449" y="705"/>
                    </a:lnTo>
                    <a:lnTo>
                      <a:pt x="334" y="846"/>
                    </a:lnTo>
                    <a:lnTo>
                      <a:pt x="244" y="1013"/>
                    </a:lnTo>
                    <a:lnTo>
                      <a:pt x="154" y="1179"/>
                    </a:lnTo>
                    <a:lnTo>
                      <a:pt x="90" y="1359"/>
                    </a:lnTo>
                    <a:lnTo>
                      <a:pt x="39" y="1538"/>
                    </a:lnTo>
                    <a:lnTo>
                      <a:pt x="14" y="1730"/>
                    </a:lnTo>
                    <a:lnTo>
                      <a:pt x="1" y="1922"/>
                    </a:lnTo>
                    <a:lnTo>
                      <a:pt x="14" y="2127"/>
                    </a:lnTo>
                    <a:lnTo>
                      <a:pt x="39" y="2319"/>
                    </a:lnTo>
                    <a:lnTo>
                      <a:pt x="90" y="2498"/>
                    </a:lnTo>
                    <a:lnTo>
                      <a:pt x="154" y="2678"/>
                    </a:lnTo>
                    <a:lnTo>
                      <a:pt x="244" y="2844"/>
                    </a:lnTo>
                    <a:lnTo>
                      <a:pt x="334" y="3011"/>
                    </a:lnTo>
                    <a:lnTo>
                      <a:pt x="449" y="3152"/>
                    </a:lnTo>
                    <a:lnTo>
                      <a:pt x="577" y="3293"/>
                    </a:lnTo>
                    <a:lnTo>
                      <a:pt x="705" y="3421"/>
                    </a:lnTo>
                    <a:lnTo>
                      <a:pt x="859" y="3523"/>
                    </a:lnTo>
                    <a:lnTo>
                      <a:pt x="1013" y="3626"/>
                    </a:lnTo>
                    <a:lnTo>
                      <a:pt x="1179" y="3702"/>
                    </a:lnTo>
                    <a:lnTo>
                      <a:pt x="1358" y="3766"/>
                    </a:lnTo>
                    <a:lnTo>
                      <a:pt x="1551" y="3818"/>
                    </a:lnTo>
                    <a:lnTo>
                      <a:pt x="1743" y="3843"/>
                    </a:lnTo>
                    <a:lnTo>
                      <a:pt x="1935" y="3856"/>
                    </a:lnTo>
                    <a:lnTo>
                      <a:pt x="2127" y="3843"/>
                    </a:lnTo>
                    <a:lnTo>
                      <a:pt x="2319" y="3818"/>
                    </a:lnTo>
                    <a:lnTo>
                      <a:pt x="2511" y="3766"/>
                    </a:lnTo>
                    <a:lnTo>
                      <a:pt x="2690" y="3702"/>
                    </a:lnTo>
                    <a:lnTo>
                      <a:pt x="2857" y="3626"/>
                    </a:lnTo>
                    <a:lnTo>
                      <a:pt x="3011" y="3523"/>
                    </a:lnTo>
                    <a:lnTo>
                      <a:pt x="3164" y="3421"/>
                    </a:lnTo>
                    <a:lnTo>
                      <a:pt x="3292" y="3293"/>
                    </a:lnTo>
                    <a:lnTo>
                      <a:pt x="3420" y="3152"/>
                    </a:lnTo>
                    <a:lnTo>
                      <a:pt x="3536" y="3011"/>
                    </a:lnTo>
                    <a:lnTo>
                      <a:pt x="3625" y="2844"/>
                    </a:lnTo>
                    <a:lnTo>
                      <a:pt x="3715" y="2678"/>
                    </a:lnTo>
                    <a:lnTo>
                      <a:pt x="3779" y="2498"/>
                    </a:lnTo>
                    <a:lnTo>
                      <a:pt x="3830" y="2319"/>
                    </a:lnTo>
                    <a:lnTo>
                      <a:pt x="3856" y="2127"/>
                    </a:lnTo>
                    <a:lnTo>
                      <a:pt x="3869" y="1922"/>
                    </a:lnTo>
                    <a:lnTo>
                      <a:pt x="3856" y="1730"/>
                    </a:lnTo>
                    <a:lnTo>
                      <a:pt x="3830" y="1538"/>
                    </a:lnTo>
                    <a:lnTo>
                      <a:pt x="3779" y="1359"/>
                    </a:lnTo>
                    <a:lnTo>
                      <a:pt x="3715" y="1179"/>
                    </a:lnTo>
                    <a:lnTo>
                      <a:pt x="3625" y="1013"/>
                    </a:lnTo>
                    <a:lnTo>
                      <a:pt x="3536" y="846"/>
                    </a:lnTo>
                    <a:lnTo>
                      <a:pt x="3420" y="705"/>
                    </a:lnTo>
                    <a:lnTo>
                      <a:pt x="3292" y="564"/>
                    </a:lnTo>
                    <a:lnTo>
                      <a:pt x="3164" y="436"/>
                    </a:lnTo>
                    <a:lnTo>
                      <a:pt x="3011" y="321"/>
                    </a:lnTo>
                    <a:lnTo>
                      <a:pt x="2857" y="231"/>
                    </a:lnTo>
                    <a:lnTo>
                      <a:pt x="2690" y="155"/>
                    </a:lnTo>
                    <a:lnTo>
                      <a:pt x="2511" y="91"/>
                    </a:lnTo>
                    <a:lnTo>
                      <a:pt x="2319" y="39"/>
                    </a:lnTo>
                    <a:lnTo>
                      <a:pt x="2127" y="14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946;p38">
                <a:extLst>
                  <a:ext uri="{FF2B5EF4-FFF2-40B4-BE49-F238E27FC236}">
                    <a16:creationId xmlns:a16="http://schemas.microsoft.com/office/drawing/2014/main" id="{1C8783F9-37AF-453F-8688-E66ED61F4131}"/>
                  </a:ext>
                </a:extLst>
              </p:cNvPr>
              <p:cNvSpPr/>
              <p:nvPr/>
            </p:nvSpPr>
            <p:spPr>
              <a:xfrm>
                <a:off x="4617953" y="3154294"/>
                <a:ext cx="479660" cy="45723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85" extrusionOk="0">
                    <a:moveTo>
                      <a:pt x="1345" y="1"/>
                    </a:moveTo>
                    <a:lnTo>
                      <a:pt x="1191" y="26"/>
                    </a:lnTo>
                    <a:lnTo>
                      <a:pt x="1050" y="65"/>
                    </a:lnTo>
                    <a:lnTo>
                      <a:pt x="910" y="116"/>
                    </a:lnTo>
                    <a:lnTo>
                      <a:pt x="782" y="180"/>
                    </a:lnTo>
                    <a:lnTo>
                      <a:pt x="666" y="257"/>
                    </a:lnTo>
                    <a:lnTo>
                      <a:pt x="551" y="334"/>
                    </a:lnTo>
                    <a:lnTo>
                      <a:pt x="436" y="436"/>
                    </a:lnTo>
                    <a:lnTo>
                      <a:pt x="346" y="539"/>
                    </a:lnTo>
                    <a:lnTo>
                      <a:pt x="256" y="654"/>
                    </a:lnTo>
                    <a:lnTo>
                      <a:pt x="180" y="782"/>
                    </a:lnTo>
                    <a:lnTo>
                      <a:pt x="115" y="910"/>
                    </a:lnTo>
                    <a:lnTo>
                      <a:pt x="64" y="1051"/>
                    </a:lnTo>
                    <a:lnTo>
                      <a:pt x="26" y="1192"/>
                    </a:lnTo>
                    <a:lnTo>
                      <a:pt x="13" y="1333"/>
                    </a:lnTo>
                    <a:lnTo>
                      <a:pt x="0" y="1486"/>
                    </a:lnTo>
                    <a:lnTo>
                      <a:pt x="13" y="1640"/>
                    </a:lnTo>
                    <a:lnTo>
                      <a:pt x="26" y="1794"/>
                    </a:lnTo>
                    <a:lnTo>
                      <a:pt x="64" y="1935"/>
                    </a:lnTo>
                    <a:lnTo>
                      <a:pt x="115" y="2076"/>
                    </a:lnTo>
                    <a:lnTo>
                      <a:pt x="180" y="2204"/>
                    </a:lnTo>
                    <a:lnTo>
                      <a:pt x="256" y="2332"/>
                    </a:lnTo>
                    <a:lnTo>
                      <a:pt x="346" y="2447"/>
                    </a:lnTo>
                    <a:lnTo>
                      <a:pt x="436" y="2550"/>
                    </a:lnTo>
                    <a:lnTo>
                      <a:pt x="551" y="2652"/>
                    </a:lnTo>
                    <a:lnTo>
                      <a:pt x="666" y="2729"/>
                    </a:lnTo>
                    <a:lnTo>
                      <a:pt x="782" y="2806"/>
                    </a:lnTo>
                    <a:lnTo>
                      <a:pt x="910" y="2870"/>
                    </a:lnTo>
                    <a:lnTo>
                      <a:pt x="1050" y="2921"/>
                    </a:lnTo>
                    <a:lnTo>
                      <a:pt x="1191" y="2959"/>
                    </a:lnTo>
                    <a:lnTo>
                      <a:pt x="1345" y="2985"/>
                    </a:lnTo>
                    <a:lnTo>
                      <a:pt x="1652" y="2985"/>
                    </a:lnTo>
                    <a:lnTo>
                      <a:pt x="1793" y="2959"/>
                    </a:lnTo>
                    <a:lnTo>
                      <a:pt x="1947" y="2921"/>
                    </a:lnTo>
                    <a:lnTo>
                      <a:pt x="2075" y="2870"/>
                    </a:lnTo>
                    <a:lnTo>
                      <a:pt x="2216" y="2806"/>
                    </a:lnTo>
                    <a:lnTo>
                      <a:pt x="2331" y="2729"/>
                    </a:lnTo>
                    <a:lnTo>
                      <a:pt x="2447" y="2652"/>
                    </a:lnTo>
                    <a:lnTo>
                      <a:pt x="2549" y="2550"/>
                    </a:lnTo>
                    <a:lnTo>
                      <a:pt x="2651" y="2447"/>
                    </a:lnTo>
                    <a:lnTo>
                      <a:pt x="2741" y="2332"/>
                    </a:lnTo>
                    <a:lnTo>
                      <a:pt x="2818" y="2204"/>
                    </a:lnTo>
                    <a:lnTo>
                      <a:pt x="2882" y="2076"/>
                    </a:lnTo>
                    <a:lnTo>
                      <a:pt x="2920" y="1935"/>
                    </a:lnTo>
                    <a:lnTo>
                      <a:pt x="2959" y="1794"/>
                    </a:lnTo>
                    <a:lnTo>
                      <a:pt x="2984" y="1640"/>
                    </a:lnTo>
                    <a:lnTo>
                      <a:pt x="2997" y="1486"/>
                    </a:lnTo>
                    <a:lnTo>
                      <a:pt x="2984" y="1333"/>
                    </a:lnTo>
                    <a:lnTo>
                      <a:pt x="2959" y="1192"/>
                    </a:lnTo>
                    <a:lnTo>
                      <a:pt x="2920" y="1051"/>
                    </a:lnTo>
                    <a:lnTo>
                      <a:pt x="2882" y="910"/>
                    </a:lnTo>
                    <a:lnTo>
                      <a:pt x="2818" y="782"/>
                    </a:lnTo>
                    <a:lnTo>
                      <a:pt x="2741" y="654"/>
                    </a:lnTo>
                    <a:lnTo>
                      <a:pt x="2651" y="539"/>
                    </a:lnTo>
                    <a:lnTo>
                      <a:pt x="2549" y="436"/>
                    </a:lnTo>
                    <a:lnTo>
                      <a:pt x="2447" y="334"/>
                    </a:lnTo>
                    <a:lnTo>
                      <a:pt x="2331" y="257"/>
                    </a:lnTo>
                    <a:lnTo>
                      <a:pt x="2216" y="180"/>
                    </a:lnTo>
                    <a:lnTo>
                      <a:pt x="2075" y="116"/>
                    </a:lnTo>
                    <a:lnTo>
                      <a:pt x="1947" y="65"/>
                    </a:lnTo>
                    <a:lnTo>
                      <a:pt x="1793" y="26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947;p38">
                <a:extLst>
                  <a:ext uri="{FF2B5EF4-FFF2-40B4-BE49-F238E27FC236}">
                    <a16:creationId xmlns:a16="http://schemas.microsoft.com/office/drawing/2014/main" id="{1BE47770-2712-4CA4-9377-F57B66CF8853}"/>
                  </a:ext>
                </a:extLst>
              </p:cNvPr>
              <p:cNvSpPr/>
              <p:nvPr/>
            </p:nvSpPr>
            <p:spPr>
              <a:xfrm>
                <a:off x="4740825" y="3270096"/>
                <a:ext cx="233751" cy="22379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0"/>
                    </a:moveTo>
                    <a:lnTo>
                      <a:pt x="577" y="26"/>
                    </a:lnTo>
                    <a:lnTo>
                      <a:pt x="449" y="64"/>
                    </a:lnTo>
                    <a:lnTo>
                      <a:pt x="321" y="128"/>
                    </a:lnTo>
                    <a:lnTo>
                      <a:pt x="218" y="218"/>
                    </a:lnTo>
                    <a:lnTo>
                      <a:pt x="129" y="333"/>
                    </a:lnTo>
                    <a:lnTo>
                      <a:pt x="52" y="449"/>
                    </a:lnTo>
                    <a:lnTo>
                      <a:pt x="14" y="590"/>
                    </a:lnTo>
                    <a:lnTo>
                      <a:pt x="1" y="730"/>
                    </a:lnTo>
                    <a:lnTo>
                      <a:pt x="14" y="884"/>
                    </a:lnTo>
                    <a:lnTo>
                      <a:pt x="52" y="1025"/>
                    </a:lnTo>
                    <a:lnTo>
                      <a:pt x="129" y="1140"/>
                    </a:lnTo>
                    <a:lnTo>
                      <a:pt x="218" y="1256"/>
                    </a:lnTo>
                    <a:lnTo>
                      <a:pt x="321" y="1345"/>
                    </a:lnTo>
                    <a:lnTo>
                      <a:pt x="449" y="1409"/>
                    </a:lnTo>
                    <a:lnTo>
                      <a:pt x="577" y="1448"/>
                    </a:lnTo>
                    <a:lnTo>
                      <a:pt x="731" y="1461"/>
                    </a:lnTo>
                    <a:lnTo>
                      <a:pt x="872" y="1448"/>
                    </a:lnTo>
                    <a:lnTo>
                      <a:pt x="1013" y="1409"/>
                    </a:lnTo>
                    <a:lnTo>
                      <a:pt x="1141" y="1345"/>
                    </a:lnTo>
                    <a:lnTo>
                      <a:pt x="1243" y="1256"/>
                    </a:lnTo>
                    <a:lnTo>
                      <a:pt x="1333" y="1140"/>
                    </a:lnTo>
                    <a:lnTo>
                      <a:pt x="1397" y="1025"/>
                    </a:lnTo>
                    <a:lnTo>
                      <a:pt x="1448" y="884"/>
                    </a:lnTo>
                    <a:lnTo>
                      <a:pt x="1461" y="730"/>
                    </a:lnTo>
                    <a:lnTo>
                      <a:pt x="1448" y="590"/>
                    </a:lnTo>
                    <a:lnTo>
                      <a:pt x="1397" y="449"/>
                    </a:lnTo>
                    <a:lnTo>
                      <a:pt x="1333" y="333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64"/>
                    </a:lnTo>
                    <a:lnTo>
                      <a:pt x="872" y="2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948;p38">
                <a:extLst>
                  <a:ext uri="{FF2B5EF4-FFF2-40B4-BE49-F238E27FC236}">
                    <a16:creationId xmlns:a16="http://schemas.microsoft.com/office/drawing/2014/main" id="{7C156463-5115-4E7D-980D-B9A20421BD03}"/>
                  </a:ext>
                </a:extLst>
              </p:cNvPr>
              <p:cNvSpPr/>
              <p:nvPr/>
            </p:nvSpPr>
            <p:spPr>
              <a:xfrm>
                <a:off x="3552414" y="3780173"/>
                <a:ext cx="327987" cy="314018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2050" extrusionOk="0">
                    <a:moveTo>
                      <a:pt x="1025" y="0"/>
                    </a:moveTo>
                    <a:lnTo>
                      <a:pt x="922" y="13"/>
                    </a:lnTo>
                    <a:lnTo>
                      <a:pt x="820" y="26"/>
                    </a:lnTo>
                    <a:lnTo>
                      <a:pt x="717" y="52"/>
                    </a:lnTo>
                    <a:lnTo>
                      <a:pt x="628" y="77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31"/>
                    </a:lnTo>
                    <a:lnTo>
                      <a:pt x="295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39" y="718"/>
                    </a:lnTo>
                    <a:lnTo>
                      <a:pt x="13" y="820"/>
                    </a:lnTo>
                    <a:lnTo>
                      <a:pt x="0" y="923"/>
                    </a:lnTo>
                    <a:lnTo>
                      <a:pt x="0" y="1025"/>
                    </a:lnTo>
                    <a:lnTo>
                      <a:pt x="0" y="1140"/>
                    </a:lnTo>
                    <a:lnTo>
                      <a:pt x="13" y="1230"/>
                    </a:lnTo>
                    <a:lnTo>
                      <a:pt x="39" y="1332"/>
                    </a:lnTo>
                    <a:lnTo>
                      <a:pt x="77" y="1435"/>
                    </a:lnTo>
                    <a:lnTo>
                      <a:pt x="128" y="1525"/>
                    </a:lnTo>
                    <a:lnTo>
                      <a:pt x="179" y="1601"/>
                    </a:lnTo>
                    <a:lnTo>
                      <a:pt x="231" y="1678"/>
                    </a:lnTo>
                    <a:lnTo>
                      <a:pt x="295" y="1755"/>
                    </a:lnTo>
                    <a:lnTo>
                      <a:pt x="372" y="1819"/>
                    </a:lnTo>
                    <a:lnTo>
                      <a:pt x="448" y="1883"/>
                    </a:lnTo>
                    <a:lnTo>
                      <a:pt x="538" y="1934"/>
                    </a:lnTo>
                    <a:lnTo>
                      <a:pt x="628" y="1973"/>
                    </a:lnTo>
                    <a:lnTo>
                      <a:pt x="717" y="2011"/>
                    </a:lnTo>
                    <a:lnTo>
                      <a:pt x="820" y="2037"/>
                    </a:lnTo>
                    <a:lnTo>
                      <a:pt x="922" y="2050"/>
                    </a:lnTo>
                    <a:lnTo>
                      <a:pt x="1127" y="2050"/>
                    </a:lnTo>
                    <a:lnTo>
                      <a:pt x="1230" y="2037"/>
                    </a:lnTo>
                    <a:lnTo>
                      <a:pt x="1332" y="2011"/>
                    </a:lnTo>
                    <a:lnTo>
                      <a:pt x="1422" y="1973"/>
                    </a:lnTo>
                    <a:lnTo>
                      <a:pt x="1511" y="1934"/>
                    </a:lnTo>
                    <a:lnTo>
                      <a:pt x="1601" y="1883"/>
                    </a:lnTo>
                    <a:lnTo>
                      <a:pt x="1678" y="1819"/>
                    </a:lnTo>
                    <a:lnTo>
                      <a:pt x="1755" y="1755"/>
                    </a:lnTo>
                    <a:lnTo>
                      <a:pt x="1819" y="1678"/>
                    </a:lnTo>
                    <a:lnTo>
                      <a:pt x="1870" y="1601"/>
                    </a:lnTo>
                    <a:lnTo>
                      <a:pt x="1921" y="1525"/>
                    </a:lnTo>
                    <a:lnTo>
                      <a:pt x="1973" y="1435"/>
                    </a:lnTo>
                    <a:lnTo>
                      <a:pt x="2011" y="1332"/>
                    </a:lnTo>
                    <a:lnTo>
                      <a:pt x="2037" y="1230"/>
                    </a:lnTo>
                    <a:lnTo>
                      <a:pt x="2049" y="1140"/>
                    </a:lnTo>
                    <a:lnTo>
                      <a:pt x="2049" y="1025"/>
                    </a:lnTo>
                    <a:lnTo>
                      <a:pt x="2049" y="923"/>
                    </a:lnTo>
                    <a:lnTo>
                      <a:pt x="2037" y="820"/>
                    </a:lnTo>
                    <a:lnTo>
                      <a:pt x="2011" y="718"/>
                    </a:lnTo>
                    <a:lnTo>
                      <a:pt x="1973" y="628"/>
                    </a:lnTo>
                    <a:lnTo>
                      <a:pt x="1921" y="538"/>
                    </a:lnTo>
                    <a:lnTo>
                      <a:pt x="1870" y="462"/>
                    </a:lnTo>
                    <a:lnTo>
                      <a:pt x="1819" y="372"/>
                    </a:lnTo>
                    <a:lnTo>
                      <a:pt x="1755" y="308"/>
                    </a:lnTo>
                    <a:lnTo>
                      <a:pt x="1678" y="231"/>
                    </a:lnTo>
                    <a:lnTo>
                      <a:pt x="1601" y="180"/>
                    </a:lnTo>
                    <a:lnTo>
                      <a:pt x="1511" y="129"/>
                    </a:lnTo>
                    <a:lnTo>
                      <a:pt x="1422" y="77"/>
                    </a:lnTo>
                    <a:lnTo>
                      <a:pt x="1332" y="52"/>
                    </a:lnTo>
                    <a:lnTo>
                      <a:pt x="1230" y="26"/>
                    </a:lnTo>
                    <a:lnTo>
                      <a:pt x="1127" y="13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949;p38">
                <a:extLst>
                  <a:ext uri="{FF2B5EF4-FFF2-40B4-BE49-F238E27FC236}">
                    <a16:creationId xmlns:a16="http://schemas.microsoft.com/office/drawing/2014/main" id="{62C13548-01B5-4B2A-ADF1-61BEEAE7DFAE}"/>
                  </a:ext>
                </a:extLst>
              </p:cNvPr>
              <p:cNvSpPr/>
              <p:nvPr/>
            </p:nvSpPr>
            <p:spPr>
              <a:xfrm>
                <a:off x="5156803" y="3850788"/>
                <a:ext cx="830045" cy="794692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5188" extrusionOk="0">
                    <a:moveTo>
                      <a:pt x="2601" y="1"/>
                    </a:moveTo>
                    <a:lnTo>
                      <a:pt x="2332" y="13"/>
                    </a:lnTo>
                    <a:lnTo>
                      <a:pt x="2076" y="52"/>
                    </a:lnTo>
                    <a:lnTo>
                      <a:pt x="1832" y="116"/>
                    </a:lnTo>
                    <a:lnTo>
                      <a:pt x="1589" y="205"/>
                    </a:lnTo>
                    <a:lnTo>
                      <a:pt x="1358" y="321"/>
                    </a:lnTo>
                    <a:lnTo>
                      <a:pt x="1153" y="449"/>
                    </a:lnTo>
                    <a:lnTo>
                      <a:pt x="948" y="590"/>
                    </a:lnTo>
                    <a:lnTo>
                      <a:pt x="769" y="769"/>
                    </a:lnTo>
                    <a:lnTo>
                      <a:pt x="603" y="948"/>
                    </a:lnTo>
                    <a:lnTo>
                      <a:pt x="449" y="1140"/>
                    </a:lnTo>
                    <a:lnTo>
                      <a:pt x="321" y="1358"/>
                    </a:lnTo>
                    <a:lnTo>
                      <a:pt x="206" y="1589"/>
                    </a:lnTo>
                    <a:lnTo>
                      <a:pt x="129" y="1819"/>
                    </a:lnTo>
                    <a:lnTo>
                      <a:pt x="65" y="2075"/>
                    </a:lnTo>
                    <a:lnTo>
                      <a:pt x="13" y="2332"/>
                    </a:lnTo>
                    <a:lnTo>
                      <a:pt x="1" y="2601"/>
                    </a:lnTo>
                    <a:lnTo>
                      <a:pt x="13" y="2857"/>
                    </a:lnTo>
                    <a:lnTo>
                      <a:pt x="65" y="3126"/>
                    </a:lnTo>
                    <a:lnTo>
                      <a:pt x="129" y="3369"/>
                    </a:lnTo>
                    <a:lnTo>
                      <a:pt x="206" y="3612"/>
                    </a:lnTo>
                    <a:lnTo>
                      <a:pt x="321" y="3830"/>
                    </a:lnTo>
                    <a:lnTo>
                      <a:pt x="449" y="4048"/>
                    </a:lnTo>
                    <a:lnTo>
                      <a:pt x="603" y="4253"/>
                    </a:lnTo>
                    <a:lnTo>
                      <a:pt x="769" y="4432"/>
                    </a:lnTo>
                    <a:lnTo>
                      <a:pt x="948" y="4599"/>
                    </a:lnTo>
                    <a:lnTo>
                      <a:pt x="1153" y="4752"/>
                    </a:lnTo>
                    <a:lnTo>
                      <a:pt x="1358" y="4880"/>
                    </a:lnTo>
                    <a:lnTo>
                      <a:pt x="1589" y="4983"/>
                    </a:lnTo>
                    <a:lnTo>
                      <a:pt x="1832" y="5072"/>
                    </a:lnTo>
                    <a:lnTo>
                      <a:pt x="2076" y="5137"/>
                    </a:lnTo>
                    <a:lnTo>
                      <a:pt x="2332" y="5175"/>
                    </a:lnTo>
                    <a:lnTo>
                      <a:pt x="2601" y="5188"/>
                    </a:lnTo>
                    <a:lnTo>
                      <a:pt x="2870" y="5175"/>
                    </a:lnTo>
                    <a:lnTo>
                      <a:pt x="3126" y="5137"/>
                    </a:lnTo>
                    <a:lnTo>
                      <a:pt x="3369" y="5072"/>
                    </a:lnTo>
                    <a:lnTo>
                      <a:pt x="3613" y="4983"/>
                    </a:lnTo>
                    <a:lnTo>
                      <a:pt x="3830" y="4880"/>
                    </a:lnTo>
                    <a:lnTo>
                      <a:pt x="4048" y="4752"/>
                    </a:lnTo>
                    <a:lnTo>
                      <a:pt x="4253" y="4599"/>
                    </a:lnTo>
                    <a:lnTo>
                      <a:pt x="4432" y="4432"/>
                    </a:lnTo>
                    <a:lnTo>
                      <a:pt x="4599" y="4253"/>
                    </a:lnTo>
                    <a:lnTo>
                      <a:pt x="4752" y="4048"/>
                    </a:lnTo>
                    <a:lnTo>
                      <a:pt x="4880" y="3830"/>
                    </a:lnTo>
                    <a:lnTo>
                      <a:pt x="4996" y="3612"/>
                    </a:lnTo>
                    <a:lnTo>
                      <a:pt x="5073" y="3369"/>
                    </a:lnTo>
                    <a:lnTo>
                      <a:pt x="5137" y="3126"/>
                    </a:lnTo>
                    <a:lnTo>
                      <a:pt x="5175" y="2857"/>
                    </a:lnTo>
                    <a:lnTo>
                      <a:pt x="5188" y="2601"/>
                    </a:lnTo>
                    <a:lnTo>
                      <a:pt x="5175" y="2332"/>
                    </a:lnTo>
                    <a:lnTo>
                      <a:pt x="5137" y="2075"/>
                    </a:lnTo>
                    <a:lnTo>
                      <a:pt x="5073" y="1819"/>
                    </a:lnTo>
                    <a:lnTo>
                      <a:pt x="4996" y="1589"/>
                    </a:lnTo>
                    <a:lnTo>
                      <a:pt x="4880" y="1358"/>
                    </a:lnTo>
                    <a:lnTo>
                      <a:pt x="4752" y="1140"/>
                    </a:lnTo>
                    <a:lnTo>
                      <a:pt x="4599" y="948"/>
                    </a:lnTo>
                    <a:lnTo>
                      <a:pt x="4432" y="769"/>
                    </a:lnTo>
                    <a:lnTo>
                      <a:pt x="4253" y="590"/>
                    </a:lnTo>
                    <a:lnTo>
                      <a:pt x="4048" y="449"/>
                    </a:lnTo>
                    <a:lnTo>
                      <a:pt x="3830" y="321"/>
                    </a:lnTo>
                    <a:lnTo>
                      <a:pt x="3613" y="205"/>
                    </a:lnTo>
                    <a:lnTo>
                      <a:pt x="3369" y="116"/>
                    </a:lnTo>
                    <a:lnTo>
                      <a:pt x="3126" y="52"/>
                    </a:lnTo>
                    <a:lnTo>
                      <a:pt x="2870" y="13"/>
                    </a:lnTo>
                    <a:lnTo>
                      <a:pt x="2601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950;p38">
                <a:extLst>
                  <a:ext uri="{FF2B5EF4-FFF2-40B4-BE49-F238E27FC236}">
                    <a16:creationId xmlns:a16="http://schemas.microsoft.com/office/drawing/2014/main" id="{9A94874A-188A-4828-9262-11FF75E9B769}"/>
                  </a:ext>
                </a:extLst>
              </p:cNvPr>
              <p:cNvSpPr/>
              <p:nvPr/>
            </p:nvSpPr>
            <p:spPr>
              <a:xfrm>
                <a:off x="5423186" y="4105827"/>
                <a:ext cx="299348" cy="284606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8" extrusionOk="0">
                    <a:moveTo>
                      <a:pt x="846" y="1"/>
                    </a:moveTo>
                    <a:lnTo>
                      <a:pt x="744" y="26"/>
                    </a:lnTo>
                    <a:lnTo>
                      <a:pt x="654" y="39"/>
                    </a:lnTo>
                    <a:lnTo>
                      <a:pt x="577" y="77"/>
                    </a:lnTo>
                    <a:lnTo>
                      <a:pt x="487" y="116"/>
                    </a:lnTo>
                    <a:lnTo>
                      <a:pt x="411" y="154"/>
                    </a:lnTo>
                    <a:lnTo>
                      <a:pt x="347" y="218"/>
                    </a:lnTo>
                    <a:lnTo>
                      <a:pt x="282" y="270"/>
                    </a:lnTo>
                    <a:lnTo>
                      <a:pt x="218" y="334"/>
                    </a:lnTo>
                    <a:lnTo>
                      <a:pt x="167" y="410"/>
                    </a:lnTo>
                    <a:lnTo>
                      <a:pt x="116" y="487"/>
                    </a:lnTo>
                    <a:lnTo>
                      <a:pt x="78" y="564"/>
                    </a:lnTo>
                    <a:lnTo>
                      <a:pt x="52" y="654"/>
                    </a:lnTo>
                    <a:lnTo>
                      <a:pt x="26" y="743"/>
                    </a:lnTo>
                    <a:lnTo>
                      <a:pt x="14" y="833"/>
                    </a:lnTo>
                    <a:lnTo>
                      <a:pt x="1" y="936"/>
                    </a:lnTo>
                    <a:lnTo>
                      <a:pt x="14" y="1025"/>
                    </a:lnTo>
                    <a:lnTo>
                      <a:pt x="26" y="1115"/>
                    </a:lnTo>
                    <a:lnTo>
                      <a:pt x="52" y="1205"/>
                    </a:lnTo>
                    <a:lnTo>
                      <a:pt x="78" y="1294"/>
                    </a:lnTo>
                    <a:lnTo>
                      <a:pt x="116" y="1371"/>
                    </a:lnTo>
                    <a:lnTo>
                      <a:pt x="167" y="1448"/>
                    </a:lnTo>
                    <a:lnTo>
                      <a:pt x="218" y="1525"/>
                    </a:lnTo>
                    <a:lnTo>
                      <a:pt x="282" y="1589"/>
                    </a:lnTo>
                    <a:lnTo>
                      <a:pt x="347" y="1653"/>
                    </a:lnTo>
                    <a:lnTo>
                      <a:pt x="411" y="1704"/>
                    </a:lnTo>
                    <a:lnTo>
                      <a:pt x="487" y="1755"/>
                    </a:lnTo>
                    <a:lnTo>
                      <a:pt x="577" y="1794"/>
                    </a:lnTo>
                    <a:lnTo>
                      <a:pt x="654" y="1819"/>
                    </a:lnTo>
                    <a:lnTo>
                      <a:pt x="744" y="1845"/>
                    </a:lnTo>
                    <a:lnTo>
                      <a:pt x="846" y="1858"/>
                    </a:lnTo>
                    <a:lnTo>
                      <a:pt x="1025" y="1858"/>
                    </a:lnTo>
                    <a:lnTo>
                      <a:pt x="1128" y="1845"/>
                    </a:lnTo>
                    <a:lnTo>
                      <a:pt x="1217" y="1819"/>
                    </a:lnTo>
                    <a:lnTo>
                      <a:pt x="1294" y="1794"/>
                    </a:lnTo>
                    <a:lnTo>
                      <a:pt x="1384" y="1755"/>
                    </a:lnTo>
                    <a:lnTo>
                      <a:pt x="1461" y="1704"/>
                    </a:lnTo>
                    <a:lnTo>
                      <a:pt x="1525" y="1653"/>
                    </a:lnTo>
                    <a:lnTo>
                      <a:pt x="1589" y="1589"/>
                    </a:lnTo>
                    <a:lnTo>
                      <a:pt x="1653" y="1525"/>
                    </a:lnTo>
                    <a:lnTo>
                      <a:pt x="1704" y="1448"/>
                    </a:lnTo>
                    <a:lnTo>
                      <a:pt x="1755" y="1371"/>
                    </a:lnTo>
                    <a:lnTo>
                      <a:pt x="1794" y="1294"/>
                    </a:lnTo>
                    <a:lnTo>
                      <a:pt x="1819" y="1205"/>
                    </a:lnTo>
                    <a:lnTo>
                      <a:pt x="1845" y="1115"/>
                    </a:lnTo>
                    <a:lnTo>
                      <a:pt x="1858" y="1025"/>
                    </a:lnTo>
                    <a:lnTo>
                      <a:pt x="1871" y="936"/>
                    </a:lnTo>
                    <a:lnTo>
                      <a:pt x="1858" y="833"/>
                    </a:lnTo>
                    <a:lnTo>
                      <a:pt x="1845" y="743"/>
                    </a:lnTo>
                    <a:lnTo>
                      <a:pt x="1819" y="654"/>
                    </a:lnTo>
                    <a:lnTo>
                      <a:pt x="1794" y="564"/>
                    </a:lnTo>
                    <a:lnTo>
                      <a:pt x="1755" y="487"/>
                    </a:lnTo>
                    <a:lnTo>
                      <a:pt x="1704" y="410"/>
                    </a:lnTo>
                    <a:lnTo>
                      <a:pt x="1653" y="334"/>
                    </a:lnTo>
                    <a:lnTo>
                      <a:pt x="1589" y="270"/>
                    </a:lnTo>
                    <a:lnTo>
                      <a:pt x="1525" y="218"/>
                    </a:lnTo>
                    <a:lnTo>
                      <a:pt x="1461" y="154"/>
                    </a:lnTo>
                    <a:lnTo>
                      <a:pt x="1384" y="116"/>
                    </a:lnTo>
                    <a:lnTo>
                      <a:pt x="1294" y="77"/>
                    </a:lnTo>
                    <a:lnTo>
                      <a:pt x="1217" y="39"/>
                    </a:lnTo>
                    <a:lnTo>
                      <a:pt x="1128" y="26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951;p38">
                <a:extLst>
                  <a:ext uri="{FF2B5EF4-FFF2-40B4-BE49-F238E27FC236}">
                    <a16:creationId xmlns:a16="http://schemas.microsoft.com/office/drawing/2014/main" id="{EC7A64D5-4807-4878-8715-1DCE52958AA5}"/>
                  </a:ext>
                </a:extLst>
              </p:cNvPr>
              <p:cNvSpPr/>
              <p:nvPr/>
            </p:nvSpPr>
            <p:spPr>
              <a:xfrm>
                <a:off x="1517489" y="6024520"/>
                <a:ext cx="6262466" cy="2073893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539" extrusionOk="0">
                    <a:moveTo>
                      <a:pt x="3638" y="1"/>
                    </a:moveTo>
                    <a:lnTo>
                      <a:pt x="3446" y="14"/>
                    </a:lnTo>
                    <a:lnTo>
                      <a:pt x="3267" y="26"/>
                    </a:lnTo>
                    <a:lnTo>
                      <a:pt x="3088" y="52"/>
                    </a:lnTo>
                    <a:lnTo>
                      <a:pt x="2908" y="78"/>
                    </a:lnTo>
                    <a:lnTo>
                      <a:pt x="2729" y="116"/>
                    </a:lnTo>
                    <a:lnTo>
                      <a:pt x="2563" y="167"/>
                    </a:lnTo>
                    <a:lnTo>
                      <a:pt x="2383" y="231"/>
                    </a:lnTo>
                    <a:lnTo>
                      <a:pt x="2230" y="295"/>
                    </a:lnTo>
                    <a:lnTo>
                      <a:pt x="2063" y="359"/>
                    </a:lnTo>
                    <a:lnTo>
                      <a:pt x="1909" y="449"/>
                    </a:lnTo>
                    <a:lnTo>
                      <a:pt x="1756" y="526"/>
                    </a:lnTo>
                    <a:lnTo>
                      <a:pt x="1602" y="628"/>
                    </a:lnTo>
                    <a:lnTo>
                      <a:pt x="1461" y="731"/>
                    </a:lnTo>
                    <a:lnTo>
                      <a:pt x="1333" y="833"/>
                    </a:lnTo>
                    <a:lnTo>
                      <a:pt x="1192" y="948"/>
                    </a:lnTo>
                    <a:lnTo>
                      <a:pt x="1064" y="1064"/>
                    </a:lnTo>
                    <a:lnTo>
                      <a:pt x="949" y="1192"/>
                    </a:lnTo>
                    <a:lnTo>
                      <a:pt x="833" y="1333"/>
                    </a:lnTo>
                    <a:lnTo>
                      <a:pt x="731" y="1461"/>
                    </a:lnTo>
                    <a:lnTo>
                      <a:pt x="629" y="1602"/>
                    </a:lnTo>
                    <a:lnTo>
                      <a:pt x="526" y="1755"/>
                    </a:lnTo>
                    <a:lnTo>
                      <a:pt x="449" y="1909"/>
                    </a:lnTo>
                    <a:lnTo>
                      <a:pt x="360" y="2063"/>
                    </a:lnTo>
                    <a:lnTo>
                      <a:pt x="296" y="2229"/>
                    </a:lnTo>
                    <a:lnTo>
                      <a:pt x="231" y="2396"/>
                    </a:lnTo>
                    <a:lnTo>
                      <a:pt x="167" y="2562"/>
                    </a:lnTo>
                    <a:lnTo>
                      <a:pt x="116" y="2729"/>
                    </a:lnTo>
                    <a:lnTo>
                      <a:pt x="78" y="2908"/>
                    </a:lnTo>
                    <a:lnTo>
                      <a:pt x="52" y="3087"/>
                    </a:lnTo>
                    <a:lnTo>
                      <a:pt x="27" y="3267"/>
                    </a:lnTo>
                    <a:lnTo>
                      <a:pt x="14" y="3459"/>
                    </a:lnTo>
                    <a:lnTo>
                      <a:pt x="1" y="3638"/>
                    </a:lnTo>
                    <a:lnTo>
                      <a:pt x="1" y="9901"/>
                    </a:lnTo>
                    <a:lnTo>
                      <a:pt x="14" y="10093"/>
                    </a:lnTo>
                    <a:lnTo>
                      <a:pt x="27" y="10273"/>
                    </a:lnTo>
                    <a:lnTo>
                      <a:pt x="52" y="10465"/>
                    </a:lnTo>
                    <a:lnTo>
                      <a:pt x="78" y="10644"/>
                    </a:lnTo>
                    <a:lnTo>
                      <a:pt x="116" y="10811"/>
                    </a:lnTo>
                    <a:lnTo>
                      <a:pt x="167" y="10990"/>
                    </a:lnTo>
                    <a:lnTo>
                      <a:pt x="231" y="11156"/>
                    </a:lnTo>
                    <a:lnTo>
                      <a:pt x="296" y="11323"/>
                    </a:lnTo>
                    <a:lnTo>
                      <a:pt x="360" y="11477"/>
                    </a:lnTo>
                    <a:lnTo>
                      <a:pt x="449" y="11643"/>
                    </a:lnTo>
                    <a:lnTo>
                      <a:pt x="526" y="11797"/>
                    </a:lnTo>
                    <a:lnTo>
                      <a:pt x="629" y="11938"/>
                    </a:lnTo>
                    <a:lnTo>
                      <a:pt x="731" y="12079"/>
                    </a:lnTo>
                    <a:lnTo>
                      <a:pt x="833" y="12219"/>
                    </a:lnTo>
                    <a:lnTo>
                      <a:pt x="949" y="12348"/>
                    </a:lnTo>
                    <a:lnTo>
                      <a:pt x="1064" y="12476"/>
                    </a:lnTo>
                    <a:lnTo>
                      <a:pt x="1192" y="12591"/>
                    </a:lnTo>
                    <a:lnTo>
                      <a:pt x="1333" y="12706"/>
                    </a:lnTo>
                    <a:lnTo>
                      <a:pt x="1461" y="12821"/>
                    </a:lnTo>
                    <a:lnTo>
                      <a:pt x="1602" y="12924"/>
                    </a:lnTo>
                    <a:lnTo>
                      <a:pt x="1756" y="13014"/>
                    </a:lnTo>
                    <a:lnTo>
                      <a:pt x="1909" y="13103"/>
                    </a:lnTo>
                    <a:lnTo>
                      <a:pt x="2063" y="13180"/>
                    </a:lnTo>
                    <a:lnTo>
                      <a:pt x="2230" y="13257"/>
                    </a:lnTo>
                    <a:lnTo>
                      <a:pt x="2383" y="13321"/>
                    </a:lnTo>
                    <a:lnTo>
                      <a:pt x="2563" y="13372"/>
                    </a:lnTo>
                    <a:lnTo>
                      <a:pt x="2729" y="13423"/>
                    </a:lnTo>
                    <a:lnTo>
                      <a:pt x="2908" y="13462"/>
                    </a:lnTo>
                    <a:lnTo>
                      <a:pt x="3088" y="13500"/>
                    </a:lnTo>
                    <a:lnTo>
                      <a:pt x="3267" y="13526"/>
                    </a:lnTo>
                    <a:lnTo>
                      <a:pt x="3446" y="13539"/>
                    </a:lnTo>
                    <a:lnTo>
                      <a:pt x="35696" y="13539"/>
                    </a:lnTo>
                    <a:lnTo>
                      <a:pt x="35889" y="13526"/>
                    </a:lnTo>
                    <a:lnTo>
                      <a:pt x="36068" y="13500"/>
                    </a:lnTo>
                    <a:lnTo>
                      <a:pt x="36247" y="13462"/>
                    </a:lnTo>
                    <a:lnTo>
                      <a:pt x="36414" y="13423"/>
                    </a:lnTo>
                    <a:lnTo>
                      <a:pt x="36593" y="13372"/>
                    </a:lnTo>
                    <a:lnTo>
                      <a:pt x="36759" y="13321"/>
                    </a:lnTo>
                    <a:lnTo>
                      <a:pt x="36926" y="13257"/>
                    </a:lnTo>
                    <a:lnTo>
                      <a:pt x="37092" y="13180"/>
                    </a:lnTo>
                    <a:lnTo>
                      <a:pt x="37246" y="13103"/>
                    </a:lnTo>
                    <a:lnTo>
                      <a:pt x="37400" y="13014"/>
                    </a:lnTo>
                    <a:lnTo>
                      <a:pt x="37541" y="12924"/>
                    </a:lnTo>
                    <a:lnTo>
                      <a:pt x="37682" y="12821"/>
                    </a:lnTo>
                    <a:lnTo>
                      <a:pt x="37823" y="12706"/>
                    </a:lnTo>
                    <a:lnTo>
                      <a:pt x="37951" y="12591"/>
                    </a:lnTo>
                    <a:lnTo>
                      <a:pt x="38079" y="12476"/>
                    </a:lnTo>
                    <a:lnTo>
                      <a:pt x="38207" y="12348"/>
                    </a:lnTo>
                    <a:lnTo>
                      <a:pt x="38322" y="12219"/>
                    </a:lnTo>
                    <a:lnTo>
                      <a:pt x="38424" y="12079"/>
                    </a:lnTo>
                    <a:lnTo>
                      <a:pt x="38527" y="11938"/>
                    </a:lnTo>
                    <a:lnTo>
                      <a:pt x="38617" y="11797"/>
                    </a:lnTo>
                    <a:lnTo>
                      <a:pt x="38706" y="11643"/>
                    </a:lnTo>
                    <a:lnTo>
                      <a:pt x="38783" y="11477"/>
                    </a:lnTo>
                    <a:lnTo>
                      <a:pt x="38860" y="11323"/>
                    </a:lnTo>
                    <a:lnTo>
                      <a:pt x="38924" y="11156"/>
                    </a:lnTo>
                    <a:lnTo>
                      <a:pt x="38988" y="10990"/>
                    </a:lnTo>
                    <a:lnTo>
                      <a:pt x="39026" y="10811"/>
                    </a:lnTo>
                    <a:lnTo>
                      <a:pt x="39078" y="10644"/>
                    </a:lnTo>
                    <a:lnTo>
                      <a:pt x="39103" y="10465"/>
                    </a:lnTo>
                    <a:lnTo>
                      <a:pt x="39129" y="10273"/>
                    </a:lnTo>
                    <a:lnTo>
                      <a:pt x="39142" y="10093"/>
                    </a:lnTo>
                    <a:lnTo>
                      <a:pt x="39142" y="9901"/>
                    </a:lnTo>
                    <a:lnTo>
                      <a:pt x="39142" y="3638"/>
                    </a:lnTo>
                    <a:lnTo>
                      <a:pt x="39142" y="3459"/>
                    </a:lnTo>
                    <a:lnTo>
                      <a:pt x="39129" y="3267"/>
                    </a:lnTo>
                    <a:lnTo>
                      <a:pt x="39103" y="3087"/>
                    </a:lnTo>
                    <a:lnTo>
                      <a:pt x="39078" y="2908"/>
                    </a:lnTo>
                    <a:lnTo>
                      <a:pt x="39026" y="2729"/>
                    </a:lnTo>
                    <a:lnTo>
                      <a:pt x="38988" y="2562"/>
                    </a:lnTo>
                    <a:lnTo>
                      <a:pt x="38924" y="2396"/>
                    </a:lnTo>
                    <a:lnTo>
                      <a:pt x="38860" y="2229"/>
                    </a:lnTo>
                    <a:lnTo>
                      <a:pt x="38783" y="2063"/>
                    </a:lnTo>
                    <a:lnTo>
                      <a:pt x="38706" y="1909"/>
                    </a:lnTo>
                    <a:lnTo>
                      <a:pt x="38617" y="1755"/>
                    </a:lnTo>
                    <a:lnTo>
                      <a:pt x="38527" y="1602"/>
                    </a:lnTo>
                    <a:lnTo>
                      <a:pt x="38424" y="1461"/>
                    </a:lnTo>
                    <a:lnTo>
                      <a:pt x="38322" y="1333"/>
                    </a:lnTo>
                    <a:lnTo>
                      <a:pt x="38207" y="1192"/>
                    </a:lnTo>
                    <a:lnTo>
                      <a:pt x="38079" y="1064"/>
                    </a:lnTo>
                    <a:lnTo>
                      <a:pt x="37951" y="948"/>
                    </a:lnTo>
                    <a:lnTo>
                      <a:pt x="37823" y="833"/>
                    </a:lnTo>
                    <a:lnTo>
                      <a:pt x="37682" y="731"/>
                    </a:lnTo>
                    <a:lnTo>
                      <a:pt x="37541" y="628"/>
                    </a:lnTo>
                    <a:lnTo>
                      <a:pt x="37400" y="526"/>
                    </a:lnTo>
                    <a:lnTo>
                      <a:pt x="37246" y="449"/>
                    </a:lnTo>
                    <a:lnTo>
                      <a:pt x="37092" y="359"/>
                    </a:lnTo>
                    <a:lnTo>
                      <a:pt x="36926" y="295"/>
                    </a:lnTo>
                    <a:lnTo>
                      <a:pt x="36759" y="231"/>
                    </a:lnTo>
                    <a:lnTo>
                      <a:pt x="36593" y="167"/>
                    </a:lnTo>
                    <a:lnTo>
                      <a:pt x="36414" y="116"/>
                    </a:lnTo>
                    <a:lnTo>
                      <a:pt x="36247" y="78"/>
                    </a:lnTo>
                    <a:lnTo>
                      <a:pt x="36068" y="52"/>
                    </a:lnTo>
                    <a:lnTo>
                      <a:pt x="35889" y="26"/>
                    </a:lnTo>
                    <a:lnTo>
                      <a:pt x="35696" y="14"/>
                    </a:lnTo>
                    <a:lnTo>
                      <a:pt x="355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952;p38">
                <a:extLst>
                  <a:ext uri="{FF2B5EF4-FFF2-40B4-BE49-F238E27FC236}">
                    <a16:creationId xmlns:a16="http://schemas.microsoft.com/office/drawing/2014/main" id="{21380963-4ED2-4209-8004-65AA1757BFD3}"/>
                  </a:ext>
                </a:extLst>
              </p:cNvPr>
              <p:cNvSpPr/>
              <p:nvPr/>
            </p:nvSpPr>
            <p:spPr>
              <a:xfrm>
                <a:off x="2333121" y="5039748"/>
                <a:ext cx="4633414" cy="39842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601" extrusionOk="0">
                    <a:moveTo>
                      <a:pt x="0" y="0"/>
                    </a:moveTo>
                    <a:lnTo>
                      <a:pt x="0" y="2600"/>
                    </a:lnTo>
                    <a:lnTo>
                      <a:pt x="28959" y="2600"/>
                    </a:lnTo>
                    <a:lnTo>
                      <a:pt x="289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955;p38">
                <a:extLst>
                  <a:ext uri="{FF2B5EF4-FFF2-40B4-BE49-F238E27FC236}">
                    <a16:creationId xmlns:a16="http://schemas.microsoft.com/office/drawing/2014/main" id="{FCFA7778-BB62-43BB-9389-35BA92248AF8}"/>
                  </a:ext>
                </a:extLst>
              </p:cNvPr>
              <p:cNvSpPr/>
              <p:nvPr/>
            </p:nvSpPr>
            <p:spPr>
              <a:xfrm>
                <a:off x="2087215" y="5251592"/>
                <a:ext cx="5125073" cy="4822539"/>
              </a:xfrm>
              <a:custGeom>
                <a:avLst/>
                <a:gdLst/>
                <a:ahLst/>
                <a:cxnLst/>
                <a:rect l="l" t="t" r="r" b="b"/>
                <a:pathLst>
                  <a:path w="32033" h="31483" extrusionOk="0">
                    <a:moveTo>
                      <a:pt x="1" y="0"/>
                    </a:moveTo>
                    <a:lnTo>
                      <a:pt x="1" y="24425"/>
                    </a:lnTo>
                    <a:lnTo>
                      <a:pt x="13" y="24796"/>
                    </a:lnTo>
                    <a:lnTo>
                      <a:pt x="39" y="25155"/>
                    </a:lnTo>
                    <a:lnTo>
                      <a:pt x="77" y="25501"/>
                    </a:lnTo>
                    <a:lnTo>
                      <a:pt x="141" y="25847"/>
                    </a:lnTo>
                    <a:lnTo>
                      <a:pt x="218" y="26193"/>
                    </a:lnTo>
                    <a:lnTo>
                      <a:pt x="321" y="26526"/>
                    </a:lnTo>
                    <a:lnTo>
                      <a:pt x="423" y="26859"/>
                    </a:lnTo>
                    <a:lnTo>
                      <a:pt x="551" y="27179"/>
                    </a:lnTo>
                    <a:lnTo>
                      <a:pt x="692" y="27486"/>
                    </a:lnTo>
                    <a:lnTo>
                      <a:pt x="846" y="27794"/>
                    </a:lnTo>
                    <a:lnTo>
                      <a:pt x="1025" y="28088"/>
                    </a:lnTo>
                    <a:lnTo>
                      <a:pt x="1204" y="28370"/>
                    </a:lnTo>
                    <a:lnTo>
                      <a:pt x="1397" y="28652"/>
                    </a:lnTo>
                    <a:lnTo>
                      <a:pt x="1614" y="28921"/>
                    </a:lnTo>
                    <a:lnTo>
                      <a:pt x="1832" y="29177"/>
                    </a:lnTo>
                    <a:lnTo>
                      <a:pt x="2063" y="29420"/>
                    </a:lnTo>
                    <a:lnTo>
                      <a:pt x="2306" y="29651"/>
                    </a:lnTo>
                    <a:lnTo>
                      <a:pt x="2562" y="29881"/>
                    </a:lnTo>
                    <a:lnTo>
                      <a:pt x="2831" y="30086"/>
                    </a:lnTo>
                    <a:lnTo>
                      <a:pt x="3113" y="30278"/>
                    </a:lnTo>
                    <a:lnTo>
                      <a:pt x="3395" y="30470"/>
                    </a:lnTo>
                    <a:lnTo>
                      <a:pt x="3689" y="30637"/>
                    </a:lnTo>
                    <a:lnTo>
                      <a:pt x="3997" y="30791"/>
                    </a:lnTo>
                    <a:lnTo>
                      <a:pt x="4304" y="30931"/>
                    </a:lnTo>
                    <a:lnTo>
                      <a:pt x="4624" y="31060"/>
                    </a:lnTo>
                    <a:lnTo>
                      <a:pt x="4957" y="31175"/>
                    </a:lnTo>
                    <a:lnTo>
                      <a:pt x="5290" y="31264"/>
                    </a:lnTo>
                    <a:lnTo>
                      <a:pt x="5636" y="31341"/>
                    </a:lnTo>
                    <a:lnTo>
                      <a:pt x="5982" y="31405"/>
                    </a:lnTo>
                    <a:lnTo>
                      <a:pt x="6340" y="31444"/>
                    </a:lnTo>
                    <a:lnTo>
                      <a:pt x="6686" y="31482"/>
                    </a:lnTo>
                    <a:lnTo>
                      <a:pt x="25334" y="31482"/>
                    </a:lnTo>
                    <a:lnTo>
                      <a:pt x="25693" y="31444"/>
                    </a:lnTo>
                    <a:lnTo>
                      <a:pt x="26052" y="31405"/>
                    </a:lnTo>
                    <a:lnTo>
                      <a:pt x="26398" y="31341"/>
                    </a:lnTo>
                    <a:lnTo>
                      <a:pt x="26731" y="31264"/>
                    </a:lnTo>
                    <a:lnTo>
                      <a:pt x="27076" y="31175"/>
                    </a:lnTo>
                    <a:lnTo>
                      <a:pt x="27397" y="31060"/>
                    </a:lnTo>
                    <a:lnTo>
                      <a:pt x="27717" y="30931"/>
                    </a:lnTo>
                    <a:lnTo>
                      <a:pt x="28037" y="30791"/>
                    </a:lnTo>
                    <a:lnTo>
                      <a:pt x="28331" y="30637"/>
                    </a:lnTo>
                    <a:lnTo>
                      <a:pt x="28626" y="30470"/>
                    </a:lnTo>
                    <a:lnTo>
                      <a:pt x="28921" y="30278"/>
                    </a:lnTo>
                    <a:lnTo>
                      <a:pt x="29190" y="30086"/>
                    </a:lnTo>
                    <a:lnTo>
                      <a:pt x="29459" y="29881"/>
                    </a:lnTo>
                    <a:lnTo>
                      <a:pt x="29715" y="29651"/>
                    </a:lnTo>
                    <a:lnTo>
                      <a:pt x="29958" y="29420"/>
                    </a:lnTo>
                    <a:lnTo>
                      <a:pt x="30201" y="29177"/>
                    </a:lnTo>
                    <a:lnTo>
                      <a:pt x="30419" y="28921"/>
                    </a:lnTo>
                    <a:lnTo>
                      <a:pt x="30624" y="28652"/>
                    </a:lnTo>
                    <a:lnTo>
                      <a:pt x="30829" y="28370"/>
                    </a:lnTo>
                    <a:lnTo>
                      <a:pt x="31008" y="28088"/>
                    </a:lnTo>
                    <a:lnTo>
                      <a:pt x="31175" y="27794"/>
                    </a:lnTo>
                    <a:lnTo>
                      <a:pt x="31329" y="27486"/>
                    </a:lnTo>
                    <a:lnTo>
                      <a:pt x="31469" y="27179"/>
                    </a:lnTo>
                    <a:lnTo>
                      <a:pt x="31597" y="26859"/>
                    </a:lnTo>
                    <a:lnTo>
                      <a:pt x="31713" y="26526"/>
                    </a:lnTo>
                    <a:lnTo>
                      <a:pt x="31802" y="26193"/>
                    </a:lnTo>
                    <a:lnTo>
                      <a:pt x="31892" y="25847"/>
                    </a:lnTo>
                    <a:lnTo>
                      <a:pt x="31943" y="25501"/>
                    </a:lnTo>
                    <a:lnTo>
                      <a:pt x="31995" y="25155"/>
                    </a:lnTo>
                    <a:lnTo>
                      <a:pt x="32020" y="24796"/>
                    </a:lnTo>
                    <a:lnTo>
                      <a:pt x="32033" y="24425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956;p38">
                <a:extLst>
                  <a:ext uri="{FF2B5EF4-FFF2-40B4-BE49-F238E27FC236}">
                    <a16:creationId xmlns:a16="http://schemas.microsoft.com/office/drawing/2014/main" id="{2FFD0AD3-9AE5-4C5F-BC0A-E3BC0123833E}"/>
                  </a:ext>
                </a:extLst>
              </p:cNvPr>
              <p:cNvSpPr/>
              <p:nvPr/>
            </p:nvSpPr>
            <p:spPr>
              <a:xfrm>
                <a:off x="2947807" y="6518976"/>
                <a:ext cx="1133395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7096" extrusionOk="0">
                    <a:moveTo>
                      <a:pt x="3356" y="0"/>
                    </a:moveTo>
                    <a:lnTo>
                      <a:pt x="3177" y="13"/>
                    </a:lnTo>
                    <a:lnTo>
                      <a:pt x="2998" y="39"/>
                    </a:lnTo>
                    <a:lnTo>
                      <a:pt x="2831" y="64"/>
                    </a:lnTo>
                    <a:lnTo>
                      <a:pt x="2652" y="116"/>
                    </a:lnTo>
                    <a:lnTo>
                      <a:pt x="2486" y="154"/>
                    </a:lnTo>
                    <a:lnTo>
                      <a:pt x="2319" y="218"/>
                    </a:lnTo>
                    <a:lnTo>
                      <a:pt x="2165" y="282"/>
                    </a:lnTo>
                    <a:lnTo>
                      <a:pt x="1999" y="346"/>
                    </a:lnTo>
                    <a:lnTo>
                      <a:pt x="1845" y="423"/>
                    </a:lnTo>
                    <a:lnTo>
                      <a:pt x="1704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82" y="807"/>
                    </a:lnTo>
                    <a:lnTo>
                      <a:pt x="1154" y="922"/>
                    </a:lnTo>
                    <a:lnTo>
                      <a:pt x="1038" y="1038"/>
                    </a:lnTo>
                    <a:lnTo>
                      <a:pt x="910" y="1166"/>
                    </a:lnTo>
                    <a:lnTo>
                      <a:pt x="808" y="1294"/>
                    </a:lnTo>
                    <a:lnTo>
                      <a:pt x="705" y="1422"/>
                    </a:lnTo>
                    <a:lnTo>
                      <a:pt x="603" y="1563"/>
                    </a:lnTo>
                    <a:lnTo>
                      <a:pt x="513" y="1704"/>
                    </a:lnTo>
                    <a:lnTo>
                      <a:pt x="423" y="1857"/>
                    </a:lnTo>
                    <a:lnTo>
                      <a:pt x="347" y="2011"/>
                    </a:lnTo>
                    <a:lnTo>
                      <a:pt x="270" y="2165"/>
                    </a:lnTo>
                    <a:lnTo>
                      <a:pt x="206" y="2331"/>
                    </a:lnTo>
                    <a:lnTo>
                      <a:pt x="155" y="2485"/>
                    </a:lnTo>
                    <a:lnTo>
                      <a:pt x="103" y="2664"/>
                    </a:lnTo>
                    <a:lnTo>
                      <a:pt x="65" y="2831"/>
                    </a:lnTo>
                    <a:lnTo>
                      <a:pt x="39" y="3010"/>
                    </a:lnTo>
                    <a:lnTo>
                      <a:pt x="14" y="3177"/>
                    </a:lnTo>
                    <a:lnTo>
                      <a:pt x="1" y="3356"/>
                    </a:lnTo>
                    <a:lnTo>
                      <a:pt x="1" y="3548"/>
                    </a:lnTo>
                    <a:lnTo>
                      <a:pt x="1" y="3727"/>
                    </a:lnTo>
                    <a:lnTo>
                      <a:pt x="14" y="3907"/>
                    </a:lnTo>
                    <a:lnTo>
                      <a:pt x="39" y="4086"/>
                    </a:lnTo>
                    <a:lnTo>
                      <a:pt x="65" y="4265"/>
                    </a:lnTo>
                    <a:lnTo>
                      <a:pt x="103" y="4432"/>
                    </a:lnTo>
                    <a:lnTo>
                      <a:pt x="155" y="4598"/>
                    </a:lnTo>
                    <a:lnTo>
                      <a:pt x="206" y="4765"/>
                    </a:lnTo>
                    <a:lnTo>
                      <a:pt x="270" y="4931"/>
                    </a:lnTo>
                    <a:lnTo>
                      <a:pt x="347" y="5085"/>
                    </a:lnTo>
                    <a:lnTo>
                      <a:pt x="423" y="5239"/>
                    </a:lnTo>
                    <a:lnTo>
                      <a:pt x="513" y="5380"/>
                    </a:lnTo>
                    <a:lnTo>
                      <a:pt x="603" y="5533"/>
                    </a:lnTo>
                    <a:lnTo>
                      <a:pt x="705" y="5661"/>
                    </a:lnTo>
                    <a:lnTo>
                      <a:pt x="808" y="5802"/>
                    </a:lnTo>
                    <a:lnTo>
                      <a:pt x="910" y="5930"/>
                    </a:lnTo>
                    <a:lnTo>
                      <a:pt x="1038" y="6058"/>
                    </a:lnTo>
                    <a:lnTo>
                      <a:pt x="1154" y="6174"/>
                    </a:lnTo>
                    <a:lnTo>
                      <a:pt x="1282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04" y="6584"/>
                    </a:lnTo>
                    <a:lnTo>
                      <a:pt x="1845" y="6660"/>
                    </a:lnTo>
                    <a:lnTo>
                      <a:pt x="1999" y="6737"/>
                    </a:lnTo>
                    <a:lnTo>
                      <a:pt x="2165" y="6814"/>
                    </a:lnTo>
                    <a:lnTo>
                      <a:pt x="2319" y="6878"/>
                    </a:lnTo>
                    <a:lnTo>
                      <a:pt x="2486" y="6929"/>
                    </a:lnTo>
                    <a:lnTo>
                      <a:pt x="2652" y="6981"/>
                    </a:lnTo>
                    <a:lnTo>
                      <a:pt x="2831" y="7019"/>
                    </a:lnTo>
                    <a:lnTo>
                      <a:pt x="2998" y="7045"/>
                    </a:lnTo>
                    <a:lnTo>
                      <a:pt x="3177" y="7070"/>
                    </a:lnTo>
                    <a:lnTo>
                      <a:pt x="3356" y="7083"/>
                    </a:lnTo>
                    <a:lnTo>
                      <a:pt x="3536" y="7096"/>
                    </a:lnTo>
                    <a:lnTo>
                      <a:pt x="3728" y="7083"/>
                    </a:lnTo>
                    <a:lnTo>
                      <a:pt x="3907" y="7070"/>
                    </a:lnTo>
                    <a:lnTo>
                      <a:pt x="4087" y="7045"/>
                    </a:lnTo>
                    <a:lnTo>
                      <a:pt x="4253" y="7019"/>
                    </a:lnTo>
                    <a:lnTo>
                      <a:pt x="4432" y="6981"/>
                    </a:lnTo>
                    <a:lnTo>
                      <a:pt x="4599" y="6929"/>
                    </a:lnTo>
                    <a:lnTo>
                      <a:pt x="4765" y="6878"/>
                    </a:lnTo>
                    <a:lnTo>
                      <a:pt x="4919" y="6814"/>
                    </a:lnTo>
                    <a:lnTo>
                      <a:pt x="5086" y="6737"/>
                    </a:lnTo>
                    <a:lnTo>
                      <a:pt x="5226" y="6660"/>
                    </a:lnTo>
                    <a:lnTo>
                      <a:pt x="5380" y="6584"/>
                    </a:lnTo>
                    <a:lnTo>
                      <a:pt x="5521" y="6481"/>
                    </a:lnTo>
                    <a:lnTo>
                      <a:pt x="5662" y="6391"/>
                    </a:lnTo>
                    <a:lnTo>
                      <a:pt x="5803" y="6276"/>
                    </a:lnTo>
                    <a:lnTo>
                      <a:pt x="5931" y="6174"/>
                    </a:lnTo>
                    <a:lnTo>
                      <a:pt x="6046" y="6058"/>
                    </a:lnTo>
                    <a:lnTo>
                      <a:pt x="6161" y="5930"/>
                    </a:lnTo>
                    <a:lnTo>
                      <a:pt x="6277" y="5802"/>
                    </a:lnTo>
                    <a:lnTo>
                      <a:pt x="6379" y="5661"/>
                    </a:lnTo>
                    <a:lnTo>
                      <a:pt x="6482" y="5533"/>
                    </a:lnTo>
                    <a:lnTo>
                      <a:pt x="6571" y="5380"/>
                    </a:lnTo>
                    <a:lnTo>
                      <a:pt x="6661" y="5239"/>
                    </a:lnTo>
                    <a:lnTo>
                      <a:pt x="6738" y="5085"/>
                    </a:lnTo>
                    <a:lnTo>
                      <a:pt x="6815" y="4931"/>
                    </a:lnTo>
                    <a:lnTo>
                      <a:pt x="6879" y="4765"/>
                    </a:lnTo>
                    <a:lnTo>
                      <a:pt x="6930" y="4598"/>
                    </a:lnTo>
                    <a:lnTo>
                      <a:pt x="6981" y="4432"/>
                    </a:lnTo>
                    <a:lnTo>
                      <a:pt x="7020" y="4265"/>
                    </a:lnTo>
                    <a:lnTo>
                      <a:pt x="7045" y="4086"/>
                    </a:lnTo>
                    <a:lnTo>
                      <a:pt x="7071" y="3907"/>
                    </a:lnTo>
                    <a:lnTo>
                      <a:pt x="7084" y="3727"/>
                    </a:lnTo>
                    <a:lnTo>
                      <a:pt x="7084" y="3548"/>
                    </a:lnTo>
                    <a:lnTo>
                      <a:pt x="7084" y="3356"/>
                    </a:lnTo>
                    <a:lnTo>
                      <a:pt x="7071" y="3177"/>
                    </a:lnTo>
                    <a:lnTo>
                      <a:pt x="7045" y="3010"/>
                    </a:lnTo>
                    <a:lnTo>
                      <a:pt x="7020" y="2831"/>
                    </a:lnTo>
                    <a:lnTo>
                      <a:pt x="6981" y="2664"/>
                    </a:lnTo>
                    <a:lnTo>
                      <a:pt x="6930" y="2485"/>
                    </a:lnTo>
                    <a:lnTo>
                      <a:pt x="6879" y="2331"/>
                    </a:lnTo>
                    <a:lnTo>
                      <a:pt x="6815" y="2165"/>
                    </a:lnTo>
                    <a:lnTo>
                      <a:pt x="6738" y="2011"/>
                    </a:lnTo>
                    <a:lnTo>
                      <a:pt x="6661" y="1857"/>
                    </a:lnTo>
                    <a:lnTo>
                      <a:pt x="6571" y="1704"/>
                    </a:lnTo>
                    <a:lnTo>
                      <a:pt x="6482" y="1563"/>
                    </a:lnTo>
                    <a:lnTo>
                      <a:pt x="6379" y="1422"/>
                    </a:lnTo>
                    <a:lnTo>
                      <a:pt x="6277" y="1294"/>
                    </a:lnTo>
                    <a:lnTo>
                      <a:pt x="6161" y="1166"/>
                    </a:lnTo>
                    <a:lnTo>
                      <a:pt x="6046" y="1038"/>
                    </a:lnTo>
                    <a:lnTo>
                      <a:pt x="5931" y="922"/>
                    </a:lnTo>
                    <a:lnTo>
                      <a:pt x="5803" y="807"/>
                    </a:lnTo>
                    <a:lnTo>
                      <a:pt x="5662" y="705"/>
                    </a:lnTo>
                    <a:lnTo>
                      <a:pt x="5521" y="602"/>
                    </a:lnTo>
                    <a:lnTo>
                      <a:pt x="5380" y="513"/>
                    </a:lnTo>
                    <a:lnTo>
                      <a:pt x="5226" y="423"/>
                    </a:lnTo>
                    <a:lnTo>
                      <a:pt x="5086" y="346"/>
                    </a:lnTo>
                    <a:lnTo>
                      <a:pt x="4919" y="282"/>
                    </a:lnTo>
                    <a:lnTo>
                      <a:pt x="4765" y="218"/>
                    </a:lnTo>
                    <a:lnTo>
                      <a:pt x="4599" y="154"/>
                    </a:lnTo>
                    <a:lnTo>
                      <a:pt x="4432" y="116"/>
                    </a:lnTo>
                    <a:lnTo>
                      <a:pt x="4253" y="64"/>
                    </a:lnTo>
                    <a:lnTo>
                      <a:pt x="4087" y="39"/>
                    </a:lnTo>
                    <a:lnTo>
                      <a:pt x="3907" y="13"/>
                    </a:lnTo>
                    <a:lnTo>
                      <a:pt x="37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957;p38">
                <a:extLst>
                  <a:ext uri="{FF2B5EF4-FFF2-40B4-BE49-F238E27FC236}">
                    <a16:creationId xmlns:a16="http://schemas.microsoft.com/office/drawing/2014/main" id="{3DCE6665-129B-44A6-B3E9-4F402C2E76A8}"/>
                  </a:ext>
                </a:extLst>
              </p:cNvPr>
              <p:cNvSpPr/>
              <p:nvPr/>
            </p:nvSpPr>
            <p:spPr>
              <a:xfrm>
                <a:off x="3126195" y="6689613"/>
                <a:ext cx="77676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868" extrusionOk="0">
                    <a:moveTo>
                      <a:pt x="2421" y="1"/>
                    </a:moveTo>
                    <a:lnTo>
                      <a:pt x="2177" y="13"/>
                    </a:lnTo>
                    <a:lnTo>
                      <a:pt x="1934" y="52"/>
                    </a:lnTo>
                    <a:lnTo>
                      <a:pt x="1704" y="103"/>
                    </a:lnTo>
                    <a:lnTo>
                      <a:pt x="1486" y="193"/>
                    </a:lnTo>
                    <a:lnTo>
                      <a:pt x="1268" y="295"/>
                    </a:lnTo>
                    <a:lnTo>
                      <a:pt x="1063" y="410"/>
                    </a:lnTo>
                    <a:lnTo>
                      <a:pt x="884" y="551"/>
                    </a:lnTo>
                    <a:lnTo>
                      <a:pt x="705" y="705"/>
                    </a:lnTo>
                    <a:lnTo>
                      <a:pt x="551" y="884"/>
                    </a:lnTo>
                    <a:lnTo>
                      <a:pt x="410" y="1076"/>
                    </a:lnTo>
                    <a:lnTo>
                      <a:pt x="282" y="1269"/>
                    </a:lnTo>
                    <a:lnTo>
                      <a:pt x="179" y="1486"/>
                    </a:lnTo>
                    <a:lnTo>
                      <a:pt x="103" y="1704"/>
                    </a:lnTo>
                    <a:lnTo>
                      <a:pt x="39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39" y="2921"/>
                    </a:lnTo>
                    <a:lnTo>
                      <a:pt x="103" y="3151"/>
                    </a:lnTo>
                    <a:lnTo>
                      <a:pt x="179" y="3382"/>
                    </a:lnTo>
                    <a:lnTo>
                      <a:pt x="282" y="3587"/>
                    </a:lnTo>
                    <a:lnTo>
                      <a:pt x="410" y="3792"/>
                    </a:lnTo>
                    <a:lnTo>
                      <a:pt x="551" y="3984"/>
                    </a:lnTo>
                    <a:lnTo>
                      <a:pt x="705" y="4150"/>
                    </a:lnTo>
                    <a:lnTo>
                      <a:pt x="884" y="4304"/>
                    </a:lnTo>
                    <a:lnTo>
                      <a:pt x="1063" y="4445"/>
                    </a:lnTo>
                    <a:lnTo>
                      <a:pt x="1268" y="4573"/>
                    </a:lnTo>
                    <a:lnTo>
                      <a:pt x="1486" y="4675"/>
                    </a:lnTo>
                    <a:lnTo>
                      <a:pt x="1704" y="4752"/>
                    </a:lnTo>
                    <a:lnTo>
                      <a:pt x="1934" y="4816"/>
                    </a:lnTo>
                    <a:lnTo>
                      <a:pt x="2177" y="4855"/>
                    </a:lnTo>
                    <a:lnTo>
                      <a:pt x="2421" y="4868"/>
                    </a:lnTo>
                    <a:lnTo>
                      <a:pt x="2677" y="4855"/>
                    </a:lnTo>
                    <a:lnTo>
                      <a:pt x="2920" y="4816"/>
                    </a:lnTo>
                    <a:lnTo>
                      <a:pt x="3151" y="4752"/>
                    </a:lnTo>
                    <a:lnTo>
                      <a:pt x="3369" y="4675"/>
                    </a:lnTo>
                    <a:lnTo>
                      <a:pt x="3586" y="4573"/>
                    </a:lnTo>
                    <a:lnTo>
                      <a:pt x="3791" y="4445"/>
                    </a:lnTo>
                    <a:lnTo>
                      <a:pt x="3971" y="4304"/>
                    </a:lnTo>
                    <a:lnTo>
                      <a:pt x="4150" y="4150"/>
                    </a:lnTo>
                    <a:lnTo>
                      <a:pt x="4304" y="3984"/>
                    </a:lnTo>
                    <a:lnTo>
                      <a:pt x="4444" y="3792"/>
                    </a:lnTo>
                    <a:lnTo>
                      <a:pt x="4560" y="3587"/>
                    </a:lnTo>
                    <a:lnTo>
                      <a:pt x="4662" y="3382"/>
                    </a:lnTo>
                    <a:lnTo>
                      <a:pt x="4752" y="3151"/>
                    </a:lnTo>
                    <a:lnTo>
                      <a:pt x="4803" y="2921"/>
                    </a:lnTo>
                    <a:lnTo>
                      <a:pt x="4841" y="2677"/>
                    </a:lnTo>
                    <a:lnTo>
                      <a:pt x="4854" y="2434"/>
                    </a:lnTo>
                    <a:lnTo>
                      <a:pt x="4841" y="2178"/>
                    </a:lnTo>
                    <a:lnTo>
                      <a:pt x="4803" y="1935"/>
                    </a:lnTo>
                    <a:lnTo>
                      <a:pt x="4752" y="1704"/>
                    </a:lnTo>
                    <a:lnTo>
                      <a:pt x="4662" y="1486"/>
                    </a:lnTo>
                    <a:lnTo>
                      <a:pt x="4560" y="1269"/>
                    </a:lnTo>
                    <a:lnTo>
                      <a:pt x="4444" y="1076"/>
                    </a:lnTo>
                    <a:lnTo>
                      <a:pt x="4304" y="884"/>
                    </a:lnTo>
                    <a:lnTo>
                      <a:pt x="4150" y="705"/>
                    </a:lnTo>
                    <a:lnTo>
                      <a:pt x="3971" y="551"/>
                    </a:lnTo>
                    <a:lnTo>
                      <a:pt x="3791" y="410"/>
                    </a:lnTo>
                    <a:lnTo>
                      <a:pt x="3586" y="295"/>
                    </a:lnTo>
                    <a:lnTo>
                      <a:pt x="3369" y="193"/>
                    </a:lnTo>
                    <a:lnTo>
                      <a:pt x="3151" y="103"/>
                    </a:lnTo>
                    <a:lnTo>
                      <a:pt x="2920" y="52"/>
                    </a:lnTo>
                    <a:lnTo>
                      <a:pt x="2677" y="13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958;p38">
                <a:extLst>
                  <a:ext uri="{FF2B5EF4-FFF2-40B4-BE49-F238E27FC236}">
                    <a16:creationId xmlns:a16="http://schemas.microsoft.com/office/drawing/2014/main" id="{285F3862-85CA-44C3-9B5B-C106F0D25CB7}"/>
                  </a:ext>
                </a:extLst>
              </p:cNvPr>
              <p:cNvSpPr/>
              <p:nvPr/>
            </p:nvSpPr>
            <p:spPr>
              <a:xfrm>
                <a:off x="5216318" y="6518979"/>
                <a:ext cx="1135313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96" h="7096" extrusionOk="0">
                    <a:moveTo>
                      <a:pt x="3369" y="0"/>
                    </a:moveTo>
                    <a:lnTo>
                      <a:pt x="3189" y="13"/>
                    </a:lnTo>
                    <a:lnTo>
                      <a:pt x="3010" y="39"/>
                    </a:lnTo>
                    <a:lnTo>
                      <a:pt x="2831" y="64"/>
                    </a:lnTo>
                    <a:lnTo>
                      <a:pt x="2664" y="116"/>
                    </a:lnTo>
                    <a:lnTo>
                      <a:pt x="2498" y="154"/>
                    </a:lnTo>
                    <a:lnTo>
                      <a:pt x="2331" y="218"/>
                    </a:lnTo>
                    <a:lnTo>
                      <a:pt x="2165" y="282"/>
                    </a:lnTo>
                    <a:lnTo>
                      <a:pt x="2011" y="346"/>
                    </a:lnTo>
                    <a:lnTo>
                      <a:pt x="1857" y="423"/>
                    </a:lnTo>
                    <a:lnTo>
                      <a:pt x="1716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94" y="807"/>
                    </a:lnTo>
                    <a:lnTo>
                      <a:pt x="1166" y="922"/>
                    </a:lnTo>
                    <a:lnTo>
                      <a:pt x="1038" y="1038"/>
                    </a:lnTo>
                    <a:lnTo>
                      <a:pt x="922" y="1166"/>
                    </a:lnTo>
                    <a:lnTo>
                      <a:pt x="807" y="1294"/>
                    </a:lnTo>
                    <a:lnTo>
                      <a:pt x="705" y="1422"/>
                    </a:lnTo>
                    <a:lnTo>
                      <a:pt x="615" y="1563"/>
                    </a:lnTo>
                    <a:lnTo>
                      <a:pt x="512" y="1704"/>
                    </a:lnTo>
                    <a:lnTo>
                      <a:pt x="436" y="1857"/>
                    </a:lnTo>
                    <a:lnTo>
                      <a:pt x="359" y="2011"/>
                    </a:lnTo>
                    <a:lnTo>
                      <a:pt x="282" y="2165"/>
                    </a:lnTo>
                    <a:lnTo>
                      <a:pt x="218" y="2331"/>
                    </a:lnTo>
                    <a:lnTo>
                      <a:pt x="167" y="2485"/>
                    </a:lnTo>
                    <a:lnTo>
                      <a:pt x="115" y="2664"/>
                    </a:lnTo>
                    <a:lnTo>
                      <a:pt x="77" y="2831"/>
                    </a:lnTo>
                    <a:lnTo>
                      <a:pt x="39" y="3010"/>
                    </a:lnTo>
                    <a:lnTo>
                      <a:pt x="26" y="3177"/>
                    </a:lnTo>
                    <a:lnTo>
                      <a:pt x="13" y="3356"/>
                    </a:lnTo>
                    <a:lnTo>
                      <a:pt x="0" y="3548"/>
                    </a:lnTo>
                    <a:lnTo>
                      <a:pt x="13" y="3727"/>
                    </a:lnTo>
                    <a:lnTo>
                      <a:pt x="26" y="3907"/>
                    </a:lnTo>
                    <a:lnTo>
                      <a:pt x="39" y="4086"/>
                    </a:lnTo>
                    <a:lnTo>
                      <a:pt x="77" y="4265"/>
                    </a:lnTo>
                    <a:lnTo>
                      <a:pt x="115" y="4432"/>
                    </a:lnTo>
                    <a:lnTo>
                      <a:pt x="167" y="4598"/>
                    </a:lnTo>
                    <a:lnTo>
                      <a:pt x="218" y="4765"/>
                    </a:lnTo>
                    <a:lnTo>
                      <a:pt x="282" y="4931"/>
                    </a:lnTo>
                    <a:lnTo>
                      <a:pt x="359" y="5085"/>
                    </a:lnTo>
                    <a:lnTo>
                      <a:pt x="436" y="5239"/>
                    </a:lnTo>
                    <a:lnTo>
                      <a:pt x="512" y="5380"/>
                    </a:lnTo>
                    <a:lnTo>
                      <a:pt x="615" y="5533"/>
                    </a:lnTo>
                    <a:lnTo>
                      <a:pt x="705" y="5661"/>
                    </a:lnTo>
                    <a:lnTo>
                      <a:pt x="807" y="5802"/>
                    </a:lnTo>
                    <a:lnTo>
                      <a:pt x="922" y="5930"/>
                    </a:lnTo>
                    <a:lnTo>
                      <a:pt x="1038" y="6058"/>
                    </a:lnTo>
                    <a:lnTo>
                      <a:pt x="1166" y="6174"/>
                    </a:lnTo>
                    <a:lnTo>
                      <a:pt x="1294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16" y="6584"/>
                    </a:lnTo>
                    <a:lnTo>
                      <a:pt x="1857" y="6660"/>
                    </a:lnTo>
                    <a:lnTo>
                      <a:pt x="2011" y="6737"/>
                    </a:lnTo>
                    <a:lnTo>
                      <a:pt x="2165" y="6814"/>
                    </a:lnTo>
                    <a:lnTo>
                      <a:pt x="2331" y="6878"/>
                    </a:lnTo>
                    <a:lnTo>
                      <a:pt x="2498" y="6929"/>
                    </a:lnTo>
                    <a:lnTo>
                      <a:pt x="2664" y="6981"/>
                    </a:lnTo>
                    <a:lnTo>
                      <a:pt x="2831" y="7019"/>
                    </a:lnTo>
                    <a:lnTo>
                      <a:pt x="3010" y="7045"/>
                    </a:lnTo>
                    <a:lnTo>
                      <a:pt x="3189" y="7070"/>
                    </a:lnTo>
                    <a:lnTo>
                      <a:pt x="3369" y="7083"/>
                    </a:lnTo>
                    <a:lnTo>
                      <a:pt x="3548" y="7096"/>
                    </a:lnTo>
                    <a:lnTo>
                      <a:pt x="3727" y="7083"/>
                    </a:lnTo>
                    <a:lnTo>
                      <a:pt x="3919" y="7070"/>
                    </a:lnTo>
                    <a:lnTo>
                      <a:pt x="4086" y="7045"/>
                    </a:lnTo>
                    <a:lnTo>
                      <a:pt x="4265" y="7019"/>
                    </a:lnTo>
                    <a:lnTo>
                      <a:pt x="4432" y="6981"/>
                    </a:lnTo>
                    <a:lnTo>
                      <a:pt x="4611" y="6929"/>
                    </a:lnTo>
                    <a:lnTo>
                      <a:pt x="4765" y="6878"/>
                    </a:lnTo>
                    <a:lnTo>
                      <a:pt x="4931" y="6814"/>
                    </a:lnTo>
                    <a:lnTo>
                      <a:pt x="5085" y="6737"/>
                    </a:lnTo>
                    <a:lnTo>
                      <a:pt x="5239" y="6660"/>
                    </a:lnTo>
                    <a:lnTo>
                      <a:pt x="5392" y="6584"/>
                    </a:lnTo>
                    <a:lnTo>
                      <a:pt x="5533" y="6481"/>
                    </a:lnTo>
                    <a:lnTo>
                      <a:pt x="5674" y="6391"/>
                    </a:lnTo>
                    <a:lnTo>
                      <a:pt x="5802" y="6276"/>
                    </a:lnTo>
                    <a:lnTo>
                      <a:pt x="5930" y="6174"/>
                    </a:lnTo>
                    <a:lnTo>
                      <a:pt x="6058" y="6058"/>
                    </a:lnTo>
                    <a:lnTo>
                      <a:pt x="6173" y="5930"/>
                    </a:lnTo>
                    <a:lnTo>
                      <a:pt x="6289" y="5802"/>
                    </a:lnTo>
                    <a:lnTo>
                      <a:pt x="6391" y="5661"/>
                    </a:lnTo>
                    <a:lnTo>
                      <a:pt x="6494" y="5533"/>
                    </a:lnTo>
                    <a:lnTo>
                      <a:pt x="6583" y="5380"/>
                    </a:lnTo>
                    <a:lnTo>
                      <a:pt x="6673" y="5239"/>
                    </a:lnTo>
                    <a:lnTo>
                      <a:pt x="6750" y="5085"/>
                    </a:lnTo>
                    <a:lnTo>
                      <a:pt x="6814" y="4931"/>
                    </a:lnTo>
                    <a:lnTo>
                      <a:pt x="6878" y="4765"/>
                    </a:lnTo>
                    <a:lnTo>
                      <a:pt x="6942" y="4598"/>
                    </a:lnTo>
                    <a:lnTo>
                      <a:pt x="6980" y="4432"/>
                    </a:lnTo>
                    <a:lnTo>
                      <a:pt x="7019" y="4265"/>
                    </a:lnTo>
                    <a:lnTo>
                      <a:pt x="7057" y="4086"/>
                    </a:lnTo>
                    <a:lnTo>
                      <a:pt x="7083" y="3907"/>
                    </a:lnTo>
                    <a:lnTo>
                      <a:pt x="7096" y="3727"/>
                    </a:lnTo>
                    <a:lnTo>
                      <a:pt x="7096" y="3548"/>
                    </a:lnTo>
                    <a:lnTo>
                      <a:pt x="7096" y="3356"/>
                    </a:lnTo>
                    <a:lnTo>
                      <a:pt x="7083" y="3177"/>
                    </a:lnTo>
                    <a:lnTo>
                      <a:pt x="7057" y="3010"/>
                    </a:lnTo>
                    <a:lnTo>
                      <a:pt x="7019" y="2831"/>
                    </a:lnTo>
                    <a:lnTo>
                      <a:pt x="6980" y="2664"/>
                    </a:lnTo>
                    <a:lnTo>
                      <a:pt x="6942" y="2485"/>
                    </a:lnTo>
                    <a:lnTo>
                      <a:pt x="6878" y="2331"/>
                    </a:lnTo>
                    <a:lnTo>
                      <a:pt x="6814" y="2165"/>
                    </a:lnTo>
                    <a:lnTo>
                      <a:pt x="6750" y="2011"/>
                    </a:lnTo>
                    <a:lnTo>
                      <a:pt x="6673" y="1857"/>
                    </a:lnTo>
                    <a:lnTo>
                      <a:pt x="6583" y="1704"/>
                    </a:lnTo>
                    <a:lnTo>
                      <a:pt x="6494" y="1563"/>
                    </a:lnTo>
                    <a:lnTo>
                      <a:pt x="6391" y="1422"/>
                    </a:lnTo>
                    <a:lnTo>
                      <a:pt x="6289" y="1294"/>
                    </a:lnTo>
                    <a:lnTo>
                      <a:pt x="6173" y="1166"/>
                    </a:lnTo>
                    <a:lnTo>
                      <a:pt x="6058" y="1038"/>
                    </a:lnTo>
                    <a:lnTo>
                      <a:pt x="5930" y="922"/>
                    </a:lnTo>
                    <a:lnTo>
                      <a:pt x="5802" y="807"/>
                    </a:lnTo>
                    <a:lnTo>
                      <a:pt x="5674" y="705"/>
                    </a:lnTo>
                    <a:lnTo>
                      <a:pt x="5533" y="602"/>
                    </a:lnTo>
                    <a:lnTo>
                      <a:pt x="5392" y="513"/>
                    </a:lnTo>
                    <a:lnTo>
                      <a:pt x="5239" y="423"/>
                    </a:lnTo>
                    <a:lnTo>
                      <a:pt x="5085" y="346"/>
                    </a:lnTo>
                    <a:lnTo>
                      <a:pt x="4931" y="282"/>
                    </a:lnTo>
                    <a:lnTo>
                      <a:pt x="4765" y="218"/>
                    </a:lnTo>
                    <a:lnTo>
                      <a:pt x="4611" y="154"/>
                    </a:lnTo>
                    <a:lnTo>
                      <a:pt x="4432" y="116"/>
                    </a:lnTo>
                    <a:lnTo>
                      <a:pt x="4265" y="64"/>
                    </a:lnTo>
                    <a:lnTo>
                      <a:pt x="4086" y="39"/>
                    </a:lnTo>
                    <a:lnTo>
                      <a:pt x="3919" y="13"/>
                    </a:lnTo>
                    <a:lnTo>
                      <a:pt x="3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959;p38">
                <a:extLst>
                  <a:ext uri="{FF2B5EF4-FFF2-40B4-BE49-F238E27FC236}">
                    <a16:creationId xmlns:a16="http://schemas.microsoft.com/office/drawing/2014/main" id="{7BC9C5D6-B5EE-4212-8CA6-FBB8F0B0E48D}"/>
                  </a:ext>
                </a:extLst>
              </p:cNvPr>
              <p:cNvSpPr/>
              <p:nvPr/>
            </p:nvSpPr>
            <p:spPr>
              <a:xfrm>
                <a:off x="5394550" y="6689616"/>
                <a:ext cx="77884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4868" extrusionOk="0">
                    <a:moveTo>
                      <a:pt x="2434" y="1"/>
                    </a:moveTo>
                    <a:lnTo>
                      <a:pt x="2191" y="13"/>
                    </a:lnTo>
                    <a:lnTo>
                      <a:pt x="1947" y="52"/>
                    </a:lnTo>
                    <a:lnTo>
                      <a:pt x="1717" y="103"/>
                    </a:lnTo>
                    <a:lnTo>
                      <a:pt x="1486" y="193"/>
                    </a:lnTo>
                    <a:lnTo>
                      <a:pt x="1281" y="295"/>
                    </a:lnTo>
                    <a:lnTo>
                      <a:pt x="1076" y="410"/>
                    </a:lnTo>
                    <a:lnTo>
                      <a:pt x="884" y="551"/>
                    </a:lnTo>
                    <a:lnTo>
                      <a:pt x="718" y="705"/>
                    </a:lnTo>
                    <a:lnTo>
                      <a:pt x="564" y="884"/>
                    </a:lnTo>
                    <a:lnTo>
                      <a:pt x="423" y="1076"/>
                    </a:lnTo>
                    <a:lnTo>
                      <a:pt x="295" y="1269"/>
                    </a:lnTo>
                    <a:lnTo>
                      <a:pt x="193" y="1486"/>
                    </a:lnTo>
                    <a:lnTo>
                      <a:pt x="116" y="1704"/>
                    </a:lnTo>
                    <a:lnTo>
                      <a:pt x="52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52" y="2921"/>
                    </a:lnTo>
                    <a:lnTo>
                      <a:pt x="116" y="3151"/>
                    </a:lnTo>
                    <a:lnTo>
                      <a:pt x="193" y="3382"/>
                    </a:lnTo>
                    <a:lnTo>
                      <a:pt x="295" y="3587"/>
                    </a:lnTo>
                    <a:lnTo>
                      <a:pt x="423" y="3792"/>
                    </a:lnTo>
                    <a:lnTo>
                      <a:pt x="564" y="3984"/>
                    </a:lnTo>
                    <a:lnTo>
                      <a:pt x="718" y="4150"/>
                    </a:lnTo>
                    <a:lnTo>
                      <a:pt x="884" y="4304"/>
                    </a:lnTo>
                    <a:lnTo>
                      <a:pt x="1076" y="4445"/>
                    </a:lnTo>
                    <a:lnTo>
                      <a:pt x="1281" y="4573"/>
                    </a:lnTo>
                    <a:lnTo>
                      <a:pt x="1486" y="4675"/>
                    </a:lnTo>
                    <a:lnTo>
                      <a:pt x="1717" y="4752"/>
                    </a:lnTo>
                    <a:lnTo>
                      <a:pt x="1947" y="4816"/>
                    </a:lnTo>
                    <a:lnTo>
                      <a:pt x="2191" y="4855"/>
                    </a:lnTo>
                    <a:lnTo>
                      <a:pt x="2434" y="4868"/>
                    </a:lnTo>
                    <a:lnTo>
                      <a:pt x="2690" y="4855"/>
                    </a:lnTo>
                    <a:lnTo>
                      <a:pt x="2921" y="4816"/>
                    </a:lnTo>
                    <a:lnTo>
                      <a:pt x="3164" y="4752"/>
                    </a:lnTo>
                    <a:lnTo>
                      <a:pt x="3382" y="4675"/>
                    </a:lnTo>
                    <a:lnTo>
                      <a:pt x="3599" y="4573"/>
                    </a:lnTo>
                    <a:lnTo>
                      <a:pt x="3792" y="4445"/>
                    </a:lnTo>
                    <a:lnTo>
                      <a:pt x="3984" y="4304"/>
                    </a:lnTo>
                    <a:lnTo>
                      <a:pt x="4150" y="4150"/>
                    </a:lnTo>
                    <a:lnTo>
                      <a:pt x="4317" y="3984"/>
                    </a:lnTo>
                    <a:lnTo>
                      <a:pt x="4458" y="3792"/>
                    </a:lnTo>
                    <a:lnTo>
                      <a:pt x="4573" y="3587"/>
                    </a:lnTo>
                    <a:lnTo>
                      <a:pt x="4675" y="3382"/>
                    </a:lnTo>
                    <a:lnTo>
                      <a:pt x="4765" y="3151"/>
                    </a:lnTo>
                    <a:lnTo>
                      <a:pt x="4816" y="2921"/>
                    </a:lnTo>
                    <a:lnTo>
                      <a:pt x="4855" y="2677"/>
                    </a:lnTo>
                    <a:lnTo>
                      <a:pt x="4867" y="2434"/>
                    </a:lnTo>
                    <a:lnTo>
                      <a:pt x="4855" y="2178"/>
                    </a:lnTo>
                    <a:lnTo>
                      <a:pt x="4816" y="1935"/>
                    </a:lnTo>
                    <a:lnTo>
                      <a:pt x="4765" y="1704"/>
                    </a:lnTo>
                    <a:lnTo>
                      <a:pt x="4675" y="1486"/>
                    </a:lnTo>
                    <a:lnTo>
                      <a:pt x="4573" y="1269"/>
                    </a:lnTo>
                    <a:lnTo>
                      <a:pt x="4458" y="1076"/>
                    </a:lnTo>
                    <a:lnTo>
                      <a:pt x="4317" y="884"/>
                    </a:lnTo>
                    <a:lnTo>
                      <a:pt x="4150" y="705"/>
                    </a:lnTo>
                    <a:lnTo>
                      <a:pt x="3984" y="551"/>
                    </a:lnTo>
                    <a:lnTo>
                      <a:pt x="3792" y="410"/>
                    </a:lnTo>
                    <a:lnTo>
                      <a:pt x="3599" y="295"/>
                    </a:lnTo>
                    <a:lnTo>
                      <a:pt x="3382" y="193"/>
                    </a:lnTo>
                    <a:lnTo>
                      <a:pt x="3164" y="103"/>
                    </a:lnTo>
                    <a:lnTo>
                      <a:pt x="2921" y="52"/>
                    </a:lnTo>
                    <a:lnTo>
                      <a:pt x="2690" y="13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960;p38">
                <a:extLst>
                  <a:ext uri="{FF2B5EF4-FFF2-40B4-BE49-F238E27FC236}">
                    <a16:creationId xmlns:a16="http://schemas.microsoft.com/office/drawing/2014/main" id="{CE630091-4418-448F-B7E1-C72C8D3CB160}"/>
                  </a:ext>
                </a:extLst>
              </p:cNvPr>
              <p:cNvSpPr/>
              <p:nvPr/>
            </p:nvSpPr>
            <p:spPr>
              <a:xfrm>
                <a:off x="3017562" y="8541678"/>
                <a:ext cx="3264509" cy="892729"/>
              </a:xfrm>
              <a:custGeom>
                <a:avLst/>
                <a:gdLst/>
                <a:ahLst/>
                <a:cxnLst/>
                <a:rect l="l" t="t" r="r" b="b"/>
                <a:pathLst>
                  <a:path w="20404" h="5828" extrusionOk="0">
                    <a:moveTo>
                      <a:pt x="2664" y="0"/>
                    </a:moveTo>
                    <a:lnTo>
                      <a:pt x="2395" y="13"/>
                    </a:lnTo>
                    <a:lnTo>
                      <a:pt x="2126" y="51"/>
                    </a:lnTo>
                    <a:lnTo>
                      <a:pt x="1870" y="116"/>
                    </a:lnTo>
                    <a:lnTo>
                      <a:pt x="1627" y="205"/>
                    </a:lnTo>
                    <a:lnTo>
                      <a:pt x="1396" y="320"/>
                    </a:lnTo>
                    <a:lnTo>
                      <a:pt x="1179" y="449"/>
                    </a:lnTo>
                    <a:lnTo>
                      <a:pt x="974" y="602"/>
                    </a:lnTo>
                    <a:lnTo>
                      <a:pt x="782" y="782"/>
                    </a:lnTo>
                    <a:lnTo>
                      <a:pt x="615" y="961"/>
                    </a:lnTo>
                    <a:lnTo>
                      <a:pt x="461" y="1166"/>
                    </a:lnTo>
                    <a:lnTo>
                      <a:pt x="320" y="1383"/>
                    </a:lnTo>
                    <a:lnTo>
                      <a:pt x="205" y="1627"/>
                    </a:lnTo>
                    <a:lnTo>
                      <a:pt x="116" y="1870"/>
                    </a:lnTo>
                    <a:lnTo>
                      <a:pt x="52" y="2126"/>
                    </a:lnTo>
                    <a:lnTo>
                      <a:pt x="13" y="2383"/>
                    </a:lnTo>
                    <a:lnTo>
                      <a:pt x="0" y="2651"/>
                    </a:lnTo>
                    <a:lnTo>
                      <a:pt x="0" y="3164"/>
                    </a:lnTo>
                    <a:lnTo>
                      <a:pt x="13" y="3433"/>
                    </a:lnTo>
                    <a:lnTo>
                      <a:pt x="52" y="3702"/>
                    </a:lnTo>
                    <a:lnTo>
                      <a:pt x="116" y="3958"/>
                    </a:lnTo>
                    <a:lnTo>
                      <a:pt x="205" y="4201"/>
                    </a:lnTo>
                    <a:lnTo>
                      <a:pt x="320" y="4432"/>
                    </a:lnTo>
                    <a:lnTo>
                      <a:pt x="461" y="4649"/>
                    </a:lnTo>
                    <a:lnTo>
                      <a:pt x="615" y="4854"/>
                    </a:lnTo>
                    <a:lnTo>
                      <a:pt x="782" y="5047"/>
                    </a:lnTo>
                    <a:lnTo>
                      <a:pt x="974" y="5213"/>
                    </a:lnTo>
                    <a:lnTo>
                      <a:pt x="1179" y="5367"/>
                    </a:lnTo>
                    <a:lnTo>
                      <a:pt x="1396" y="5508"/>
                    </a:lnTo>
                    <a:lnTo>
                      <a:pt x="1627" y="5610"/>
                    </a:lnTo>
                    <a:lnTo>
                      <a:pt x="1870" y="5700"/>
                    </a:lnTo>
                    <a:lnTo>
                      <a:pt x="2126" y="5764"/>
                    </a:lnTo>
                    <a:lnTo>
                      <a:pt x="2395" y="5815"/>
                    </a:lnTo>
                    <a:lnTo>
                      <a:pt x="2664" y="5828"/>
                    </a:lnTo>
                    <a:lnTo>
                      <a:pt x="17739" y="5828"/>
                    </a:lnTo>
                    <a:lnTo>
                      <a:pt x="18008" y="5815"/>
                    </a:lnTo>
                    <a:lnTo>
                      <a:pt x="18277" y="5764"/>
                    </a:lnTo>
                    <a:lnTo>
                      <a:pt x="18533" y="5700"/>
                    </a:lnTo>
                    <a:lnTo>
                      <a:pt x="18777" y="5610"/>
                    </a:lnTo>
                    <a:lnTo>
                      <a:pt x="19007" y="5508"/>
                    </a:lnTo>
                    <a:lnTo>
                      <a:pt x="19225" y="5367"/>
                    </a:lnTo>
                    <a:lnTo>
                      <a:pt x="19430" y="5213"/>
                    </a:lnTo>
                    <a:lnTo>
                      <a:pt x="19622" y="5047"/>
                    </a:lnTo>
                    <a:lnTo>
                      <a:pt x="19788" y="4854"/>
                    </a:lnTo>
                    <a:lnTo>
                      <a:pt x="19942" y="4649"/>
                    </a:lnTo>
                    <a:lnTo>
                      <a:pt x="20070" y="4432"/>
                    </a:lnTo>
                    <a:lnTo>
                      <a:pt x="20185" y="4201"/>
                    </a:lnTo>
                    <a:lnTo>
                      <a:pt x="20275" y="3958"/>
                    </a:lnTo>
                    <a:lnTo>
                      <a:pt x="20339" y="3702"/>
                    </a:lnTo>
                    <a:lnTo>
                      <a:pt x="20378" y="3433"/>
                    </a:lnTo>
                    <a:lnTo>
                      <a:pt x="20403" y="3164"/>
                    </a:lnTo>
                    <a:lnTo>
                      <a:pt x="20403" y="2651"/>
                    </a:lnTo>
                    <a:lnTo>
                      <a:pt x="20378" y="2383"/>
                    </a:lnTo>
                    <a:lnTo>
                      <a:pt x="20339" y="2126"/>
                    </a:lnTo>
                    <a:lnTo>
                      <a:pt x="20275" y="1870"/>
                    </a:lnTo>
                    <a:lnTo>
                      <a:pt x="20185" y="1627"/>
                    </a:lnTo>
                    <a:lnTo>
                      <a:pt x="20070" y="1383"/>
                    </a:lnTo>
                    <a:lnTo>
                      <a:pt x="19942" y="1166"/>
                    </a:lnTo>
                    <a:lnTo>
                      <a:pt x="19788" y="961"/>
                    </a:lnTo>
                    <a:lnTo>
                      <a:pt x="19622" y="782"/>
                    </a:lnTo>
                    <a:lnTo>
                      <a:pt x="19430" y="602"/>
                    </a:lnTo>
                    <a:lnTo>
                      <a:pt x="19225" y="449"/>
                    </a:lnTo>
                    <a:lnTo>
                      <a:pt x="19007" y="320"/>
                    </a:lnTo>
                    <a:lnTo>
                      <a:pt x="18777" y="205"/>
                    </a:lnTo>
                    <a:lnTo>
                      <a:pt x="18533" y="116"/>
                    </a:lnTo>
                    <a:lnTo>
                      <a:pt x="18277" y="51"/>
                    </a:lnTo>
                    <a:lnTo>
                      <a:pt x="18008" y="13"/>
                    </a:lnTo>
                    <a:lnTo>
                      <a:pt x="177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961;p38">
                <a:extLst>
                  <a:ext uri="{FF2B5EF4-FFF2-40B4-BE49-F238E27FC236}">
                    <a16:creationId xmlns:a16="http://schemas.microsoft.com/office/drawing/2014/main" id="{EB59DD1A-25B1-4635-9CD9-4E493BDBEA3D}"/>
                  </a:ext>
                </a:extLst>
              </p:cNvPr>
              <p:cNvSpPr/>
              <p:nvPr/>
            </p:nvSpPr>
            <p:spPr>
              <a:xfrm>
                <a:off x="3189712" y="8708335"/>
                <a:ext cx="2918122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18239" h="3652" extrusionOk="0">
                    <a:moveTo>
                      <a:pt x="1640" y="1"/>
                    </a:moveTo>
                    <a:lnTo>
                      <a:pt x="1460" y="39"/>
                    </a:lnTo>
                    <a:lnTo>
                      <a:pt x="1281" y="78"/>
                    </a:lnTo>
                    <a:lnTo>
                      <a:pt x="1114" y="142"/>
                    </a:lnTo>
                    <a:lnTo>
                      <a:pt x="961" y="219"/>
                    </a:lnTo>
                    <a:lnTo>
                      <a:pt x="807" y="308"/>
                    </a:lnTo>
                    <a:lnTo>
                      <a:pt x="666" y="411"/>
                    </a:lnTo>
                    <a:lnTo>
                      <a:pt x="538" y="526"/>
                    </a:lnTo>
                    <a:lnTo>
                      <a:pt x="423" y="667"/>
                    </a:lnTo>
                    <a:lnTo>
                      <a:pt x="320" y="795"/>
                    </a:lnTo>
                    <a:lnTo>
                      <a:pt x="218" y="949"/>
                    </a:lnTo>
                    <a:lnTo>
                      <a:pt x="141" y="1115"/>
                    </a:lnTo>
                    <a:lnTo>
                      <a:pt x="90" y="1282"/>
                    </a:lnTo>
                    <a:lnTo>
                      <a:pt x="39" y="1448"/>
                    </a:lnTo>
                    <a:lnTo>
                      <a:pt x="13" y="1640"/>
                    </a:lnTo>
                    <a:lnTo>
                      <a:pt x="0" y="1820"/>
                    </a:lnTo>
                    <a:lnTo>
                      <a:pt x="13" y="2012"/>
                    </a:lnTo>
                    <a:lnTo>
                      <a:pt x="39" y="2191"/>
                    </a:lnTo>
                    <a:lnTo>
                      <a:pt x="90" y="2358"/>
                    </a:lnTo>
                    <a:lnTo>
                      <a:pt x="141" y="2537"/>
                    </a:lnTo>
                    <a:lnTo>
                      <a:pt x="218" y="2691"/>
                    </a:lnTo>
                    <a:lnTo>
                      <a:pt x="320" y="2844"/>
                    </a:lnTo>
                    <a:lnTo>
                      <a:pt x="423" y="2985"/>
                    </a:lnTo>
                    <a:lnTo>
                      <a:pt x="538" y="3113"/>
                    </a:lnTo>
                    <a:lnTo>
                      <a:pt x="666" y="3228"/>
                    </a:lnTo>
                    <a:lnTo>
                      <a:pt x="807" y="3331"/>
                    </a:lnTo>
                    <a:lnTo>
                      <a:pt x="961" y="3421"/>
                    </a:lnTo>
                    <a:lnTo>
                      <a:pt x="1114" y="3497"/>
                    </a:lnTo>
                    <a:lnTo>
                      <a:pt x="1281" y="3561"/>
                    </a:lnTo>
                    <a:lnTo>
                      <a:pt x="1460" y="3613"/>
                    </a:lnTo>
                    <a:lnTo>
                      <a:pt x="1640" y="3638"/>
                    </a:lnTo>
                    <a:lnTo>
                      <a:pt x="1832" y="3651"/>
                    </a:lnTo>
                    <a:lnTo>
                      <a:pt x="16420" y="3651"/>
                    </a:lnTo>
                    <a:lnTo>
                      <a:pt x="16612" y="3638"/>
                    </a:lnTo>
                    <a:lnTo>
                      <a:pt x="16791" y="3613"/>
                    </a:lnTo>
                    <a:lnTo>
                      <a:pt x="16958" y="3561"/>
                    </a:lnTo>
                    <a:lnTo>
                      <a:pt x="17124" y="3497"/>
                    </a:lnTo>
                    <a:lnTo>
                      <a:pt x="17291" y="3421"/>
                    </a:lnTo>
                    <a:lnTo>
                      <a:pt x="17444" y="3331"/>
                    </a:lnTo>
                    <a:lnTo>
                      <a:pt x="17585" y="3228"/>
                    </a:lnTo>
                    <a:lnTo>
                      <a:pt x="17713" y="3113"/>
                    </a:lnTo>
                    <a:lnTo>
                      <a:pt x="17829" y="2985"/>
                    </a:lnTo>
                    <a:lnTo>
                      <a:pt x="17931" y="2844"/>
                    </a:lnTo>
                    <a:lnTo>
                      <a:pt x="18021" y="2691"/>
                    </a:lnTo>
                    <a:lnTo>
                      <a:pt x="18098" y="2537"/>
                    </a:lnTo>
                    <a:lnTo>
                      <a:pt x="18162" y="2358"/>
                    </a:lnTo>
                    <a:lnTo>
                      <a:pt x="18213" y="2191"/>
                    </a:lnTo>
                    <a:lnTo>
                      <a:pt x="18239" y="2012"/>
                    </a:lnTo>
                    <a:lnTo>
                      <a:pt x="18239" y="1820"/>
                    </a:lnTo>
                    <a:lnTo>
                      <a:pt x="18239" y="1640"/>
                    </a:lnTo>
                    <a:lnTo>
                      <a:pt x="18213" y="1448"/>
                    </a:lnTo>
                    <a:lnTo>
                      <a:pt x="18162" y="1282"/>
                    </a:lnTo>
                    <a:lnTo>
                      <a:pt x="18098" y="1115"/>
                    </a:lnTo>
                    <a:lnTo>
                      <a:pt x="18021" y="949"/>
                    </a:lnTo>
                    <a:lnTo>
                      <a:pt x="17931" y="795"/>
                    </a:lnTo>
                    <a:lnTo>
                      <a:pt x="17829" y="667"/>
                    </a:lnTo>
                    <a:lnTo>
                      <a:pt x="17713" y="526"/>
                    </a:lnTo>
                    <a:lnTo>
                      <a:pt x="17585" y="411"/>
                    </a:lnTo>
                    <a:lnTo>
                      <a:pt x="17444" y="308"/>
                    </a:lnTo>
                    <a:lnTo>
                      <a:pt x="17291" y="219"/>
                    </a:lnTo>
                    <a:lnTo>
                      <a:pt x="17124" y="142"/>
                    </a:lnTo>
                    <a:lnTo>
                      <a:pt x="16958" y="78"/>
                    </a:lnTo>
                    <a:lnTo>
                      <a:pt x="16791" y="39"/>
                    </a:lnTo>
                    <a:lnTo>
                      <a:pt x="166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962;p38">
                <a:extLst>
                  <a:ext uri="{FF2B5EF4-FFF2-40B4-BE49-F238E27FC236}">
                    <a16:creationId xmlns:a16="http://schemas.microsoft.com/office/drawing/2014/main" id="{7291850E-59BB-4321-BCB6-39E0A82841EC}"/>
                  </a:ext>
                </a:extLst>
              </p:cNvPr>
              <p:cNvSpPr/>
              <p:nvPr/>
            </p:nvSpPr>
            <p:spPr>
              <a:xfrm>
                <a:off x="4406924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5" y="3651"/>
                    </a:lnTo>
                    <a:lnTo>
                      <a:pt x="303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963;p38">
                <a:extLst>
                  <a:ext uri="{FF2B5EF4-FFF2-40B4-BE49-F238E27FC236}">
                    <a16:creationId xmlns:a16="http://schemas.microsoft.com/office/drawing/2014/main" id="{DEA355A2-943F-4DEC-8B43-095F4AB1C71A}"/>
                  </a:ext>
                </a:extLst>
              </p:cNvPr>
              <p:cNvSpPr/>
              <p:nvPr/>
            </p:nvSpPr>
            <p:spPr>
              <a:xfrm>
                <a:off x="3433540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6" y="3651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964;p38">
                <a:extLst>
                  <a:ext uri="{FF2B5EF4-FFF2-40B4-BE49-F238E27FC236}">
                    <a16:creationId xmlns:a16="http://schemas.microsoft.com/office/drawing/2014/main" id="{8A883C75-56EC-459F-8988-76D58F6D5BA7}"/>
                  </a:ext>
                </a:extLst>
              </p:cNvPr>
              <p:cNvSpPr/>
              <p:nvPr/>
            </p:nvSpPr>
            <p:spPr>
              <a:xfrm>
                <a:off x="5378068" y="8708332"/>
                <a:ext cx="48797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3049" y="3651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965;p38">
                <a:extLst>
                  <a:ext uri="{FF2B5EF4-FFF2-40B4-BE49-F238E27FC236}">
                    <a16:creationId xmlns:a16="http://schemas.microsoft.com/office/drawing/2014/main" id="{EE5BB635-CCFD-4795-9274-0D5ADECAEB9D}"/>
                  </a:ext>
                </a:extLst>
              </p:cNvPr>
              <p:cNvSpPr/>
              <p:nvPr/>
            </p:nvSpPr>
            <p:spPr>
              <a:xfrm>
                <a:off x="3677366" y="10073905"/>
                <a:ext cx="1944882" cy="253206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1653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26" y="333"/>
                    </a:lnTo>
                    <a:lnTo>
                      <a:pt x="64" y="487"/>
                    </a:lnTo>
                    <a:lnTo>
                      <a:pt x="128" y="641"/>
                    </a:lnTo>
                    <a:lnTo>
                      <a:pt x="193" y="781"/>
                    </a:lnTo>
                    <a:lnTo>
                      <a:pt x="269" y="922"/>
                    </a:lnTo>
                    <a:lnTo>
                      <a:pt x="372" y="1050"/>
                    </a:lnTo>
                    <a:lnTo>
                      <a:pt x="474" y="1166"/>
                    </a:lnTo>
                    <a:lnTo>
                      <a:pt x="590" y="1268"/>
                    </a:lnTo>
                    <a:lnTo>
                      <a:pt x="718" y="1371"/>
                    </a:lnTo>
                    <a:lnTo>
                      <a:pt x="859" y="1447"/>
                    </a:lnTo>
                    <a:lnTo>
                      <a:pt x="999" y="1512"/>
                    </a:lnTo>
                    <a:lnTo>
                      <a:pt x="1153" y="1576"/>
                    </a:lnTo>
                    <a:lnTo>
                      <a:pt x="1307" y="1614"/>
                    </a:lnTo>
                    <a:lnTo>
                      <a:pt x="1473" y="1640"/>
                    </a:lnTo>
                    <a:lnTo>
                      <a:pt x="1640" y="1652"/>
                    </a:lnTo>
                    <a:lnTo>
                      <a:pt x="10516" y="1652"/>
                    </a:lnTo>
                    <a:lnTo>
                      <a:pt x="10682" y="1640"/>
                    </a:lnTo>
                    <a:lnTo>
                      <a:pt x="10849" y="1614"/>
                    </a:lnTo>
                    <a:lnTo>
                      <a:pt x="11002" y="1576"/>
                    </a:lnTo>
                    <a:lnTo>
                      <a:pt x="11156" y="1512"/>
                    </a:lnTo>
                    <a:lnTo>
                      <a:pt x="11297" y="1447"/>
                    </a:lnTo>
                    <a:lnTo>
                      <a:pt x="11438" y="1371"/>
                    </a:lnTo>
                    <a:lnTo>
                      <a:pt x="11553" y="1268"/>
                    </a:lnTo>
                    <a:lnTo>
                      <a:pt x="11681" y="1166"/>
                    </a:lnTo>
                    <a:lnTo>
                      <a:pt x="11784" y="1050"/>
                    </a:lnTo>
                    <a:lnTo>
                      <a:pt x="11873" y="922"/>
                    </a:lnTo>
                    <a:lnTo>
                      <a:pt x="11963" y="781"/>
                    </a:lnTo>
                    <a:lnTo>
                      <a:pt x="12027" y="641"/>
                    </a:lnTo>
                    <a:lnTo>
                      <a:pt x="12078" y="487"/>
                    </a:lnTo>
                    <a:lnTo>
                      <a:pt x="12117" y="333"/>
                    </a:lnTo>
                    <a:lnTo>
                      <a:pt x="12142" y="167"/>
                    </a:lnTo>
                    <a:lnTo>
                      <a:pt x="12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966;p38">
                <a:extLst>
                  <a:ext uri="{FF2B5EF4-FFF2-40B4-BE49-F238E27FC236}">
                    <a16:creationId xmlns:a16="http://schemas.microsoft.com/office/drawing/2014/main" id="{BE8F431C-675A-49A2-A14D-B8A21F7B534A}"/>
                  </a:ext>
                </a:extLst>
              </p:cNvPr>
              <p:cNvSpPr/>
              <p:nvPr/>
            </p:nvSpPr>
            <p:spPr>
              <a:xfrm>
                <a:off x="4091264" y="10326956"/>
                <a:ext cx="1116914" cy="837890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5470" extrusionOk="0">
                    <a:moveTo>
                      <a:pt x="1" y="0"/>
                    </a:moveTo>
                    <a:lnTo>
                      <a:pt x="1" y="5469"/>
                    </a:lnTo>
                    <a:lnTo>
                      <a:pt x="6981" y="546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967;p38">
                <a:extLst>
                  <a:ext uri="{FF2B5EF4-FFF2-40B4-BE49-F238E27FC236}">
                    <a16:creationId xmlns:a16="http://schemas.microsoft.com/office/drawing/2014/main" id="{051F1967-F874-4FB6-987D-3C6B5170FCBB}"/>
                  </a:ext>
                </a:extLst>
              </p:cNvPr>
              <p:cNvSpPr/>
              <p:nvPr/>
            </p:nvSpPr>
            <p:spPr>
              <a:xfrm>
                <a:off x="4091264" y="10605587"/>
                <a:ext cx="1116914" cy="278634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819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6981" y="181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968;p38">
                <a:extLst>
                  <a:ext uri="{FF2B5EF4-FFF2-40B4-BE49-F238E27FC236}">
                    <a16:creationId xmlns:a16="http://schemas.microsoft.com/office/drawing/2014/main" id="{CD83FAEC-B6D1-4C68-B93A-2B8B5FE75D09}"/>
                  </a:ext>
                </a:extLst>
              </p:cNvPr>
              <p:cNvSpPr/>
              <p:nvPr/>
            </p:nvSpPr>
            <p:spPr>
              <a:xfrm>
                <a:off x="1517489" y="11164676"/>
                <a:ext cx="6262466" cy="2142515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987" extrusionOk="0">
                    <a:moveTo>
                      <a:pt x="6097" y="0"/>
                    </a:moveTo>
                    <a:lnTo>
                      <a:pt x="5764" y="26"/>
                    </a:lnTo>
                    <a:lnTo>
                      <a:pt x="5444" y="77"/>
                    </a:lnTo>
                    <a:lnTo>
                      <a:pt x="5137" y="128"/>
                    </a:lnTo>
                    <a:lnTo>
                      <a:pt x="4817" y="205"/>
                    </a:lnTo>
                    <a:lnTo>
                      <a:pt x="4522" y="282"/>
                    </a:lnTo>
                    <a:lnTo>
                      <a:pt x="4215" y="385"/>
                    </a:lnTo>
                    <a:lnTo>
                      <a:pt x="3933" y="500"/>
                    </a:lnTo>
                    <a:lnTo>
                      <a:pt x="3638" y="628"/>
                    </a:lnTo>
                    <a:lnTo>
                      <a:pt x="3369" y="769"/>
                    </a:lnTo>
                    <a:lnTo>
                      <a:pt x="3100" y="923"/>
                    </a:lnTo>
                    <a:lnTo>
                      <a:pt x="2831" y="1089"/>
                    </a:lnTo>
                    <a:lnTo>
                      <a:pt x="2588" y="1268"/>
                    </a:lnTo>
                    <a:lnTo>
                      <a:pt x="2345" y="1460"/>
                    </a:lnTo>
                    <a:lnTo>
                      <a:pt x="2114" y="1665"/>
                    </a:lnTo>
                    <a:lnTo>
                      <a:pt x="1884" y="1883"/>
                    </a:lnTo>
                    <a:lnTo>
                      <a:pt x="1679" y="2101"/>
                    </a:lnTo>
                    <a:lnTo>
                      <a:pt x="1474" y="2331"/>
                    </a:lnTo>
                    <a:lnTo>
                      <a:pt x="1282" y="2575"/>
                    </a:lnTo>
                    <a:lnTo>
                      <a:pt x="1102" y="2831"/>
                    </a:lnTo>
                    <a:lnTo>
                      <a:pt x="936" y="3087"/>
                    </a:lnTo>
                    <a:lnTo>
                      <a:pt x="782" y="3356"/>
                    </a:lnTo>
                    <a:lnTo>
                      <a:pt x="641" y="3638"/>
                    </a:lnTo>
                    <a:lnTo>
                      <a:pt x="513" y="3920"/>
                    </a:lnTo>
                    <a:lnTo>
                      <a:pt x="398" y="4214"/>
                    </a:lnTo>
                    <a:lnTo>
                      <a:pt x="296" y="4509"/>
                    </a:lnTo>
                    <a:lnTo>
                      <a:pt x="206" y="4816"/>
                    </a:lnTo>
                    <a:lnTo>
                      <a:pt x="129" y="5124"/>
                    </a:lnTo>
                    <a:lnTo>
                      <a:pt x="78" y="5444"/>
                    </a:lnTo>
                    <a:lnTo>
                      <a:pt x="39" y="5764"/>
                    </a:lnTo>
                    <a:lnTo>
                      <a:pt x="14" y="6084"/>
                    </a:lnTo>
                    <a:lnTo>
                      <a:pt x="1" y="6417"/>
                    </a:lnTo>
                    <a:lnTo>
                      <a:pt x="1" y="13987"/>
                    </a:lnTo>
                    <a:lnTo>
                      <a:pt x="39142" y="13987"/>
                    </a:lnTo>
                    <a:lnTo>
                      <a:pt x="39142" y="6417"/>
                    </a:lnTo>
                    <a:lnTo>
                      <a:pt x="39142" y="6084"/>
                    </a:lnTo>
                    <a:lnTo>
                      <a:pt x="39116" y="5764"/>
                    </a:lnTo>
                    <a:lnTo>
                      <a:pt x="39078" y="5444"/>
                    </a:lnTo>
                    <a:lnTo>
                      <a:pt x="39014" y="5124"/>
                    </a:lnTo>
                    <a:lnTo>
                      <a:pt x="38950" y="4816"/>
                    </a:lnTo>
                    <a:lnTo>
                      <a:pt x="38860" y="4509"/>
                    </a:lnTo>
                    <a:lnTo>
                      <a:pt x="38758" y="4214"/>
                    </a:lnTo>
                    <a:lnTo>
                      <a:pt x="38642" y="3920"/>
                    </a:lnTo>
                    <a:lnTo>
                      <a:pt x="38514" y="3638"/>
                    </a:lnTo>
                    <a:lnTo>
                      <a:pt x="38373" y="3356"/>
                    </a:lnTo>
                    <a:lnTo>
                      <a:pt x="38220" y="3087"/>
                    </a:lnTo>
                    <a:lnTo>
                      <a:pt x="38053" y="2831"/>
                    </a:lnTo>
                    <a:lnTo>
                      <a:pt x="37874" y="2575"/>
                    </a:lnTo>
                    <a:lnTo>
                      <a:pt x="37682" y="2331"/>
                    </a:lnTo>
                    <a:lnTo>
                      <a:pt x="37477" y="2101"/>
                    </a:lnTo>
                    <a:lnTo>
                      <a:pt x="37272" y="1883"/>
                    </a:lnTo>
                    <a:lnTo>
                      <a:pt x="37041" y="1665"/>
                    </a:lnTo>
                    <a:lnTo>
                      <a:pt x="36811" y="1460"/>
                    </a:lnTo>
                    <a:lnTo>
                      <a:pt x="36567" y="1268"/>
                    </a:lnTo>
                    <a:lnTo>
                      <a:pt x="36311" y="1089"/>
                    </a:lnTo>
                    <a:lnTo>
                      <a:pt x="36055" y="923"/>
                    </a:lnTo>
                    <a:lnTo>
                      <a:pt x="35786" y="769"/>
                    </a:lnTo>
                    <a:lnTo>
                      <a:pt x="35504" y="628"/>
                    </a:lnTo>
                    <a:lnTo>
                      <a:pt x="35223" y="500"/>
                    </a:lnTo>
                    <a:lnTo>
                      <a:pt x="34928" y="385"/>
                    </a:lnTo>
                    <a:lnTo>
                      <a:pt x="34633" y="282"/>
                    </a:lnTo>
                    <a:lnTo>
                      <a:pt x="34326" y="205"/>
                    </a:lnTo>
                    <a:lnTo>
                      <a:pt x="34019" y="128"/>
                    </a:lnTo>
                    <a:lnTo>
                      <a:pt x="33698" y="77"/>
                    </a:lnTo>
                    <a:lnTo>
                      <a:pt x="33378" y="26"/>
                    </a:lnTo>
                    <a:lnTo>
                      <a:pt x="33058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" name="Speech Bubble: Rectangle 70">
            <a:extLst>
              <a:ext uri="{FF2B5EF4-FFF2-40B4-BE49-F238E27FC236}">
                <a16:creationId xmlns:a16="http://schemas.microsoft.com/office/drawing/2014/main" id="{89B5EE80-1CC8-4AD6-B158-B3C0285E2659}"/>
              </a:ext>
            </a:extLst>
          </p:cNvPr>
          <p:cNvSpPr/>
          <p:nvPr/>
        </p:nvSpPr>
        <p:spPr>
          <a:xfrm>
            <a:off x="2325189" y="1079965"/>
            <a:ext cx="1357835" cy="643299"/>
          </a:xfrm>
          <a:prstGeom prst="wedgeRectCallout">
            <a:avLst>
              <a:gd name="adj1" fmla="val 47614"/>
              <a:gd name="adj2" fmla="val 110657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pic>
        <p:nvPicPr>
          <p:cNvPr id="55" name="Picture 12" descr="Red Apple PNG Image">
            <a:extLst>
              <a:ext uri="{FF2B5EF4-FFF2-40B4-BE49-F238E27FC236}">
                <a16:creationId xmlns:a16="http://schemas.microsoft.com/office/drawing/2014/main" id="{EB84FB43-E3B8-473D-9B28-2044C528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52" y="1707060"/>
            <a:ext cx="1261630" cy="154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214218"/>
      </p:ext>
    </p:extLst>
  </p:cSld>
  <p:clrMapOvr>
    <a:masterClrMapping/>
  </p:clrMapOvr>
  <p:transition advTm="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840448" y="-66526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7230"/>
            <a:ext cx="398127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7: implementation and monitoring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A82F0-7F31-492E-8C53-F1FEBCD4B5D5}"/>
              </a:ext>
            </a:extLst>
          </p:cNvPr>
          <p:cNvGrpSpPr/>
          <p:nvPr/>
        </p:nvGrpSpPr>
        <p:grpSpPr>
          <a:xfrm>
            <a:off x="3875330" y="1518295"/>
            <a:ext cx="1393339" cy="2106909"/>
            <a:chOff x="1068873" y="2477561"/>
            <a:chExt cx="7161842" cy="10829630"/>
          </a:xfrm>
        </p:grpSpPr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7779694" y="12057237"/>
              <a:ext cx="451021" cy="1249942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68873" y="12057237"/>
              <a:ext cx="448782" cy="1249942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BDBB6BF-F9D4-484D-AE90-67C69F860B2B}"/>
                </a:ext>
              </a:extLst>
            </p:cNvPr>
            <p:cNvGrpSpPr/>
            <p:nvPr/>
          </p:nvGrpSpPr>
          <p:grpSpPr>
            <a:xfrm>
              <a:off x="1517489" y="2477561"/>
              <a:ext cx="6262466" cy="10829630"/>
              <a:chOff x="1517489" y="2477561"/>
              <a:chExt cx="6262466" cy="10829630"/>
            </a:xfrm>
          </p:grpSpPr>
          <p:sp>
            <p:nvSpPr>
              <p:cNvPr id="110" name="Google Shape;1923;p38">
                <a:extLst>
                  <a:ext uri="{FF2B5EF4-FFF2-40B4-BE49-F238E27FC236}">
                    <a16:creationId xmlns:a16="http://schemas.microsoft.com/office/drawing/2014/main" id="{335FC75F-01C0-4391-A22E-568038BCAD94}"/>
                  </a:ext>
                </a:extLst>
              </p:cNvPr>
              <p:cNvSpPr/>
              <p:nvPr/>
            </p:nvSpPr>
            <p:spPr>
              <a:xfrm>
                <a:off x="2548310" y="2477561"/>
                <a:ext cx="4200951" cy="4022024"/>
              </a:xfrm>
              <a:custGeom>
                <a:avLst/>
                <a:gdLst/>
                <a:ahLst/>
                <a:cxnLst/>
                <a:rect l="l" t="t" r="r" b="b"/>
                <a:pathLst>
                  <a:path w="26257" h="26257" extrusionOk="0">
                    <a:moveTo>
                      <a:pt x="5072" y="0"/>
                    </a:moveTo>
                    <a:lnTo>
                      <a:pt x="4803" y="26"/>
                    </a:lnTo>
                    <a:lnTo>
                      <a:pt x="4534" y="64"/>
                    </a:lnTo>
                    <a:lnTo>
                      <a:pt x="4278" y="102"/>
                    </a:lnTo>
                    <a:lnTo>
                      <a:pt x="4009" y="167"/>
                    </a:lnTo>
                    <a:lnTo>
                      <a:pt x="3766" y="243"/>
                    </a:lnTo>
                    <a:lnTo>
                      <a:pt x="3510" y="320"/>
                    </a:lnTo>
                    <a:lnTo>
                      <a:pt x="3266" y="423"/>
                    </a:lnTo>
                    <a:lnTo>
                      <a:pt x="3036" y="525"/>
                    </a:lnTo>
                    <a:lnTo>
                      <a:pt x="2805" y="640"/>
                    </a:lnTo>
                    <a:lnTo>
                      <a:pt x="2575" y="768"/>
                    </a:lnTo>
                    <a:lnTo>
                      <a:pt x="2357" y="909"/>
                    </a:lnTo>
                    <a:lnTo>
                      <a:pt x="2152" y="1063"/>
                    </a:lnTo>
                    <a:lnTo>
                      <a:pt x="1947" y="1217"/>
                    </a:lnTo>
                    <a:lnTo>
                      <a:pt x="1755" y="1383"/>
                    </a:lnTo>
                    <a:lnTo>
                      <a:pt x="1563" y="1563"/>
                    </a:lnTo>
                    <a:lnTo>
                      <a:pt x="1396" y="1755"/>
                    </a:lnTo>
                    <a:lnTo>
                      <a:pt x="1230" y="1947"/>
                    </a:lnTo>
                    <a:lnTo>
                      <a:pt x="1063" y="2152"/>
                    </a:lnTo>
                    <a:lnTo>
                      <a:pt x="910" y="2357"/>
                    </a:lnTo>
                    <a:lnTo>
                      <a:pt x="782" y="2574"/>
                    </a:lnTo>
                    <a:lnTo>
                      <a:pt x="653" y="2792"/>
                    </a:lnTo>
                    <a:lnTo>
                      <a:pt x="525" y="3023"/>
                    </a:lnTo>
                    <a:lnTo>
                      <a:pt x="423" y="3266"/>
                    </a:lnTo>
                    <a:lnTo>
                      <a:pt x="333" y="3509"/>
                    </a:lnTo>
                    <a:lnTo>
                      <a:pt x="244" y="3753"/>
                    </a:lnTo>
                    <a:lnTo>
                      <a:pt x="167" y="4009"/>
                    </a:lnTo>
                    <a:lnTo>
                      <a:pt x="116" y="4265"/>
                    </a:lnTo>
                    <a:lnTo>
                      <a:pt x="64" y="4534"/>
                    </a:lnTo>
                    <a:lnTo>
                      <a:pt x="26" y="4803"/>
                    </a:lnTo>
                    <a:lnTo>
                      <a:pt x="13" y="5072"/>
                    </a:lnTo>
                    <a:lnTo>
                      <a:pt x="0" y="5341"/>
                    </a:lnTo>
                    <a:lnTo>
                      <a:pt x="0" y="20903"/>
                    </a:lnTo>
                    <a:lnTo>
                      <a:pt x="13" y="21184"/>
                    </a:lnTo>
                    <a:lnTo>
                      <a:pt x="26" y="21453"/>
                    </a:lnTo>
                    <a:lnTo>
                      <a:pt x="64" y="21722"/>
                    </a:lnTo>
                    <a:lnTo>
                      <a:pt x="116" y="21991"/>
                    </a:lnTo>
                    <a:lnTo>
                      <a:pt x="167" y="22247"/>
                    </a:lnTo>
                    <a:lnTo>
                      <a:pt x="244" y="22503"/>
                    </a:lnTo>
                    <a:lnTo>
                      <a:pt x="333" y="22747"/>
                    </a:lnTo>
                    <a:lnTo>
                      <a:pt x="423" y="22990"/>
                    </a:lnTo>
                    <a:lnTo>
                      <a:pt x="525" y="23234"/>
                    </a:lnTo>
                    <a:lnTo>
                      <a:pt x="653" y="23464"/>
                    </a:lnTo>
                    <a:lnTo>
                      <a:pt x="782" y="23682"/>
                    </a:lnTo>
                    <a:lnTo>
                      <a:pt x="910" y="23900"/>
                    </a:lnTo>
                    <a:lnTo>
                      <a:pt x="1063" y="24104"/>
                    </a:lnTo>
                    <a:lnTo>
                      <a:pt x="1230" y="24309"/>
                    </a:lnTo>
                    <a:lnTo>
                      <a:pt x="1396" y="24502"/>
                    </a:lnTo>
                    <a:lnTo>
                      <a:pt x="1563" y="24694"/>
                    </a:lnTo>
                    <a:lnTo>
                      <a:pt x="1755" y="24873"/>
                    </a:lnTo>
                    <a:lnTo>
                      <a:pt x="1947" y="25039"/>
                    </a:lnTo>
                    <a:lnTo>
                      <a:pt x="2152" y="25193"/>
                    </a:lnTo>
                    <a:lnTo>
                      <a:pt x="2357" y="25347"/>
                    </a:lnTo>
                    <a:lnTo>
                      <a:pt x="2575" y="25488"/>
                    </a:lnTo>
                    <a:lnTo>
                      <a:pt x="2805" y="25616"/>
                    </a:lnTo>
                    <a:lnTo>
                      <a:pt x="3036" y="25731"/>
                    </a:lnTo>
                    <a:lnTo>
                      <a:pt x="3266" y="25834"/>
                    </a:lnTo>
                    <a:lnTo>
                      <a:pt x="3510" y="25936"/>
                    </a:lnTo>
                    <a:lnTo>
                      <a:pt x="3766" y="26013"/>
                    </a:lnTo>
                    <a:lnTo>
                      <a:pt x="4009" y="26090"/>
                    </a:lnTo>
                    <a:lnTo>
                      <a:pt x="4278" y="26154"/>
                    </a:lnTo>
                    <a:lnTo>
                      <a:pt x="4534" y="26192"/>
                    </a:lnTo>
                    <a:lnTo>
                      <a:pt x="4803" y="26231"/>
                    </a:lnTo>
                    <a:lnTo>
                      <a:pt x="5072" y="26256"/>
                    </a:lnTo>
                    <a:lnTo>
                      <a:pt x="21184" y="26256"/>
                    </a:lnTo>
                    <a:lnTo>
                      <a:pt x="21466" y="26231"/>
                    </a:lnTo>
                    <a:lnTo>
                      <a:pt x="21722" y="26192"/>
                    </a:lnTo>
                    <a:lnTo>
                      <a:pt x="21991" y="26154"/>
                    </a:lnTo>
                    <a:lnTo>
                      <a:pt x="22248" y="26090"/>
                    </a:lnTo>
                    <a:lnTo>
                      <a:pt x="22504" y="26013"/>
                    </a:lnTo>
                    <a:lnTo>
                      <a:pt x="22747" y="25936"/>
                    </a:lnTo>
                    <a:lnTo>
                      <a:pt x="22990" y="25834"/>
                    </a:lnTo>
                    <a:lnTo>
                      <a:pt x="23234" y="25731"/>
                    </a:lnTo>
                    <a:lnTo>
                      <a:pt x="23464" y="25616"/>
                    </a:lnTo>
                    <a:lnTo>
                      <a:pt x="23682" y="25488"/>
                    </a:lnTo>
                    <a:lnTo>
                      <a:pt x="23900" y="25347"/>
                    </a:lnTo>
                    <a:lnTo>
                      <a:pt x="24117" y="25193"/>
                    </a:lnTo>
                    <a:lnTo>
                      <a:pt x="24322" y="25039"/>
                    </a:lnTo>
                    <a:lnTo>
                      <a:pt x="24515" y="24873"/>
                    </a:lnTo>
                    <a:lnTo>
                      <a:pt x="24694" y="24694"/>
                    </a:lnTo>
                    <a:lnTo>
                      <a:pt x="24873" y="24502"/>
                    </a:lnTo>
                    <a:lnTo>
                      <a:pt x="25040" y="24309"/>
                    </a:lnTo>
                    <a:lnTo>
                      <a:pt x="25206" y="24104"/>
                    </a:lnTo>
                    <a:lnTo>
                      <a:pt x="25347" y="23900"/>
                    </a:lnTo>
                    <a:lnTo>
                      <a:pt x="25488" y="23682"/>
                    </a:lnTo>
                    <a:lnTo>
                      <a:pt x="25616" y="23464"/>
                    </a:lnTo>
                    <a:lnTo>
                      <a:pt x="25731" y="23234"/>
                    </a:lnTo>
                    <a:lnTo>
                      <a:pt x="25847" y="22990"/>
                    </a:lnTo>
                    <a:lnTo>
                      <a:pt x="25936" y="22747"/>
                    </a:lnTo>
                    <a:lnTo>
                      <a:pt x="26026" y="22503"/>
                    </a:lnTo>
                    <a:lnTo>
                      <a:pt x="26090" y="22247"/>
                    </a:lnTo>
                    <a:lnTo>
                      <a:pt x="26154" y="21991"/>
                    </a:lnTo>
                    <a:lnTo>
                      <a:pt x="26205" y="21722"/>
                    </a:lnTo>
                    <a:lnTo>
                      <a:pt x="26231" y="21453"/>
                    </a:lnTo>
                    <a:lnTo>
                      <a:pt x="26256" y="21184"/>
                    </a:lnTo>
                    <a:lnTo>
                      <a:pt x="26256" y="20903"/>
                    </a:lnTo>
                    <a:lnTo>
                      <a:pt x="26256" y="5341"/>
                    </a:lnTo>
                    <a:lnTo>
                      <a:pt x="26256" y="5072"/>
                    </a:lnTo>
                    <a:lnTo>
                      <a:pt x="26231" y="4803"/>
                    </a:lnTo>
                    <a:lnTo>
                      <a:pt x="26205" y="4534"/>
                    </a:lnTo>
                    <a:lnTo>
                      <a:pt x="26154" y="4265"/>
                    </a:lnTo>
                    <a:lnTo>
                      <a:pt x="26090" y="4009"/>
                    </a:lnTo>
                    <a:lnTo>
                      <a:pt x="26026" y="3753"/>
                    </a:lnTo>
                    <a:lnTo>
                      <a:pt x="25936" y="3509"/>
                    </a:lnTo>
                    <a:lnTo>
                      <a:pt x="25847" y="3266"/>
                    </a:lnTo>
                    <a:lnTo>
                      <a:pt x="25731" y="3023"/>
                    </a:lnTo>
                    <a:lnTo>
                      <a:pt x="25616" y="2792"/>
                    </a:lnTo>
                    <a:lnTo>
                      <a:pt x="25488" y="2574"/>
                    </a:lnTo>
                    <a:lnTo>
                      <a:pt x="25347" y="2357"/>
                    </a:lnTo>
                    <a:lnTo>
                      <a:pt x="25206" y="2152"/>
                    </a:lnTo>
                    <a:lnTo>
                      <a:pt x="25040" y="1947"/>
                    </a:lnTo>
                    <a:lnTo>
                      <a:pt x="24873" y="1755"/>
                    </a:lnTo>
                    <a:lnTo>
                      <a:pt x="24694" y="1563"/>
                    </a:lnTo>
                    <a:lnTo>
                      <a:pt x="24515" y="1383"/>
                    </a:lnTo>
                    <a:lnTo>
                      <a:pt x="24322" y="1217"/>
                    </a:lnTo>
                    <a:lnTo>
                      <a:pt x="24117" y="1063"/>
                    </a:lnTo>
                    <a:lnTo>
                      <a:pt x="23900" y="909"/>
                    </a:lnTo>
                    <a:lnTo>
                      <a:pt x="23682" y="768"/>
                    </a:lnTo>
                    <a:lnTo>
                      <a:pt x="23464" y="640"/>
                    </a:lnTo>
                    <a:lnTo>
                      <a:pt x="23234" y="525"/>
                    </a:lnTo>
                    <a:lnTo>
                      <a:pt x="22990" y="423"/>
                    </a:lnTo>
                    <a:lnTo>
                      <a:pt x="22747" y="320"/>
                    </a:lnTo>
                    <a:lnTo>
                      <a:pt x="22504" y="243"/>
                    </a:lnTo>
                    <a:lnTo>
                      <a:pt x="22248" y="167"/>
                    </a:lnTo>
                    <a:lnTo>
                      <a:pt x="21991" y="102"/>
                    </a:lnTo>
                    <a:lnTo>
                      <a:pt x="21722" y="64"/>
                    </a:lnTo>
                    <a:lnTo>
                      <a:pt x="21466" y="26"/>
                    </a:lnTo>
                    <a:lnTo>
                      <a:pt x="21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924;p38">
                <a:extLst>
                  <a:ext uri="{FF2B5EF4-FFF2-40B4-BE49-F238E27FC236}">
                    <a16:creationId xmlns:a16="http://schemas.microsoft.com/office/drawing/2014/main" id="{52DE68B3-8F71-414F-BC11-63C0682FB069}"/>
                  </a:ext>
                </a:extLst>
              </p:cNvPr>
              <p:cNvSpPr/>
              <p:nvPr/>
            </p:nvSpPr>
            <p:spPr>
              <a:xfrm>
                <a:off x="2781896" y="2701201"/>
                <a:ext cx="3735850" cy="3574741"/>
              </a:xfrm>
              <a:custGeom>
                <a:avLst/>
                <a:gdLst/>
                <a:ahLst/>
                <a:cxnLst/>
                <a:rect l="l" t="t" r="r" b="b"/>
                <a:pathLst>
                  <a:path w="23350" h="23337" extrusionOk="0">
                    <a:moveTo>
                      <a:pt x="4509" y="0"/>
                    </a:moveTo>
                    <a:lnTo>
                      <a:pt x="4265" y="26"/>
                    </a:lnTo>
                    <a:lnTo>
                      <a:pt x="4035" y="51"/>
                    </a:lnTo>
                    <a:lnTo>
                      <a:pt x="3792" y="90"/>
                    </a:lnTo>
                    <a:lnTo>
                      <a:pt x="3561" y="141"/>
                    </a:lnTo>
                    <a:lnTo>
                      <a:pt x="3343" y="205"/>
                    </a:lnTo>
                    <a:lnTo>
                      <a:pt x="3126" y="282"/>
                    </a:lnTo>
                    <a:lnTo>
                      <a:pt x="2908" y="372"/>
                    </a:lnTo>
                    <a:lnTo>
                      <a:pt x="2690" y="461"/>
                    </a:lnTo>
                    <a:lnTo>
                      <a:pt x="2485" y="564"/>
                    </a:lnTo>
                    <a:lnTo>
                      <a:pt x="2293" y="679"/>
                    </a:lnTo>
                    <a:lnTo>
                      <a:pt x="2101" y="807"/>
                    </a:lnTo>
                    <a:lnTo>
                      <a:pt x="1909" y="935"/>
                    </a:lnTo>
                    <a:lnTo>
                      <a:pt x="1729" y="1076"/>
                    </a:lnTo>
                    <a:lnTo>
                      <a:pt x="1563" y="1230"/>
                    </a:lnTo>
                    <a:lnTo>
                      <a:pt x="1396" y="1383"/>
                    </a:lnTo>
                    <a:lnTo>
                      <a:pt x="1230" y="1550"/>
                    </a:lnTo>
                    <a:lnTo>
                      <a:pt x="1089" y="1729"/>
                    </a:lnTo>
                    <a:lnTo>
                      <a:pt x="948" y="1909"/>
                    </a:lnTo>
                    <a:lnTo>
                      <a:pt x="807" y="2088"/>
                    </a:lnTo>
                    <a:lnTo>
                      <a:pt x="692" y="2280"/>
                    </a:lnTo>
                    <a:lnTo>
                      <a:pt x="577" y="2485"/>
                    </a:lnTo>
                    <a:lnTo>
                      <a:pt x="474" y="2690"/>
                    </a:lnTo>
                    <a:lnTo>
                      <a:pt x="372" y="2895"/>
                    </a:lnTo>
                    <a:lnTo>
                      <a:pt x="295" y="3112"/>
                    </a:lnTo>
                    <a:lnTo>
                      <a:pt x="218" y="3330"/>
                    </a:lnTo>
                    <a:lnTo>
                      <a:pt x="154" y="3561"/>
                    </a:lnTo>
                    <a:lnTo>
                      <a:pt x="103" y="3791"/>
                    </a:lnTo>
                    <a:lnTo>
                      <a:pt x="52" y="4022"/>
                    </a:lnTo>
                    <a:lnTo>
                      <a:pt x="26" y="4265"/>
                    </a:lnTo>
                    <a:lnTo>
                      <a:pt x="13" y="4509"/>
                    </a:lnTo>
                    <a:lnTo>
                      <a:pt x="0" y="4752"/>
                    </a:lnTo>
                    <a:lnTo>
                      <a:pt x="0" y="18584"/>
                    </a:lnTo>
                    <a:lnTo>
                      <a:pt x="13" y="18828"/>
                    </a:lnTo>
                    <a:lnTo>
                      <a:pt x="26" y="19071"/>
                    </a:lnTo>
                    <a:lnTo>
                      <a:pt x="52" y="19314"/>
                    </a:lnTo>
                    <a:lnTo>
                      <a:pt x="103" y="19545"/>
                    </a:lnTo>
                    <a:lnTo>
                      <a:pt x="154" y="19776"/>
                    </a:lnTo>
                    <a:lnTo>
                      <a:pt x="218" y="19993"/>
                    </a:lnTo>
                    <a:lnTo>
                      <a:pt x="295" y="20224"/>
                    </a:lnTo>
                    <a:lnTo>
                      <a:pt x="372" y="20429"/>
                    </a:lnTo>
                    <a:lnTo>
                      <a:pt x="474" y="20646"/>
                    </a:lnTo>
                    <a:lnTo>
                      <a:pt x="577" y="20851"/>
                    </a:lnTo>
                    <a:lnTo>
                      <a:pt x="692" y="21043"/>
                    </a:lnTo>
                    <a:lnTo>
                      <a:pt x="807" y="21248"/>
                    </a:lnTo>
                    <a:lnTo>
                      <a:pt x="948" y="21428"/>
                    </a:lnTo>
                    <a:lnTo>
                      <a:pt x="1089" y="21607"/>
                    </a:lnTo>
                    <a:lnTo>
                      <a:pt x="1230" y="21786"/>
                    </a:lnTo>
                    <a:lnTo>
                      <a:pt x="1396" y="21940"/>
                    </a:lnTo>
                    <a:lnTo>
                      <a:pt x="1563" y="22107"/>
                    </a:lnTo>
                    <a:lnTo>
                      <a:pt x="1729" y="22247"/>
                    </a:lnTo>
                    <a:lnTo>
                      <a:pt x="1909" y="22388"/>
                    </a:lnTo>
                    <a:lnTo>
                      <a:pt x="2101" y="22529"/>
                    </a:lnTo>
                    <a:lnTo>
                      <a:pt x="2293" y="22644"/>
                    </a:lnTo>
                    <a:lnTo>
                      <a:pt x="2485" y="22760"/>
                    </a:lnTo>
                    <a:lnTo>
                      <a:pt x="2690" y="22875"/>
                    </a:lnTo>
                    <a:lnTo>
                      <a:pt x="2908" y="22965"/>
                    </a:lnTo>
                    <a:lnTo>
                      <a:pt x="3126" y="23054"/>
                    </a:lnTo>
                    <a:lnTo>
                      <a:pt x="3343" y="23118"/>
                    </a:lnTo>
                    <a:lnTo>
                      <a:pt x="3561" y="23182"/>
                    </a:lnTo>
                    <a:lnTo>
                      <a:pt x="3792" y="23246"/>
                    </a:lnTo>
                    <a:lnTo>
                      <a:pt x="4035" y="23285"/>
                    </a:lnTo>
                    <a:lnTo>
                      <a:pt x="4265" y="23310"/>
                    </a:lnTo>
                    <a:lnTo>
                      <a:pt x="4509" y="23336"/>
                    </a:lnTo>
                    <a:lnTo>
                      <a:pt x="18828" y="23336"/>
                    </a:lnTo>
                    <a:lnTo>
                      <a:pt x="19071" y="23310"/>
                    </a:lnTo>
                    <a:lnTo>
                      <a:pt x="19315" y="23285"/>
                    </a:lnTo>
                    <a:lnTo>
                      <a:pt x="19545" y="23246"/>
                    </a:lnTo>
                    <a:lnTo>
                      <a:pt x="19776" y="23182"/>
                    </a:lnTo>
                    <a:lnTo>
                      <a:pt x="20006" y="23118"/>
                    </a:lnTo>
                    <a:lnTo>
                      <a:pt x="20224" y="23054"/>
                    </a:lnTo>
                    <a:lnTo>
                      <a:pt x="20442" y="22965"/>
                    </a:lnTo>
                    <a:lnTo>
                      <a:pt x="20647" y="22875"/>
                    </a:lnTo>
                    <a:lnTo>
                      <a:pt x="20852" y="22760"/>
                    </a:lnTo>
                    <a:lnTo>
                      <a:pt x="21056" y="22644"/>
                    </a:lnTo>
                    <a:lnTo>
                      <a:pt x="21249" y="22529"/>
                    </a:lnTo>
                    <a:lnTo>
                      <a:pt x="21428" y="22388"/>
                    </a:lnTo>
                    <a:lnTo>
                      <a:pt x="21607" y="22247"/>
                    </a:lnTo>
                    <a:lnTo>
                      <a:pt x="21787" y="22107"/>
                    </a:lnTo>
                    <a:lnTo>
                      <a:pt x="21953" y="21940"/>
                    </a:lnTo>
                    <a:lnTo>
                      <a:pt x="22107" y="21786"/>
                    </a:lnTo>
                    <a:lnTo>
                      <a:pt x="22260" y="21607"/>
                    </a:lnTo>
                    <a:lnTo>
                      <a:pt x="22401" y="21428"/>
                    </a:lnTo>
                    <a:lnTo>
                      <a:pt x="22529" y="21248"/>
                    </a:lnTo>
                    <a:lnTo>
                      <a:pt x="22657" y="21043"/>
                    </a:lnTo>
                    <a:lnTo>
                      <a:pt x="22773" y="20851"/>
                    </a:lnTo>
                    <a:lnTo>
                      <a:pt x="22875" y="20646"/>
                    </a:lnTo>
                    <a:lnTo>
                      <a:pt x="22965" y="20429"/>
                    </a:lnTo>
                    <a:lnTo>
                      <a:pt x="23055" y="20224"/>
                    </a:lnTo>
                    <a:lnTo>
                      <a:pt x="23131" y="19993"/>
                    </a:lnTo>
                    <a:lnTo>
                      <a:pt x="23195" y="19776"/>
                    </a:lnTo>
                    <a:lnTo>
                      <a:pt x="23247" y="19545"/>
                    </a:lnTo>
                    <a:lnTo>
                      <a:pt x="23285" y="19314"/>
                    </a:lnTo>
                    <a:lnTo>
                      <a:pt x="23323" y="19071"/>
                    </a:lnTo>
                    <a:lnTo>
                      <a:pt x="23336" y="18828"/>
                    </a:lnTo>
                    <a:lnTo>
                      <a:pt x="23349" y="18584"/>
                    </a:lnTo>
                    <a:lnTo>
                      <a:pt x="23349" y="4752"/>
                    </a:lnTo>
                    <a:lnTo>
                      <a:pt x="23336" y="4509"/>
                    </a:lnTo>
                    <a:lnTo>
                      <a:pt x="23323" y="4265"/>
                    </a:lnTo>
                    <a:lnTo>
                      <a:pt x="23285" y="4022"/>
                    </a:lnTo>
                    <a:lnTo>
                      <a:pt x="23247" y="3791"/>
                    </a:lnTo>
                    <a:lnTo>
                      <a:pt x="23195" y="3561"/>
                    </a:lnTo>
                    <a:lnTo>
                      <a:pt x="23131" y="3330"/>
                    </a:lnTo>
                    <a:lnTo>
                      <a:pt x="23055" y="3112"/>
                    </a:lnTo>
                    <a:lnTo>
                      <a:pt x="22965" y="2895"/>
                    </a:lnTo>
                    <a:lnTo>
                      <a:pt x="22875" y="2690"/>
                    </a:lnTo>
                    <a:lnTo>
                      <a:pt x="22773" y="2485"/>
                    </a:lnTo>
                    <a:lnTo>
                      <a:pt x="22657" y="2280"/>
                    </a:lnTo>
                    <a:lnTo>
                      <a:pt x="22529" y="2088"/>
                    </a:lnTo>
                    <a:lnTo>
                      <a:pt x="22401" y="1909"/>
                    </a:lnTo>
                    <a:lnTo>
                      <a:pt x="22260" y="1729"/>
                    </a:lnTo>
                    <a:lnTo>
                      <a:pt x="22107" y="1550"/>
                    </a:lnTo>
                    <a:lnTo>
                      <a:pt x="21953" y="1383"/>
                    </a:lnTo>
                    <a:lnTo>
                      <a:pt x="21787" y="1230"/>
                    </a:lnTo>
                    <a:lnTo>
                      <a:pt x="21607" y="1076"/>
                    </a:lnTo>
                    <a:lnTo>
                      <a:pt x="21428" y="935"/>
                    </a:lnTo>
                    <a:lnTo>
                      <a:pt x="21249" y="807"/>
                    </a:lnTo>
                    <a:lnTo>
                      <a:pt x="21056" y="679"/>
                    </a:lnTo>
                    <a:lnTo>
                      <a:pt x="20852" y="564"/>
                    </a:lnTo>
                    <a:lnTo>
                      <a:pt x="20647" y="461"/>
                    </a:lnTo>
                    <a:lnTo>
                      <a:pt x="20442" y="372"/>
                    </a:lnTo>
                    <a:lnTo>
                      <a:pt x="20224" y="282"/>
                    </a:lnTo>
                    <a:lnTo>
                      <a:pt x="20006" y="205"/>
                    </a:lnTo>
                    <a:lnTo>
                      <a:pt x="19776" y="141"/>
                    </a:lnTo>
                    <a:lnTo>
                      <a:pt x="19545" y="90"/>
                    </a:lnTo>
                    <a:lnTo>
                      <a:pt x="19315" y="51"/>
                    </a:lnTo>
                    <a:lnTo>
                      <a:pt x="19071" y="26"/>
                    </a:lnTo>
                    <a:lnTo>
                      <a:pt x="188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925;p38">
                <a:extLst>
                  <a:ext uri="{FF2B5EF4-FFF2-40B4-BE49-F238E27FC236}">
                    <a16:creationId xmlns:a16="http://schemas.microsoft.com/office/drawing/2014/main" id="{CFD9B80B-C423-4686-AB13-3B5EFB6A2007}"/>
                  </a:ext>
                </a:extLst>
              </p:cNvPr>
              <p:cNvSpPr/>
              <p:nvPr/>
            </p:nvSpPr>
            <p:spPr>
              <a:xfrm>
                <a:off x="6056431" y="3813574"/>
                <a:ext cx="248149" cy="17860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166" extrusionOk="0">
                    <a:moveTo>
                      <a:pt x="1307" y="0"/>
                    </a:moveTo>
                    <a:lnTo>
                      <a:pt x="1268" y="13"/>
                    </a:lnTo>
                    <a:lnTo>
                      <a:pt x="1217" y="26"/>
                    </a:lnTo>
                    <a:lnTo>
                      <a:pt x="1179" y="39"/>
                    </a:lnTo>
                    <a:lnTo>
                      <a:pt x="116" y="730"/>
                    </a:lnTo>
                    <a:lnTo>
                      <a:pt x="77" y="756"/>
                    </a:lnTo>
                    <a:lnTo>
                      <a:pt x="39" y="794"/>
                    </a:lnTo>
                    <a:lnTo>
                      <a:pt x="26" y="833"/>
                    </a:lnTo>
                    <a:lnTo>
                      <a:pt x="0" y="871"/>
                    </a:lnTo>
                    <a:lnTo>
                      <a:pt x="0" y="922"/>
                    </a:lnTo>
                    <a:lnTo>
                      <a:pt x="0" y="974"/>
                    </a:lnTo>
                    <a:lnTo>
                      <a:pt x="13" y="1012"/>
                    </a:lnTo>
                    <a:lnTo>
                      <a:pt x="39" y="1063"/>
                    </a:lnTo>
                    <a:lnTo>
                      <a:pt x="77" y="1102"/>
                    </a:lnTo>
                    <a:lnTo>
                      <a:pt x="128" y="1140"/>
                    </a:lnTo>
                    <a:lnTo>
                      <a:pt x="180" y="1166"/>
                    </a:lnTo>
                    <a:lnTo>
                      <a:pt x="308" y="1166"/>
                    </a:lnTo>
                    <a:lnTo>
                      <a:pt x="372" y="1127"/>
                    </a:lnTo>
                    <a:lnTo>
                      <a:pt x="1435" y="448"/>
                    </a:lnTo>
                    <a:lnTo>
                      <a:pt x="1473" y="423"/>
                    </a:lnTo>
                    <a:lnTo>
                      <a:pt x="1499" y="384"/>
                    </a:lnTo>
                    <a:lnTo>
                      <a:pt x="1524" y="346"/>
                    </a:lnTo>
                    <a:lnTo>
                      <a:pt x="1537" y="295"/>
                    </a:lnTo>
                    <a:lnTo>
                      <a:pt x="1550" y="256"/>
                    </a:lnTo>
                    <a:lnTo>
                      <a:pt x="1550" y="205"/>
                    </a:lnTo>
                    <a:lnTo>
                      <a:pt x="1537" y="154"/>
                    </a:lnTo>
                    <a:lnTo>
                      <a:pt x="1512" y="115"/>
                    </a:lnTo>
                    <a:lnTo>
                      <a:pt x="1473" y="77"/>
                    </a:lnTo>
                    <a:lnTo>
                      <a:pt x="1435" y="51"/>
                    </a:lnTo>
                    <a:lnTo>
                      <a:pt x="1396" y="26"/>
                    </a:lnTo>
                    <a:lnTo>
                      <a:pt x="1358" y="13"/>
                    </a:lnTo>
                    <a:lnTo>
                      <a:pt x="1307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926;p38">
                <a:extLst>
                  <a:ext uri="{FF2B5EF4-FFF2-40B4-BE49-F238E27FC236}">
                    <a16:creationId xmlns:a16="http://schemas.microsoft.com/office/drawing/2014/main" id="{04C75001-8B6E-403B-A2A7-02238E9F25E1}"/>
                  </a:ext>
                </a:extLst>
              </p:cNvPr>
              <p:cNvSpPr/>
              <p:nvPr/>
            </p:nvSpPr>
            <p:spPr>
              <a:xfrm>
                <a:off x="4140379" y="3615358"/>
                <a:ext cx="959321" cy="35920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2345" extrusionOk="0">
                    <a:moveTo>
                      <a:pt x="3395" y="1"/>
                    </a:moveTo>
                    <a:lnTo>
                      <a:pt x="3344" y="13"/>
                    </a:lnTo>
                    <a:lnTo>
                      <a:pt x="3293" y="26"/>
                    </a:lnTo>
                    <a:lnTo>
                      <a:pt x="3254" y="52"/>
                    </a:lnTo>
                    <a:lnTo>
                      <a:pt x="3216" y="77"/>
                    </a:lnTo>
                    <a:lnTo>
                      <a:pt x="3190" y="116"/>
                    </a:lnTo>
                    <a:lnTo>
                      <a:pt x="3165" y="154"/>
                    </a:lnTo>
                    <a:lnTo>
                      <a:pt x="3152" y="193"/>
                    </a:lnTo>
                    <a:lnTo>
                      <a:pt x="3152" y="244"/>
                    </a:lnTo>
                    <a:lnTo>
                      <a:pt x="3152" y="833"/>
                    </a:lnTo>
                    <a:lnTo>
                      <a:pt x="2409" y="833"/>
                    </a:lnTo>
                    <a:lnTo>
                      <a:pt x="2358" y="846"/>
                    </a:lnTo>
                    <a:lnTo>
                      <a:pt x="2319" y="859"/>
                    </a:lnTo>
                    <a:lnTo>
                      <a:pt x="2268" y="872"/>
                    </a:lnTo>
                    <a:lnTo>
                      <a:pt x="2242" y="910"/>
                    </a:lnTo>
                    <a:lnTo>
                      <a:pt x="2204" y="948"/>
                    </a:lnTo>
                    <a:lnTo>
                      <a:pt x="2178" y="987"/>
                    </a:lnTo>
                    <a:lnTo>
                      <a:pt x="2166" y="1025"/>
                    </a:lnTo>
                    <a:lnTo>
                      <a:pt x="2166" y="1076"/>
                    </a:lnTo>
                    <a:lnTo>
                      <a:pt x="2166" y="1858"/>
                    </a:lnTo>
                    <a:lnTo>
                      <a:pt x="244" y="1858"/>
                    </a:lnTo>
                    <a:lnTo>
                      <a:pt x="193" y="1871"/>
                    </a:lnTo>
                    <a:lnTo>
                      <a:pt x="155" y="1883"/>
                    </a:lnTo>
                    <a:lnTo>
                      <a:pt x="103" y="1909"/>
                    </a:lnTo>
                    <a:lnTo>
                      <a:pt x="78" y="1935"/>
                    </a:lnTo>
                    <a:lnTo>
                      <a:pt x="39" y="1973"/>
                    </a:lnTo>
                    <a:lnTo>
                      <a:pt x="27" y="2011"/>
                    </a:lnTo>
                    <a:lnTo>
                      <a:pt x="1" y="2063"/>
                    </a:lnTo>
                    <a:lnTo>
                      <a:pt x="1" y="2101"/>
                    </a:lnTo>
                    <a:lnTo>
                      <a:pt x="1" y="2152"/>
                    </a:lnTo>
                    <a:lnTo>
                      <a:pt x="27" y="2204"/>
                    </a:lnTo>
                    <a:lnTo>
                      <a:pt x="39" y="2242"/>
                    </a:lnTo>
                    <a:lnTo>
                      <a:pt x="78" y="2280"/>
                    </a:lnTo>
                    <a:lnTo>
                      <a:pt x="103" y="2306"/>
                    </a:lnTo>
                    <a:lnTo>
                      <a:pt x="155" y="2332"/>
                    </a:lnTo>
                    <a:lnTo>
                      <a:pt x="193" y="2344"/>
                    </a:lnTo>
                    <a:lnTo>
                      <a:pt x="5803" y="2344"/>
                    </a:lnTo>
                    <a:lnTo>
                      <a:pt x="5854" y="2332"/>
                    </a:lnTo>
                    <a:lnTo>
                      <a:pt x="5893" y="2306"/>
                    </a:lnTo>
                    <a:lnTo>
                      <a:pt x="5931" y="2280"/>
                    </a:lnTo>
                    <a:lnTo>
                      <a:pt x="5957" y="2242"/>
                    </a:lnTo>
                    <a:lnTo>
                      <a:pt x="5982" y="2204"/>
                    </a:lnTo>
                    <a:lnTo>
                      <a:pt x="5995" y="2152"/>
                    </a:lnTo>
                    <a:lnTo>
                      <a:pt x="5995" y="2101"/>
                    </a:lnTo>
                    <a:lnTo>
                      <a:pt x="5995" y="2063"/>
                    </a:lnTo>
                    <a:lnTo>
                      <a:pt x="5982" y="2011"/>
                    </a:lnTo>
                    <a:lnTo>
                      <a:pt x="5957" y="1973"/>
                    </a:lnTo>
                    <a:lnTo>
                      <a:pt x="5931" y="1935"/>
                    </a:lnTo>
                    <a:lnTo>
                      <a:pt x="5893" y="1909"/>
                    </a:lnTo>
                    <a:lnTo>
                      <a:pt x="5854" y="1883"/>
                    </a:lnTo>
                    <a:lnTo>
                      <a:pt x="5803" y="1871"/>
                    </a:lnTo>
                    <a:lnTo>
                      <a:pt x="5752" y="1858"/>
                    </a:lnTo>
                    <a:lnTo>
                      <a:pt x="4727" y="1858"/>
                    </a:lnTo>
                    <a:lnTo>
                      <a:pt x="4727" y="551"/>
                    </a:lnTo>
                    <a:lnTo>
                      <a:pt x="4714" y="513"/>
                    </a:lnTo>
                    <a:lnTo>
                      <a:pt x="4701" y="462"/>
                    </a:lnTo>
                    <a:lnTo>
                      <a:pt x="4689" y="423"/>
                    </a:lnTo>
                    <a:lnTo>
                      <a:pt x="4650" y="385"/>
                    </a:lnTo>
                    <a:lnTo>
                      <a:pt x="4625" y="359"/>
                    </a:lnTo>
                    <a:lnTo>
                      <a:pt x="4573" y="334"/>
                    </a:lnTo>
                    <a:lnTo>
                      <a:pt x="4535" y="321"/>
                    </a:lnTo>
                    <a:lnTo>
                      <a:pt x="4484" y="308"/>
                    </a:lnTo>
                    <a:lnTo>
                      <a:pt x="4433" y="321"/>
                    </a:lnTo>
                    <a:lnTo>
                      <a:pt x="4394" y="334"/>
                    </a:lnTo>
                    <a:lnTo>
                      <a:pt x="4343" y="359"/>
                    </a:lnTo>
                    <a:lnTo>
                      <a:pt x="4304" y="385"/>
                    </a:lnTo>
                    <a:lnTo>
                      <a:pt x="4279" y="423"/>
                    </a:lnTo>
                    <a:lnTo>
                      <a:pt x="4253" y="462"/>
                    </a:lnTo>
                    <a:lnTo>
                      <a:pt x="4240" y="513"/>
                    </a:lnTo>
                    <a:lnTo>
                      <a:pt x="4240" y="551"/>
                    </a:lnTo>
                    <a:lnTo>
                      <a:pt x="4240" y="1858"/>
                    </a:lnTo>
                    <a:lnTo>
                      <a:pt x="2652" y="1858"/>
                    </a:lnTo>
                    <a:lnTo>
                      <a:pt x="2652" y="1320"/>
                    </a:lnTo>
                    <a:lnTo>
                      <a:pt x="3446" y="1320"/>
                    </a:lnTo>
                    <a:lnTo>
                      <a:pt x="3485" y="1307"/>
                    </a:lnTo>
                    <a:lnTo>
                      <a:pt x="3523" y="1281"/>
                    </a:lnTo>
                    <a:lnTo>
                      <a:pt x="3562" y="1256"/>
                    </a:lnTo>
                    <a:lnTo>
                      <a:pt x="3587" y="1217"/>
                    </a:lnTo>
                    <a:lnTo>
                      <a:pt x="3613" y="1179"/>
                    </a:lnTo>
                    <a:lnTo>
                      <a:pt x="3626" y="1128"/>
                    </a:lnTo>
                    <a:lnTo>
                      <a:pt x="3638" y="1076"/>
                    </a:lnTo>
                    <a:lnTo>
                      <a:pt x="3638" y="244"/>
                    </a:lnTo>
                    <a:lnTo>
                      <a:pt x="3626" y="193"/>
                    </a:lnTo>
                    <a:lnTo>
                      <a:pt x="3613" y="154"/>
                    </a:lnTo>
                    <a:lnTo>
                      <a:pt x="3587" y="116"/>
                    </a:lnTo>
                    <a:lnTo>
                      <a:pt x="3562" y="77"/>
                    </a:lnTo>
                    <a:lnTo>
                      <a:pt x="3523" y="52"/>
                    </a:lnTo>
                    <a:lnTo>
                      <a:pt x="3485" y="26"/>
                    </a:lnTo>
                    <a:lnTo>
                      <a:pt x="3446" y="13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927;p38">
                <a:extLst>
                  <a:ext uri="{FF2B5EF4-FFF2-40B4-BE49-F238E27FC236}">
                    <a16:creationId xmlns:a16="http://schemas.microsoft.com/office/drawing/2014/main" id="{2E659133-20A5-4872-A288-375039E8F356}"/>
                  </a:ext>
                </a:extLst>
              </p:cNvPr>
              <p:cNvSpPr/>
              <p:nvPr/>
            </p:nvSpPr>
            <p:spPr>
              <a:xfrm>
                <a:off x="4007268" y="4211832"/>
                <a:ext cx="1129234" cy="712282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4650" extrusionOk="0">
                    <a:moveTo>
                      <a:pt x="218" y="0"/>
                    </a:moveTo>
                    <a:lnTo>
                      <a:pt x="167" y="13"/>
                    </a:lnTo>
                    <a:lnTo>
                      <a:pt x="129" y="26"/>
                    </a:lnTo>
                    <a:lnTo>
                      <a:pt x="90" y="51"/>
                    </a:lnTo>
                    <a:lnTo>
                      <a:pt x="52" y="90"/>
                    </a:lnTo>
                    <a:lnTo>
                      <a:pt x="26" y="128"/>
                    </a:lnTo>
                    <a:lnTo>
                      <a:pt x="13" y="180"/>
                    </a:lnTo>
                    <a:lnTo>
                      <a:pt x="0" y="218"/>
                    </a:lnTo>
                    <a:lnTo>
                      <a:pt x="0" y="269"/>
                    </a:lnTo>
                    <a:lnTo>
                      <a:pt x="13" y="320"/>
                    </a:lnTo>
                    <a:lnTo>
                      <a:pt x="39" y="359"/>
                    </a:lnTo>
                    <a:lnTo>
                      <a:pt x="65" y="397"/>
                    </a:lnTo>
                    <a:lnTo>
                      <a:pt x="103" y="436"/>
                    </a:lnTo>
                    <a:lnTo>
                      <a:pt x="1230" y="1319"/>
                    </a:lnTo>
                    <a:lnTo>
                      <a:pt x="1230" y="2152"/>
                    </a:lnTo>
                    <a:lnTo>
                      <a:pt x="1243" y="2203"/>
                    </a:lnTo>
                    <a:lnTo>
                      <a:pt x="1256" y="2242"/>
                    </a:lnTo>
                    <a:lnTo>
                      <a:pt x="1268" y="2293"/>
                    </a:lnTo>
                    <a:lnTo>
                      <a:pt x="1307" y="2318"/>
                    </a:lnTo>
                    <a:lnTo>
                      <a:pt x="1332" y="2357"/>
                    </a:lnTo>
                    <a:lnTo>
                      <a:pt x="1384" y="2370"/>
                    </a:lnTo>
                    <a:lnTo>
                      <a:pt x="1422" y="2382"/>
                    </a:lnTo>
                    <a:lnTo>
                      <a:pt x="1473" y="2395"/>
                    </a:lnTo>
                    <a:lnTo>
                      <a:pt x="5546" y="2395"/>
                    </a:lnTo>
                    <a:lnTo>
                      <a:pt x="5546" y="3484"/>
                    </a:lnTo>
                    <a:lnTo>
                      <a:pt x="4906" y="4252"/>
                    </a:lnTo>
                    <a:lnTo>
                      <a:pt x="4880" y="4291"/>
                    </a:lnTo>
                    <a:lnTo>
                      <a:pt x="4855" y="4342"/>
                    </a:lnTo>
                    <a:lnTo>
                      <a:pt x="4855" y="4381"/>
                    </a:lnTo>
                    <a:lnTo>
                      <a:pt x="4855" y="4432"/>
                    </a:lnTo>
                    <a:lnTo>
                      <a:pt x="4855" y="4470"/>
                    </a:lnTo>
                    <a:lnTo>
                      <a:pt x="4880" y="4521"/>
                    </a:lnTo>
                    <a:lnTo>
                      <a:pt x="4906" y="4560"/>
                    </a:lnTo>
                    <a:lnTo>
                      <a:pt x="4932" y="4598"/>
                    </a:lnTo>
                    <a:lnTo>
                      <a:pt x="4970" y="4624"/>
                    </a:lnTo>
                    <a:lnTo>
                      <a:pt x="5008" y="4637"/>
                    </a:lnTo>
                    <a:lnTo>
                      <a:pt x="5098" y="4649"/>
                    </a:lnTo>
                    <a:lnTo>
                      <a:pt x="5149" y="4649"/>
                    </a:lnTo>
                    <a:lnTo>
                      <a:pt x="5200" y="4624"/>
                    </a:lnTo>
                    <a:lnTo>
                      <a:pt x="5239" y="4598"/>
                    </a:lnTo>
                    <a:lnTo>
                      <a:pt x="5277" y="4560"/>
                    </a:lnTo>
                    <a:lnTo>
                      <a:pt x="5982" y="3727"/>
                    </a:lnTo>
                    <a:lnTo>
                      <a:pt x="6020" y="3650"/>
                    </a:lnTo>
                    <a:lnTo>
                      <a:pt x="6033" y="3574"/>
                    </a:lnTo>
                    <a:lnTo>
                      <a:pt x="6033" y="2395"/>
                    </a:lnTo>
                    <a:lnTo>
                      <a:pt x="6814" y="2395"/>
                    </a:lnTo>
                    <a:lnTo>
                      <a:pt x="6865" y="2382"/>
                    </a:lnTo>
                    <a:lnTo>
                      <a:pt x="6904" y="2370"/>
                    </a:lnTo>
                    <a:lnTo>
                      <a:pt x="6942" y="2357"/>
                    </a:lnTo>
                    <a:lnTo>
                      <a:pt x="6981" y="2318"/>
                    </a:lnTo>
                    <a:lnTo>
                      <a:pt x="7006" y="2293"/>
                    </a:lnTo>
                    <a:lnTo>
                      <a:pt x="7032" y="2242"/>
                    </a:lnTo>
                    <a:lnTo>
                      <a:pt x="7045" y="2203"/>
                    </a:lnTo>
                    <a:lnTo>
                      <a:pt x="7058" y="2152"/>
                    </a:lnTo>
                    <a:lnTo>
                      <a:pt x="7045" y="2101"/>
                    </a:lnTo>
                    <a:lnTo>
                      <a:pt x="7032" y="2062"/>
                    </a:lnTo>
                    <a:lnTo>
                      <a:pt x="7006" y="2011"/>
                    </a:lnTo>
                    <a:lnTo>
                      <a:pt x="6981" y="1985"/>
                    </a:lnTo>
                    <a:lnTo>
                      <a:pt x="6942" y="1947"/>
                    </a:lnTo>
                    <a:lnTo>
                      <a:pt x="6904" y="1921"/>
                    </a:lnTo>
                    <a:lnTo>
                      <a:pt x="6865" y="1909"/>
                    </a:lnTo>
                    <a:lnTo>
                      <a:pt x="3766" y="1909"/>
                    </a:lnTo>
                    <a:lnTo>
                      <a:pt x="3766" y="244"/>
                    </a:lnTo>
                    <a:lnTo>
                      <a:pt x="3766" y="192"/>
                    </a:lnTo>
                    <a:lnTo>
                      <a:pt x="3753" y="141"/>
                    </a:lnTo>
                    <a:lnTo>
                      <a:pt x="3728" y="103"/>
                    </a:lnTo>
                    <a:lnTo>
                      <a:pt x="3702" y="64"/>
                    </a:lnTo>
                    <a:lnTo>
                      <a:pt x="3664" y="39"/>
                    </a:lnTo>
                    <a:lnTo>
                      <a:pt x="3625" y="13"/>
                    </a:lnTo>
                    <a:lnTo>
                      <a:pt x="3574" y="0"/>
                    </a:lnTo>
                    <a:lnTo>
                      <a:pt x="3484" y="0"/>
                    </a:lnTo>
                    <a:lnTo>
                      <a:pt x="3433" y="13"/>
                    </a:lnTo>
                    <a:lnTo>
                      <a:pt x="3395" y="39"/>
                    </a:lnTo>
                    <a:lnTo>
                      <a:pt x="3356" y="64"/>
                    </a:lnTo>
                    <a:lnTo>
                      <a:pt x="3331" y="103"/>
                    </a:lnTo>
                    <a:lnTo>
                      <a:pt x="3305" y="141"/>
                    </a:lnTo>
                    <a:lnTo>
                      <a:pt x="3292" y="192"/>
                    </a:lnTo>
                    <a:lnTo>
                      <a:pt x="3292" y="244"/>
                    </a:lnTo>
                    <a:lnTo>
                      <a:pt x="3292" y="1909"/>
                    </a:lnTo>
                    <a:lnTo>
                      <a:pt x="1717" y="1909"/>
                    </a:lnTo>
                    <a:lnTo>
                      <a:pt x="1717" y="1191"/>
                    </a:lnTo>
                    <a:lnTo>
                      <a:pt x="1717" y="1140"/>
                    </a:lnTo>
                    <a:lnTo>
                      <a:pt x="1691" y="1089"/>
                    </a:lnTo>
                    <a:lnTo>
                      <a:pt x="1666" y="1038"/>
                    </a:lnTo>
                    <a:lnTo>
                      <a:pt x="1627" y="999"/>
                    </a:lnTo>
                    <a:lnTo>
                      <a:pt x="398" y="51"/>
                    </a:lnTo>
                    <a:lnTo>
                      <a:pt x="359" y="26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928;p38">
                <a:extLst>
                  <a:ext uri="{FF2B5EF4-FFF2-40B4-BE49-F238E27FC236}">
                    <a16:creationId xmlns:a16="http://schemas.microsoft.com/office/drawing/2014/main" id="{EC8C2D33-9DE1-47C6-BB90-C9533A5CD9B8}"/>
                  </a:ext>
                </a:extLst>
              </p:cNvPr>
              <p:cNvSpPr/>
              <p:nvPr/>
            </p:nvSpPr>
            <p:spPr>
              <a:xfrm>
                <a:off x="5533899" y="4790531"/>
                <a:ext cx="78076" cy="30819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012" extrusionOk="0">
                    <a:moveTo>
                      <a:pt x="244" y="1"/>
                    </a:moveTo>
                    <a:lnTo>
                      <a:pt x="192" y="13"/>
                    </a:lnTo>
                    <a:lnTo>
                      <a:pt x="154" y="26"/>
                    </a:lnTo>
                    <a:lnTo>
                      <a:pt x="103" y="39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13" y="154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1768"/>
                    </a:lnTo>
                    <a:lnTo>
                      <a:pt x="0" y="1819"/>
                    </a:lnTo>
                    <a:lnTo>
                      <a:pt x="13" y="1858"/>
                    </a:lnTo>
                    <a:lnTo>
                      <a:pt x="39" y="1909"/>
                    </a:lnTo>
                    <a:lnTo>
                      <a:pt x="77" y="1947"/>
                    </a:lnTo>
                    <a:lnTo>
                      <a:pt x="103" y="1973"/>
                    </a:lnTo>
                    <a:lnTo>
                      <a:pt x="154" y="1999"/>
                    </a:lnTo>
                    <a:lnTo>
                      <a:pt x="192" y="2011"/>
                    </a:lnTo>
                    <a:lnTo>
                      <a:pt x="295" y="2011"/>
                    </a:lnTo>
                    <a:lnTo>
                      <a:pt x="333" y="1999"/>
                    </a:lnTo>
                    <a:lnTo>
                      <a:pt x="385" y="1973"/>
                    </a:lnTo>
                    <a:lnTo>
                      <a:pt x="410" y="1947"/>
                    </a:lnTo>
                    <a:lnTo>
                      <a:pt x="449" y="1909"/>
                    </a:lnTo>
                    <a:lnTo>
                      <a:pt x="461" y="1858"/>
                    </a:lnTo>
                    <a:lnTo>
                      <a:pt x="487" y="1819"/>
                    </a:lnTo>
                    <a:lnTo>
                      <a:pt x="487" y="1768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39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929;p38">
                <a:extLst>
                  <a:ext uri="{FF2B5EF4-FFF2-40B4-BE49-F238E27FC236}">
                    <a16:creationId xmlns:a16="http://schemas.microsoft.com/office/drawing/2014/main" id="{98F1591E-4F8B-4297-9482-17D970776064}"/>
                  </a:ext>
                </a:extLst>
              </p:cNvPr>
              <p:cNvSpPr/>
              <p:nvPr/>
            </p:nvSpPr>
            <p:spPr>
              <a:xfrm>
                <a:off x="6056431" y="4504091"/>
                <a:ext cx="215352" cy="59464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882" extrusionOk="0">
                    <a:moveTo>
                      <a:pt x="218" y="1"/>
                    </a:moveTo>
                    <a:lnTo>
                      <a:pt x="167" y="13"/>
                    </a:lnTo>
                    <a:lnTo>
                      <a:pt x="128" y="26"/>
                    </a:lnTo>
                    <a:lnTo>
                      <a:pt x="90" y="52"/>
                    </a:lnTo>
                    <a:lnTo>
                      <a:pt x="52" y="90"/>
                    </a:lnTo>
                    <a:lnTo>
                      <a:pt x="26" y="129"/>
                    </a:lnTo>
                    <a:lnTo>
                      <a:pt x="13" y="180"/>
                    </a:lnTo>
                    <a:lnTo>
                      <a:pt x="0" y="231"/>
                    </a:lnTo>
                    <a:lnTo>
                      <a:pt x="0" y="270"/>
                    </a:lnTo>
                    <a:lnTo>
                      <a:pt x="13" y="321"/>
                    </a:lnTo>
                    <a:lnTo>
                      <a:pt x="26" y="359"/>
                    </a:lnTo>
                    <a:lnTo>
                      <a:pt x="64" y="398"/>
                    </a:lnTo>
                    <a:lnTo>
                      <a:pt x="90" y="436"/>
                    </a:lnTo>
                    <a:lnTo>
                      <a:pt x="128" y="462"/>
                    </a:lnTo>
                    <a:lnTo>
                      <a:pt x="858" y="820"/>
                    </a:lnTo>
                    <a:lnTo>
                      <a:pt x="858" y="3638"/>
                    </a:lnTo>
                    <a:lnTo>
                      <a:pt x="858" y="3689"/>
                    </a:lnTo>
                    <a:lnTo>
                      <a:pt x="871" y="3728"/>
                    </a:lnTo>
                    <a:lnTo>
                      <a:pt x="897" y="3779"/>
                    </a:lnTo>
                    <a:lnTo>
                      <a:pt x="922" y="3817"/>
                    </a:lnTo>
                    <a:lnTo>
                      <a:pt x="961" y="3843"/>
                    </a:lnTo>
                    <a:lnTo>
                      <a:pt x="999" y="3869"/>
                    </a:lnTo>
                    <a:lnTo>
                      <a:pt x="1051" y="3881"/>
                    </a:lnTo>
                    <a:lnTo>
                      <a:pt x="1153" y="3881"/>
                    </a:lnTo>
                    <a:lnTo>
                      <a:pt x="1191" y="3869"/>
                    </a:lnTo>
                    <a:lnTo>
                      <a:pt x="1230" y="3843"/>
                    </a:lnTo>
                    <a:lnTo>
                      <a:pt x="1268" y="3817"/>
                    </a:lnTo>
                    <a:lnTo>
                      <a:pt x="1307" y="3779"/>
                    </a:lnTo>
                    <a:lnTo>
                      <a:pt x="1320" y="3728"/>
                    </a:lnTo>
                    <a:lnTo>
                      <a:pt x="1332" y="3689"/>
                    </a:lnTo>
                    <a:lnTo>
                      <a:pt x="1345" y="3638"/>
                    </a:lnTo>
                    <a:lnTo>
                      <a:pt x="1345" y="679"/>
                    </a:lnTo>
                    <a:lnTo>
                      <a:pt x="1332" y="615"/>
                    </a:lnTo>
                    <a:lnTo>
                      <a:pt x="1307" y="551"/>
                    </a:lnTo>
                    <a:lnTo>
                      <a:pt x="1268" y="500"/>
                    </a:lnTo>
                    <a:lnTo>
                      <a:pt x="1204" y="462"/>
                    </a:lnTo>
                    <a:lnTo>
                      <a:pt x="359" y="26"/>
                    </a:lnTo>
                    <a:lnTo>
                      <a:pt x="308" y="13"/>
                    </a:lnTo>
                    <a:lnTo>
                      <a:pt x="2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930;p38">
                <a:extLst>
                  <a:ext uri="{FF2B5EF4-FFF2-40B4-BE49-F238E27FC236}">
                    <a16:creationId xmlns:a16="http://schemas.microsoft.com/office/drawing/2014/main" id="{960327BA-EDA8-4505-994B-2E1EE6A198E3}"/>
                  </a:ext>
                </a:extLst>
              </p:cNvPr>
              <p:cNvSpPr/>
              <p:nvPr/>
            </p:nvSpPr>
            <p:spPr>
              <a:xfrm>
                <a:off x="3115959" y="4196052"/>
                <a:ext cx="293107" cy="90268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5893" extrusionOk="0">
                    <a:moveTo>
                      <a:pt x="1537" y="1"/>
                    </a:moveTo>
                    <a:lnTo>
                      <a:pt x="1499" y="14"/>
                    </a:lnTo>
                    <a:lnTo>
                      <a:pt x="1447" y="39"/>
                    </a:lnTo>
                    <a:lnTo>
                      <a:pt x="1422" y="78"/>
                    </a:lnTo>
                    <a:lnTo>
                      <a:pt x="1383" y="103"/>
                    </a:lnTo>
                    <a:lnTo>
                      <a:pt x="1371" y="154"/>
                    </a:lnTo>
                    <a:lnTo>
                      <a:pt x="1345" y="193"/>
                    </a:lnTo>
                    <a:lnTo>
                      <a:pt x="1345" y="244"/>
                    </a:lnTo>
                    <a:lnTo>
                      <a:pt x="1345" y="2012"/>
                    </a:lnTo>
                    <a:lnTo>
                      <a:pt x="192" y="2012"/>
                    </a:lnTo>
                    <a:lnTo>
                      <a:pt x="141" y="2024"/>
                    </a:lnTo>
                    <a:lnTo>
                      <a:pt x="103" y="2050"/>
                    </a:lnTo>
                    <a:lnTo>
                      <a:pt x="64" y="2088"/>
                    </a:lnTo>
                    <a:lnTo>
                      <a:pt x="38" y="2114"/>
                    </a:lnTo>
                    <a:lnTo>
                      <a:pt x="13" y="2165"/>
                    </a:lnTo>
                    <a:lnTo>
                      <a:pt x="0" y="2204"/>
                    </a:lnTo>
                    <a:lnTo>
                      <a:pt x="0" y="2255"/>
                    </a:lnTo>
                    <a:lnTo>
                      <a:pt x="0" y="5649"/>
                    </a:lnTo>
                    <a:lnTo>
                      <a:pt x="0" y="5700"/>
                    </a:lnTo>
                    <a:lnTo>
                      <a:pt x="13" y="5739"/>
                    </a:lnTo>
                    <a:lnTo>
                      <a:pt x="38" y="5790"/>
                    </a:lnTo>
                    <a:lnTo>
                      <a:pt x="64" y="5828"/>
                    </a:lnTo>
                    <a:lnTo>
                      <a:pt x="103" y="5854"/>
                    </a:lnTo>
                    <a:lnTo>
                      <a:pt x="141" y="5880"/>
                    </a:lnTo>
                    <a:lnTo>
                      <a:pt x="192" y="5892"/>
                    </a:lnTo>
                    <a:lnTo>
                      <a:pt x="282" y="5892"/>
                    </a:lnTo>
                    <a:lnTo>
                      <a:pt x="333" y="5880"/>
                    </a:lnTo>
                    <a:lnTo>
                      <a:pt x="371" y="5854"/>
                    </a:lnTo>
                    <a:lnTo>
                      <a:pt x="410" y="5828"/>
                    </a:lnTo>
                    <a:lnTo>
                      <a:pt x="436" y="5790"/>
                    </a:lnTo>
                    <a:lnTo>
                      <a:pt x="461" y="5739"/>
                    </a:lnTo>
                    <a:lnTo>
                      <a:pt x="474" y="5700"/>
                    </a:lnTo>
                    <a:lnTo>
                      <a:pt x="487" y="5649"/>
                    </a:lnTo>
                    <a:lnTo>
                      <a:pt x="487" y="2498"/>
                    </a:lnTo>
                    <a:lnTo>
                      <a:pt x="1588" y="2498"/>
                    </a:lnTo>
                    <a:lnTo>
                      <a:pt x="1639" y="2485"/>
                    </a:lnTo>
                    <a:lnTo>
                      <a:pt x="1678" y="2473"/>
                    </a:lnTo>
                    <a:lnTo>
                      <a:pt x="1729" y="2460"/>
                    </a:lnTo>
                    <a:lnTo>
                      <a:pt x="1755" y="2421"/>
                    </a:lnTo>
                    <a:lnTo>
                      <a:pt x="1793" y="2396"/>
                    </a:lnTo>
                    <a:lnTo>
                      <a:pt x="1806" y="2345"/>
                    </a:lnTo>
                    <a:lnTo>
                      <a:pt x="1832" y="2306"/>
                    </a:lnTo>
                    <a:lnTo>
                      <a:pt x="1832" y="2255"/>
                    </a:lnTo>
                    <a:lnTo>
                      <a:pt x="1832" y="244"/>
                    </a:lnTo>
                    <a:lnTo>
                      <a:pt x="1832" y="193"/>
                    </a:lnTo>
                    <a:lnTo>
                      <a:pt x="1806" y="154"/>
                    </a:lnTo>
                    <a:lnTo>
                      <a:pt x="1793" y="103"/>
                    </a:lnTo>
                    <a:lnTo>
                      <a:pt x="1755" y="78"/>
                    </a:lnTo>
                    <a:lnTo>
                      <a:pt x="1729" y="39"/>
                    </a:lnTo>
                    <a:lnTo>
                      <a:pt x="1678" y="14"/>
                    </a:lnTo>
                    <a:lnTo>
                      <a:pt x="16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931;p38">
                <a:extLst>
                  <a:ext uri="{FF2B5EF4-FFF2-40B4-BE49-F238E27FC236}">
                    <a16:creationId xmlns:a16="http://schemas.microsoft.com/office/drawing/2014/main" id="{3551E112-0A40-480C-8593-A9892943E12E}"/>
                  </a:ext>
                </a:extLst>
              </p:cNvPr>
              <p:cNvSpPr/>
              <p:nvPr/>
            </p:nvSpPr>
            <p:spPr>
              <a:xfrm>
                <a:off x="4818742" y="2663825"/>
                <a:ext cx="78076" cy="43763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857" extrusionOk="0">
                    <a:moveTo>
                      <a:pt x="193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64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2614"/>
                    </a:lnTo>
                    <a:lnTo>
                      <a:pt x="0" y="2665"/>
                    </a:lnTo>
                    <a:lnTo>
                      <a:pt x="13" y="2716"/>
                    </a:lnTo>
                    <a:lnTo>
                      <a:pt x="39" y="2754"/>
                    </a:lnTo>
                    <a:lnTo>
                      <a:pt x="64" y="2793"/>
                    </a:lnTo>
                    <a:lnTo>
                      <a:pt x="103" y="2819"/>
                    </a:lnTo>
                    <a:lnTo>
                      <a:pt x="154" y="2844"/>
                    </a:lnTo>
                    <a:lnTo>
                      <a:pt x="193" y="2857"/>
                    </a:lnTo>
                    <a:lnTo>
                      <a:pt x="295" y="2857"/>
                    </a:lnTo>
                    <a:lnTo>
                      <a:pt x="333" y="2844"/>
                    </a:lnTo>
                    <a:lnTo>
                      <a:pt x="385" y="2819"/>
                    </a:lnTo>
                    <a:lnTo>
                      <a:pt x="410" y="2793"/>
                    </a:lnTo>
                    <a:lnTo>
                      <a:pt x="449" y="2754"/>
                    </a:lnTo>
                    <a:lnTo>
                      <a:pt x="461" y="2716"/>
                    </a:lnTo>
                    <a:lnTo>
                      <a:pt x="474" y="2665"/>
                    </a:lnTo>
                    <a:lnTo>
                      <a:pt x="487" y="2614"/>
                    </a:lnTo>
                    <a:lnTo>
                      <a:pt x="487" y="244"/>
                    </a:lnTo>
                    <a:lnTo>
                      <a:pt x="474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932;p38">
                <a:extLst>
                  <a:ext uri="{FF2B5EF4-FFF2-40B4-BE49-F238E27FC236}">
                    <a16:creationId xmlns:a16="http://schemas.microsoft.com/office/drawing/2014/main" id="{2C128030-55CE-4AB9-A9BB-D00A8EC89C02}"/>
                  </a:ext>
                </a:extLst>
              </p:cNvPr>
              <p:cNvSpPr/>
              <p:nvPr/>
            </p:nvSpPr>
            <p:spPr>
              <a:xfrm>
                <a:off x="5533899" y="2663825"/>
                <a:ext cx="1022678" cy="104192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802" extrusionOk="0">
                    <a:moveTo>
                      <a:pt x="192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77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6558"/>
                    </a:lnTo>
                    <a:lnTo>
                      <a:pt x="0" y="6610"/>
                    </a:lnTo>
                    <a:lnTo>
                      <a:pt x="13" y="6661"/>
                    </a:lnTo>
                    <a:lnTo>
                      <a:pt x="39" y="6699"/>
                    </a:lnTo>
                    <a:lnTo>
                      <a:pt x="77" y="6738"/>
                    </a:lnTo>
                    <a:lnTo>
                      <a:pt x="103" y="6763"/>
                    </a:lnTo>
                    <a:lnTo>
                      <a:pt x="154" y="6789"/>
                    </a:lnTo>
                    <a:lnTo>
                      <a:pt x="192" y="6802"/>
                    </a:lnTo>
                    <a:lnTo>
                      <a:pt x="295" y="6802"/>
                    </a:lnTo>
                    <a:lnTo>
                      <a:pt x="333" y="6789"/>
                    </a:lnTo>
                    <a:lnTo>
                      <a:pt x="385" y="6763"/>
                    </a:lnTo>
                    <a:lnTo>
                      <a:pt x="410" y="6738"/>
                    </a:lnTo>
                    <a:lnTo>
                      <a:pt x="449" y="6699"/>
                    </a:lnTo>
                    <a:lnTo>
                      <a:pt x="461" y="6661"/>
                    </a:lnTo>
                    <a:lnTo>
                      <a:pt x="487" y="6610"/>
                    </a:lnTo>
                    <a:lnTo>
                      <a:pt x="487" y="6558"/>
                    </a:lnTo>
                    <a:lnTo>
                      <a:pt x="487" y="3062"/>
                    </a:lnTo>
                    <a:lnTo>
                      <a:pt x="3804" y="5201"/>
                    </a:lnTo>
                    <a:lnTo>
                      <a:pt x="3868" y="5226"/>
                    </a:lnTo>
                    <a:lnTo>
                      <a:pt x="3932" y="5239"/>
                    </a:lnTo>
                    <a:lnTo>
                      <a:pt x="6148" y="5239"/>
                    </a:lnTo>
                    <a:lnTo>
                      <a:pt x="6187" y="5226"/>
                    </a:lnTo>
                    <a:lnTo>
                      <a:pt x="6238" y="5214"/>
                    </a:lnTo>
                    <a:lnTo>
                      <a:pt x="6276" y="5201"/>
                    </a:lnTo>
                    <a:lnTo>
                      <a:pt x="6315" y="5162"/>
                    </a:lnTo>
                    <a:lnTo>
                      <a:pt x="6340" y="5124"/>
                    </a:lnTo>
                    <a:lnTo>
                      <a:pt x="6366" y="5086"/>
                    </a:lnTo>
                    <a:lnTo>
                      <a:pt x="6379" y="5047"/>
                    </a:lnTo>
                    <a:lnTo>
                      <a:pt x="6391" y="4996"/>
                    </a:lnTo>
                    <a:lnTo>
                      <a:pt x="6379" y="4945"/>
                    </a:lnTo>
                    <a:lnTo>
                      <a:pt x="6366" y="4893"/>
                    </a:lnTo>
                    <a:lnTo>
                      <a:pt x="6340" y="4855"/>
                    </a:lnTo>
                    <a:lnTo>
                      <a:pt x="6315" y="4817"/>
                    </a:lnTo>
                    <a:lnTo>
                      <a:pt x="6276" y="4791"/>
                    </a:lnTo>
                    <a:lnTo>
                      <a:pt x="6238" y="4765"/>
                    </a:lnTo>
                    <a:lnTo>
                      <a:pt x="6187" y="4753"/>
                    </a:lnTo>
                    <a:lnTo>
                      <a:pt x="4009" y="4753"/>
                    </a:lnTo>
                    <a:lnTo>
                      <a:pt x="487" y="2486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933;p38">
                <a:extLst>
                  <a:ext uri="{FF2B5EF4-FFF2-40B4-BE49-F238E27FC236}">
                    <a16:creationId xmlns:a16="http://schemas.microsoft.com/office/drawing/2014/main" id="{2AFBEE52-C588-48E8-B2CA-177B16FE5D68}"/>
                  </a:ext>
                </a:extLst>
              </p:cNvPr>
              <p:cNvSpPr/>
              <p:nvPr/>
            </p:nvSpPr>
            <p:spPr>
              <a:xfrm>
                <a:off x="3001084" y="2846255"/>
                <a:ext cx="1608735" cy="684862"/>
              </a:xfrm>
              <a:custGeom>
                <a:avLst/>
                <a:gdLst/>
                <a:ahLst/>
                <a:cxnLst/>
                <a:rect l="l" t="t" r="r" b="b"/>
                <a:pathLst>
                  <a:path w="10055" h="4471" extrusionOk="0">
                    <a:moveTo>
                      <a:pt x="206" y="1"/>
                    </a:moveTo>
                    <a:lnTo>
                      <a:pt x="155" y="14"/>
                    </a:lnTo>
                    <a:lnTo>
                      <a:pt x="116" y="39"/>
                    </a:lnTo>
                    <a:lnTo>
                      <a:pt x="78" y="65"/>
                    </a:lnTo>
                    <a:lnTo>
                      <a:pt x="52" y="103"/>
                    </a:lnTo>
                    <a:lnTo>
                      <a:pt x="26" y="142"/>
                    </a:lnTo>
                    <a:lnTo>
                      <a:pt x="14" y="193"/>
                    </a:lnTo>
                    <a:lnTo>
                      <a:pt x="1" y="231"/>
                    </a:lnTo>
                    <a:lnTo>
                      <a:pt x="14" y="283"/>
                    </a:lnTo>
                    <a:lnTo>
                      <a:pt x="26" y="321"/>
                    </a:lnTo>
                    <a:lnTo>
                      <a:pt x="39" y="372"/>
                    </a:lnTo>
                    <a:lnTo>
                      <a:pt x="65" y="411"/>
                    </a:lnTo>
                    <a:lnTo>
                      <a:pt x="103" y="436"/>
                    </a:lnTo>
                    <a:lnTo>
                      <a:pt x="4227" y="3280"/>
                    </a:lnTo>
                    <a:lnTo>
                      <a:pt x="4227" y="4228"/>
                    </a:lnTo>
                    <a:lnTo>
                      <a:pt x="4227" y="4279"/>
                    </a:lnTo>
                    <a:lnTo>
                      <a:pt x="4253" y="4330"/>
                    </a:lnTo>
                    <a:lnTo>
                      <a:pt x="4266" y="4368"/>
                    </a:lnTo>
                    <a:lnTo>
                      <a:pt x="4304" y="4407"/>
                    </a:lnTo>
                    <a:lnTo>
                      <a:pt x="4330" y="4432"/>
                    </a:lnTo>
                    <a:lnTo>
                      <a:pt x="4381" y="4458"/>
                    </a:lnTo>
                    <a:lnTo>
                      <a:pt x="4420" y="4471"/>
                    </a:lnTo>
                    <a:lnTo>
                      <a:pt x="4522" y="4471"/>
                    </a:lnTo>
                    <a:lnTo>
                      <a:pt x="4560" y="4458"/>
                    </a:lnTo>
                    <a:lnTo>
                      <a:pt x="4612" y="4432"/>
                    </a:lnTo>
                    <a:lnTo>
                      <a:pt x="4637" y="4407"/>
                    </a:lnTo>
                    <a:lnTo>
                      <a:pt x="4676" y="4368"/>
                    </a:lnTo>
                    <a:lnTo>
                      <a:pt x="4689" y="4330"/>
                    </a:lnTo>
                    <a:lnTo>
                      <a:pt x="4714" y="4279"/>
                    </a:lnTo>
                    <a:lnTo>
                      <a:pt x="4714" y="4228"/>
                    </a:lnTo>
                    <a:lnTo>
                      <a:pt x="4714" y="3267"/>
                    </a:lnTo>
                    <a:lnTo>
                      <a:pt x="5367" y="2665"/>
                    </a:lnTo>
                    <a:lnTo>
                      <a:pt x="9863" y="2665"/>
                    </a:lnTo>
                    <a:lnTo>
                      <a:pt x="9914" y="2652"/>
                    </a:lnTo>
                    <a:lnTo>
                      <a:pt x="9953" y="2627"/>
                    </a:lnTo>
                    <a:lnTo>
                      <a:pt x="9991" y="2601"/>
                    </a:lnTo>
                    <a:lnTo>
                      <a:pt x="10017" y="2562"/>
                    </a:lnTo>
                    <a:lnTo>
                      <a:pt x="10042" y="2524"/>
                    </a:lnTo>
                    <a:lnTo>
                      <a:pt x="10055" y="2473"/>
                    </a:lnTo>
                    <a:lnTo>
                      <a:pt x="10055" y="2422"/>
                    </a:lnTo>
                    <a:lnTo>
                      <a:pt x="10055" y="2383"/>
                    </a:lnTo>
                    <a:lnTo>
                      <a:pt x="10042" y="2332"/>
                    </a:lnTo>
                    <a:lnTo>
                      <a:pt x="10017" y="2294"/>
                    </a:lnTo>
                    <a:lnTo>
                      <a:pt x="9991" y="2255"/>
                    </a:lnTo>
                    <a:lnTo>
                      <a:pt x="9953" y="2229"/>
                    </a:lnTo>
                    <a:lnTo>
                      <a:pt x="9914" y="2204"/>
                    </a:lnTo>
                    <a:lnTo>
                      <a:pt x="9863" y="2191"/>
                    </a:lnTo>
                    <a:lnTo>
                      <a:pt x="9812" y="2178"/>
                    </a:lnTo>
                    <a:lnTo>
                      <a:pt x="7609" y="2178"/>
                    </a:lnTo>
                    <a:lnTo>
                      <a:pt x="7609" y="1013"/>
                    </a:lnTo>
                    <a:lnTo>
                      <a:pt x="7609" y="962"/>
                    </a:lnTo>
                    <a:lnTo>
                      <a:pt x="7583" y="923"/>
                    </a:lnTo>
                    <a:lnTo>
                      <a:pt x="7570" y="872"/>
                    </a:lnTo>
                    <a:lnTo>
                      <a:pt x="7532" y="846"/>
                    </a:lnTo>
                    <a:lnTo>
                      <a:pt x="7506" y="808"/>
                    </a:lnTo>
                    <a:lnTo>
                      <a:pt x="7455" y="795"/>
                    </a:lnTo>
                    <a:lnTo>
                      <a:pt x="7417" y="769"/>
                    </a:lnTo>
                    <a:lnTo>
                      <a:pt x="7314" y="769"/>
                    </a:lnTo>
                    <a:lnTo>
                      <a:pt x="7276" y="795"/>
                    </a:lnTo>
                    <a:lnTo>
                      <a:pt x="7224" y="808"/>
                    </a:lnTo>
                    <a:lnTo>
                      <a:pt x="7199" y="846"/>
                    </a:lnTo>
                    <a:lnTo>
                      <a:pt x="7160" y="872"/>
                    </a:lnTo>
                    <a:lnTo>
                      <a:pt x="7148" y="923"/>
                    </a:lnTo>
                    <a:lnTo>
                      <a:pt x="7122" y="962"/>
                    </a:lnTo>
                    <a:lnTo>
                      <a:pt x="7122" y="1013"/>
                    </a:lnTo>
                    <a:lnTo>
                      <a:pt x="7122" y="2178"/>
                    </a:lnTo>
                    <a:lnTo>
                      <a:pt x="5265" y="2178"/>
                    </a:lnTo>
                    <a:lnTo>
                      <a:pt x="5226" y="2191"/>
                    </a:lnTo>
                    <a:lnTo>
                      <a:pt x="5188" y="2204"/>
                    </a:lnTo>
                    <a:lnTo>
                      <a:pt x="5137" y="2217"/>
                    </a:lnTo>
                    <a:lnTo>
                      <a:pt x="5111" y="2242"/>
                    </a:lnTo>
                    <a:lnTo>
                      <a:pt x="4445" y="2844"/>
                    </a:lnTo>
                    <a:lnTo>
                      <a:pt x="385" y="39"/>
                    </a:lnTo>
                    <a:lnTo>
                      <a:pt x="347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934;p38">
                <a:extLst>
                  <a:ext uri="{FF2B5EF4-FFF2-40B4-BE49-F238E27FC236}">
                    <a16:creationId xmlns:a16="http://schemas.microsoft.com/office/drawing/2014/main" id="{27AE129B-5BEC-49D7-A8D1-2DB737022E09}"/>
                  </a:ext>
                </a:extLst>
              </p:cNvPr>
              <p:cNvSpPr/>
              <p:nvPr/>
            </p:nvSpPr>
            <p:spPr>
              <a:xfrm>
                <a:off x="3001084" y="3899809"/>
                <a:ext cx="299348" cy="74751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488" extrusionOk="0">
                    <a:moveTo>
                      <a:pt x="244" y="1"/>
                    </a:moveTo>
                    <a:lnTo>
                      <a:pt x="193" y="14"/>
                    </a:lnTo>
                    <a:lnTo>
                      <a:pt x="155" y="26"/>
                    </a:lnTo>
                    <a:lnTo>
                      <a:pt x="116" y="52"/>
                    </a:lnTo>
                    <a:lnTo>
                      <a:pt x="78" y="78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14" y="206"/>
                    </a:lnTo>
                    <a:lnTo>
                      <a:pt x="1" y="244"/>
                    </a:lnTo>
                    <a:lnTo>
                      <a:pt x="14" y="295"/>
                    </a:lnTo>
                    <a:lnTo>
                      <a:pt x="26" y="347"/>
                    </a:lnTo>
                    <a:lnTo>
                      <a:pt x="39" y="385"/>
                    </a:lnTo>
                    <a:lnTo>
                      <a:pt x="78" y="423"/>
                    </a:lnTo>
                    <a:lnTo>
                      <a:pt x="116" y="449"/>
                    </a:lnTo>
                    <a:lnTo>
                      <a:pt x="155" y="475"/>
                    </a:lnTo>
                    <a:lnTo>
                      <a:pt x="193" y="487"/>
                    </a:lnTo>
                    <a:lnTo>
                      <a:pt x="1679" y="487"/>
                    </a:lnTo>
                    <a:lnTo>
                      <a:pt x="1730" y="475"/>
                    </a:lnTo>
                    <a:lnTo>
                      <a:pt x="1768" y="449"/>
                    </a:lnTo>
                    <a:lnTo>
                      <a:pt x="1807" y="423"/>
                    </a:lnTo>
                    <a:lnTo>
                      <a:pt x="1832" y="385"/>
                    </a:lnTo>
                    <a:lnTo>
                      <a:pt x="1858" y="347"/>
                    </a:lnTo>
                    <a:lnTo>
                      <a:pt x="1871" y="295"/>
                    </a:lnTo>
                    <a:lnTo>
                      <a:pt x="1871" y="244"/>
                    </a:lnTo>
                    <a:lnTo>
                      <a:pt x="1871" y="206"/>
                    </a:lnTo>
                    <a:lnTo>
                      <a:pt x="1858" y="154"/>
                    </a:lnTo>
                    <a:lnTo>
                      <a:pt x="1832" y="116"/>
                    </a:lnTo>
                    <a:lnTo>
                      <a:pt x="1807" y="78"/>
                    </a:lnTo>
                    <a:lnTo>
                      <a:pt x="1768" y="52"/>
                    </a:lnTo>
                    <a:lnTo>
                      <a:pt x="1730" y="26"/>
                    </a:lnTo>
                    <a:lnTo>
                      <a:pt x="1679" y="14"/>
                    </a:lnTo>
                    <a:lnTo>
                      <a:pt x="16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935;p38">
                <a:extLst>
                  <a:ext uri="{FF2B5EF4-FFF2-40B4-BE49-F238E27FC236}">
                    <a16:creationId xmlns:a16="http://schemas.microsoft.com/office/drawing/2014/main" id="{6B2BF834-CD36-421E-BA41-4602969A88B6}"/>
                  </a:ext>
                </a:extLst>
              </p:cNvPr>
              <p:cNvSpPr/>
              <p:nvPr/>
            </p:nvSpPr>
            <p:spPr>
              <a:xfrm>
                <a:off x="3677366" y="4343251"/>
                <a:ext cx="588297" cy="75548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4932" extrusionOk="0">
                    <a:moveTo>
                      <a:pt x="244" y="0"/>
                    </a:moveTo>
                    <a:lnTo>
                      <a:pt x="193" y="13"/>
                    </a:lnTo>
                    <a:lnTo>
                      <a:pt x="154" y="26"/>
                    </a:lnTo>
                    <a:lnTo>
                      <a:pt x="103" y="52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0" y="192"/>
                    </a:lnTo>
                    <a:lnTo>
                      <a:pt x="0" y="244"/>
                    </a:lnTo>
                    <a:lnTo>
                      <a:pt x="0" y="4688"/>
                    </a:lnTo>
                    <a:lnTo>
                      <a:pt x="0" y="4739"/>
                    </a:lnTo>
                    <a:lnTo>
                      <a:pt x="26" y="4778"/>
                    </a:lnTo>
                    <a:lnTo>
                      <a:pt x="39" y="4829"/>
                    </a:lnTo>
                    <a:lnTo>
                      <a:pt x="77" y="4867"/>
                    </a:lnTo>
                    <a:lnTo>
                      <a:pt x="103" y="4893"/>
                    </a:lnTo>
                    <a:lnTo>
                      <a:pt x="154" y="4919"/>
                    </a:lnTo>
                    <a:lnTo>
                      <a:pt x="193" y="4931"/>
                    </a:lnTo>
                    <a:lnTo>
                      <a:pt x="295" y="4931"/>
                    </a:lnTo>
                    <a:lnTo>
                      <a:pt x="333" y="4919"/>
                    </a:lnTo>
                    <a:lnTo>
                      <a:pt x="385" y="4893"/>
                    </a:lnTo>
                    <a:lnTo>
                      <a:pt x="410" y="4867"/>
                    </a:lnTo>
                    <a:lnTo>
                      <a:pt x="449" y="4829"/>
                    </a:lnTo>
                    <a:lnTo>
                      <a:pt x="462" y="4778"/>
                    </a:lnTo>
                    <a:lnTo>
                      <a:pt x="487" y="4739"/>
                    </a:lnTo>
                    <a:lnTo>
                      <a:pt x="487" y="4688"/>
                    </a:lnTo>
                    <a:lnTo>
                      <a:pt x="487" y="3228"/>
                    </a:lnTo>
                    <a:lnTo>
                      <a:pt x="3484" y="3228"/>
                    </a:lnTo>
                    <a:lnTo>
                      <a:pt x="3523" y="3215"/>
                    </a:lnTo>
                    <a:lnTo>
                      <a:pt x="3574" y="3190"/>
                    </a:lnTo>
                    <a:lnTo>
                      <a:pt x="3599" y="3164"/>
                    </a:lnTo>
                    <a:lnTo>
                      <a:pt x="3638" y="3125"/>
                    </a:lnTo>
                    <a:lnTo>
                      <a:pt x="3651" y="3087"/>
                    </a:lnTo>
                    <a:lnTo>
                      <a:pt x="3663" y="3036"/>
                    </a:lnTo>
                    <a:lnTo>
                      <a:pt x="3676" y="2997"/>
                    </a:lnTo>
                    <a:lnTo>
                      <a:pt x="3663" y="2946"/>
                    </a:lnTo>
                    <a:lnTo>
                      <a:pt x="3651" y="2895"/>
                    </a:lnTo>
                    <a:lnTo>
                      <a:pt x="3638" y="2856"/>
                    </a:lnTo>
                    <a:lnTo>
                      <a:pt x="3599" y="2818"/>
                    </a:lnTo>
                    <a:lnTo>
                      <a:pt x="3574" y="2792"/>
                    </a:lnTo>
                    <a:lnTo>
                      <a:pt x="3523" y="2767"/>
                    </a:lnTo>
                    <a:lnTo>
                      <a:pt x="3484" y="2754"/>
                    </a:lnTo>
                    <a:lnTo>
                      <a:pt x="487" y="2754"/>
                    </a:lnTo>
                    <a:lnTo>
                      <a:pt x="487" y="244"/>
                    </a:lnTo>
                    <a:lnTo>
                      <a:pt x="487" y="192"/>
                    </a:lnTo>
                    <a:lnTo>
                      <a:pt x="462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52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936;p38">
                <a:extLst>
                  <a:ext uri="{FF2B5EF4-FFF2-40B4-BE49-F238E27FC236}">
                    <a16:creationId xmlns:a16="http://schemas.microsoft.com/office/drawing/2014/main" id="{6B64252F-3885-488E-BE87-7C6FF1E96C34}"/>
                  </a:ext>
                </a:extLst>
              </p:cNvPr>
              <p:cNvSpPr/>
              <p:nvPr/>
            </p:nvSpPr>
            <p:spPr>
              <a:xfrm rot="12188187">
                <a:off x="3253231" y="3493736"/>
                <a:ext cx="926362" cy="886906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5790" extrusionOk="0">
                    <a:moveTo>
                      <a:pt x="2178" y="1"/>
                    </a:moveTo>
                    <a:lnTo>
                      <a:pt x="2178" y="590"/>
                    </a:lnTo>
                    <a:lnTo>
                      <a:pt x="1973" y="667"/>
                    </a:lnTo>
                    <a:lnTo>
                      <a:pt x="1768" y="756"/>
                    </a:lnTo>
                    <a:lnTo>
                      <a:pt x="1358" y="346"/>
                    </a:lnTo>
                    <a:lnTo>
                      <a:pt x="346" y="1358"/>
                    </a:lnTo>
                    <a:lnTo>
                      <a:pt x="756" y="1768"/>
                    </a:lnTo>
                    <a:lnTo>
                      <a:pt x="666" y="1973"/>
                    </a:lnTo>
                    <a:lnTo>
                      <a:pt x="589" y="2191"/>
                    </a:lnTo>
                    <a:lnTo>
                      <a:pt x="0" y="2191"/>
                    </a:lnTo>
                    <a:lnTo>
                      <a:pt x="0" y="3612"/>
                    </a:lnTo>
                    <a:lnTo>
                      <a:pt x="589" y="3612"/>
                    </a:lnTo>
                    <a:lnTo>
                      <a:pt x="666" y="3830"/>
                    </a:lnTo>
                    <a:lnTo>
                      <a:pt x="756" y="4035"/>
                    </a:lnTo>
                    <a:lnTo>
                      <a:pt x="346" y="4445"/>
                    </a:lnTo>
                    <a:lnTo>
                      <a:pt x="1358" y="5457"/>
                    </a:lnTo>
                    <a:lnTo>
                      <a:pt x="1768" y="5034"/>
                    </a:lnTo>
                    <a:lnTo>
                      <a:pt x="1973" y="5136"/>
                    </a:lnTo>
                    <a:lnTo>
                      <a:pt x="2178" y="5213"/>
                    </a:lnTo>
                    <a:lnTo>
                      <a:pt x="2178" y="5790"/>
                    </a:lnTo>
                    <a:lnTo>
                      <a:pt x="3612" y="5790"/>
                    </a:lnTo>
                    <a:lnTo>
                      <a:pt x="3612" y="5213"/>
                    </a:lnTo>
                    <a:lnTo>
                      <a:pt x="3817" y="5136"/>
                    </a:lnTo>
                    <a:lnTo>
                      <a:pt x="4022" y="5034"/>
                    </a:lnTo>
                    <a:lnTo>
                      <a:pt x="4432" y="5457"/>
                    </a:lnTo>
                    <a:lnTo>
                      <a:pt x="5444" y="4445"/>
                    </a:lnTo>
                    <a:lnTo>
                      <a:pt x="5034" y="4035"/>
                    </a:lnTo>
                    <a:lnTo>
                      <a:pt x="5123" y="3830"/>
                    </a:lnTo>
                    <a:lnTo>
                      <a:pt x="5200" y="3612"/>
                    </a:lnTo>
                    <a:lnTo>
                      <a:pt x="5789" y="3612"/>
                    </a:lnTo>
                    <a:lnTo>
                      <a:pt x="5789" y="2191"/>
                    </a:lnTo>
                    <a:lnTo>
                      <a:pt x="5200" y="2191"/>
                    </a:lnTo>
                    <a:lnTo>
                      <a:pt x="5123" y="1973"/>
                    </a:lnTo>
                    <a:lnTo>
                      <a:pt x="5034" y="1768"/>
                    </a:lnTo>
                    <a:lnTo>
                      <a:pt x="5444" y="1358"/>
                    </a:lnTo>
                    <a:lnTo>
                      <a:pt x="4432" y="346"/>
                    </a:lnTo>
                    <a:lnTo>
                      <a:pt x="4022" y="756"/>
                    </a:lnTo>
                    <a:lnTo>
                      <a:pt x="3817" y="667"/>
                    </a:lnTo>
                    <a:lnTo>
                      <a:pt x="3612" y="590"/>
                    </a:lnTo>
                    <a:lnTo>
                      <a:pt x="36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937;p38">
                <a:extLst>
                  <a:ext uri="{FF2B5EF4-FFF2-40B4-BE49-F238E27FC236}">
                    <a16:creationId xmlns:a16="http://schemas.microsoft.com/office/drawing/2014/main" id="{FC970ADD-9C2E-490F-8250-BF142179FFA4}"/>
                  </a:ext>
                </a:extLst>
              </p:cNvPr>
              <p:cNvSpPr/>
              <p:nvPr/>
            </p:nvSpPr>
            <p:spPr>
              <a:xfrm rot="9908073">
                <a:off x="4525638" y="3064075"/>
                <a:ext cx="664134" cy="635847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4151" extrusionOk="0">
                    <a:moveTo>
                      <a:pt x="1743" y="1"/>
                    </a:moveTo>
                    <a:lnTo>
                      <a:pt x="1743" y="295"/>
                    </a:lnTo>
                    <a:lnTo>
                      <a:pt x="1602" y="321"/>
                    </a:lnTo>
                    <a:lnTo>
                      <a:pt x="1461" y="372"/>
                    </a:lnTo>
                    <a:lnTo>
                      <a:pt x="1320" y="116"/>
                    </a:lnTo>
                    <a:lnTo>
                      <a:pt x="757" y="449"/>
                    </a:lnTo>
                    <a:lnTo>
                      <a:pt x="897" y="705"/>
                    </a:lnTo>
                    <a:lnTo>
                      <a:pt x="795" y="795"/>
                    </a:lnTo>
                    <a:lnTo>
                      <a:pt x="692" y="910"/>
                    </a:lnTo>
                    <a:lnTo>
                      <a:pt x="436" y="756"/>
                    </a:lnTo>
                    <a:lnTo>
                      <a:pt x="116" y="1320"/>
                    </a:lnTo>
                    <a:lnTo>
                      <a:pt x="372" y="1473"/>
                    </a:lnTo>
                    <a:lnTo>
                      <a:pt x="321" y="1614"/>
                    </a:lnTo>
                    <a:lnTo>
                      <a:pt x="283" y="1755"/>
                    </a:lnTo>
                    <a:lnTo>
                      <a:pt x="1" y="1755"/>
                    </a:lnTo>
                    <a:lnTo>
                      <a:pt x="1" y="2408"/>
                    </a:lnTo>
                    <a:lnTo>
                      <a:pt x="283" y="2408"/>
                    </a:lnTo>
                    <a:lnTo>
                      <a:pt x="321" y="2549"/>
                    </a:lnTo>
                    <a:lnTo>
                      <a:pt x="372" y="2690"/>
                    </a:lnTo>
                    <a:lnTo>
                      <a:pt x="116" y="2831"/>
                    </a:lnTo>
                    <a:lnTo>
                      <a:pt x="436" y="3395"/>
                    </a:lnTo>
                    <a:lnTo>
                      <a:pt x="692" y="3254"/>
                    </a:lnTo>
                    <a:lnTo>
                      <a:pt x="795" y="3356"/>
                    </a:lnTo>
                    <a:lnTo>
                      <a:pt x="897" y="3459"/>
                    </a:lnTo>
                    <a:lnTo>
                      <a:pt x="757" y="3715"/>
                    </a:lnTo>
                    <a:lnTo>
                      <a:pt x="1320" y="4035"/>
                    </a:lnTo>
                    <a:lnTo>
                      <a:pt x="1461" y="3792"/>
                    </a:lnTo>
                    <a:lnTo>
                      <a:pt x="1602" y="3830"/>
                    </a:lnTo>
                    <a:lnTo>
                      <a:pt x="1743" y="3869"/>
                    </a:lnTo>
                    <a:lnTo>
                      <a:pt x="1743" y="4150"/>
                    </a:lnTo>
                    <a:lnTo>
                      <a:pt x="2396" y="4150"/>
                    </a:lnTo>
                    <a:lnTo>
                      <a:pt x="2396" y="3869"/>
                    </a:lnTo>
                    <a:lnTo>
                      <a:pt x="2550" y="3830"/>
                    </a:lnTo>
                    <a:lnTo>
                      <a:pt x="2678" y="3792"/>
                    </a:lnTo>
                    <a:lnTo>
                      <a:pt x="2831" y="4035"/>
                    </a:lnTo>
                    <a:lnTo>
                      <a:pt x="3395" y="3715"/>
                    </a:lnTo>
                    <a:lnTo>
                      <a:pt x="3254" y="3459"/>
                    </a:lnTo>
                    <a:lnTo>
                      <a:pt x="3357" y="3356"/>
                    </a:lnTo>
                    <a:lnTo>
                      <a:pt x="3459" y="3254"/>
                    </a:lnTo>
                    <a:lnTo>
                      <a:pt x="3702" y="3395"/>
                    </a:lnTo>
                    <a:lnTo>
                      <a:pt x="4035" y="2831"/>
                    </a:lnTo>
                    <a:lnTo>
                      <a:pt x="3779" y="2690"/>
                    </a:lnTo>
                    <a:lnTo>
                      <a:pt x="3830" y="2549"/>
                    </a:lnTo>
                    <a:lnTo>
                      <a:pt x="3856" y="2408"/>
                    </a:lnTo>
                    <a:lnTo>
                      <a:pt x="4151" y="2408"/>
                    </a:lnTo>
                    <a:lnTo>
                      <a:pt x="4151" y="1755"/>
                    </a:lnTo>
                    <a:lnTo>
                      <a:pt x="3856" y="1755"/>
                    </a:lnTo>
                    <a:lnTo>
                      <a:pt x="3830" y="1614"/>
                    </a:lnTo>
                    <a:lnTo>
                      <a:pt x="3779" y="1473"/>
                    </a:lnTo>
                    <a:lnTo>
                      <a:pt x="4035" y="1320"/>
                    </a:lnTo>
                    <a:lnTo>
                      <a:pt x="3702" y="756"/>
                    </a:lnTo>
                    <a:lnTo>
                      <a:pt x="3459" y="910"/>
                    </a:lnTo>
                    <a:lnTo>
                      <a:pt x="3357" y="795"/>
                    </a:lnTo>
                    <a:lnTo>
                      <a:pt x="3254" y="705"/>
                    </a:lnTo>
                    <a:lnTo>
                      <a:pt x="3395" y="449"/>
                    </a:lnTo>
                    <a:lnTo>
                      <a:pt x="2831" y="116"/>
                    </a:lnTo>
                    <a:lnTo>
                      <a:pt x="2678" y="372"/>
                    </a:lnTo>
                    <a:lnTo>
                      <a:pt x="2550" y="321"/>
                    </a:lnTo>
                    <a:lnTo>
                      <a:pt x="2396" y="295"/>
                    </a:lnTo>
                    <a:lnTo>
                      <a:pt x="2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938;p38">
                <a:extLst>
                  <a:ext uri="{FF2B5EF4-FFF2-40B4-BE49-F238E27FC236}">
                    <a16:creationId xmlns:a16="http://schemas.microsoft.com/office/drawing/2014/main" id="{C0C4E7BE-CB10-43A2-8896-843499A9DDAF}"/>
                  </a:ext>
                </a:extLst>
              </p:cNvPr>
              <p:cNvSpPr/>
              <p:nvPr/>
            </p:nvSpPr>
            <p:spPr>
              <a:xfrm rot="1784719">
                <a:off x="4974414" y="3668354"/>
                <a:ext cx="1196911" cy="1159564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7570" extrusionOk="0">
                    <a:moveTo>
                      <a:pt x="2819" y="0"/>
                    </a:moveTo>
                    <a:lnTo>
                      <a:pt x="2819" y="679"/>
                    </a:lnTo>
                    <a:lnTo>
                      <a:pt x="2626" y="743"/>
                    </a:lnTo>
                    <a:lnTo>
                      <a:pt x="2447" y="820"/>
                    </a:lnTo>
                    <a:lnTo>
                      <a:pt x="2281" y="897"/>
                    </a:lnTo>
                    <a:lnTo>
                      <a:pt x="2114" y="987"/>
                    </a:lnTo>
                    <a:lnTo>
                      <a:pt x="1948" y="1076"/>
                    </a:lnTo>
                    <a:lnTo>
                      <a:pt x="1794" y="1192"/>
                    </a:lnTo>
                    <a:lnTo>
                      <a:pt x="1653" y="1307"/>
                    </a:lnTo>
                    <a:lnTo>
                      <a:pt x="1512" y="1435"/>
                    </a:lnTo>
                    <a:lnTo>
                      <a:pt x="923" y="1089"/>
                    </a:lnTo>
                    <a:lnTo>
                      <a:pt x="1" y="2703"/>
                    </a:lnTo>
                    <a:lnTo>
                      <a:pt x="577" y="3036"/>
                    </a:lnTo>
                    <a:lnTo>
                      <a:pt x="539" y="3215"/>
                    </a:lnTo>
                    <a:lnTo>
                      <a:pt x="513" y="3407"/>
                    </a:lnTo>
                    <a:lnTo>
                      <a:pt x="487" y="3599"/>
                    </a:lnTo>
                    <a:lnTo>
                      <a:pt x="487" y="3792"/>
                    </a:lnTo>
                    <a:lnTo>
                      <a:pt x="487" y="3984"/>
                    </a:lnTo>
                    <a:lnTo>
                      <a:pt x="513" y="4176"/>
                    </a:lnTo>
                    <a:lnTo>
                      <a:pt x="539" y="4355"/>
                    </a:lnTo>
                    <a:lnTo>
                      <a:pt x="577" y="4534"/>
                    </a:lnTo>
                    <a:lnTo>
                      <a:pt x="1" y="4880"/>
                    </a:lnTo>
                    <a:lnTo>
                      <a:pt x="923" y="6481"/>
                    </a:lnTo>
                    <a:lnTo>
                      <a:pt x="1512" y="6148"/>
                    </a:lnTo>
                    <a:lnTo>
                      <a:pt x="1653" y="6276"/>
                    </a:lnTo>
                    <a:lnTo>
                      <a:pt x="1794" y="6392"/>
                    </a:lnTo>
                    <a:lnTo>
                      <a:pt x="1948" y="6494"/>
                    </a:lnTo>
                    <a:lnTo>
                      <a:pt x="2114" y="6596"/>
                    </a:lnTo>
                    <a:lnTo>
                      <a:pt x="2281" y="6686"/>
                    </a:lnTo>
                    <a:lnTo>
                      <a:pt x="2447" y="6763"/>
                    </a:lnTo>
                    <a:lnTo>
                      <a:pt x="2626" y="6827"/>
                    </a:lnTo>
                    <a:lnTo>
                      <a:pt x="2819" y="6891"/>
                    </a:lnTo>
                    <a:lnTo>
                      <a:pt x="2819" y="7570"/>
                    </a:lnTo>
                    <a:lnTo>
                      <a:pt x="4663" y="7570"/>
                    </a:lnTo>
                    <a:lnTo>
                      <a:pt x="4663" y="6891"/>
                    </a:lnTo>
                    <a:lnTo>
                      <a:pt x="4855" y="6827"/>
                    </a:lnTo>
                    <a:lnTo>
                      <a:pt x="5021" y="6763"/>
                    </a:lnTo>
                    <a:lnTo>
                      <a:pt x="5201" y="6686"/>
                    </a:lnTo>
                    <a:lnTo>
                      <a:pt x="5367" y="6596"/>
                    </a:lnTo>
                    <a:lnTo>
                      <a:pt x="5534" y="6494"/>
                    </a:lnTo>
                    <a:lnTo>
                      <a:pt x="5687" y="6392"/>
                    </a:lnTo>
                    <a:lnTo>
                      <a:pt x="5828" y="6276"/>
                    </a:lnTo>
                    <a:lnTo>
                      <a:pt x="5969" y="6148"/>
                    </a:lnTo>
                    <a:lnTo>
                      <a:pt x="6558" y="6481"/>
                    </a:lnTo>
                    <a:lnTo>
                      <a:pt x="7481" y="4880"/>
                    </a:lnTo>
                    <a:lnTo>
                      <a:pt x="6891" y="4534"/>
                    </a:lnTo>
                    <a:lnTo>
                      <a:pt x="6930" y="4355"/>
                    </a:lnTo>
                    <a:lnTo>
                      <a:pt x="6968" y="4176"/>
                    </a:lnTo>
                    <a:lnTo>
                      <a:pt x="6981" y="3984"/>
                    </a:lnTo>
                    <a:lnTo>
                      <a:pt x="6994" y="3792"/>
                    </a:lnTo>
                    <a:lnTo>
                      <a:pt x="6981" y="3599"/>
                    </a:lnTo>
                    <a:lnTo>
                      <a:pt x="6968" y="3407"/>
                    </a:lnTo>
                    <a:lnTo>
                      <a:pt x="6930" y="3215"/>
                    </a:lnTo>
                    <a:lnTo>
                      <a:pt x="6891" y="3036"/>
                    </a:lnTo>
                    <a:lnTo>
                      <a:pt x="7481" y="2703"/>
                    </a:lnTo>
                    <a:lnTo>
                      <a:pt x="6558" y="1089"/>
                    </a:lnTo>
                    <a:lnTo>
                      <a:pt x="5969" y="1435"/>
                    </a:lnTo>
                    <a:lnTo>
                      <a:pt x="5828" y="1307"/>
                    </a:lnTo>
                    <a:lnTo>
                      <a:pt x="5687" y="1192"/>
                    </a:lnTo>
                    <a:lnTo>
                      <a:pt x="5534" y="1076"/>
                    </a:lnTo>
                    <a:lnTo>
                      <a:pt x="5367" y="987"/>
                    </a:lnTo>
                    <a:lnTo>
                      <a:pt x="5201" y="897"/>
                    </a:lnTo>
                    <a:lnTo>
                      <a:pt x="5021" y="820"/>
                    </a:lnTo>
                    <a:lnTo>
                      <a:pt x="4855" y="743"/>
                    </a:lnTo>
                    <a:lnTo>
                      <a:pt x="4663" y="679"/>
                    </a:lnTo>
                    <a:lnTo>
                      <a:pt x="46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939;p38">
                <a:extLst>
                  <a:ext uri="{FF2B5EF4-FFF2-40B4-BE49-F238E27FC236}">
                    <a16:creationId xmlns:a16="http://schemas.microsoft.com/office/drawing/2014/main" id="{D0056353-2949-469C-A522-C7657D5B646C}"/>
                  </a:ext>
                </a:extLst>
              </p:cNvPr>
              <p:cNvSpPr/>
              <p:nvPr/>
            </p:nvSpPr>
            <p:spPr>
              <a:xfrm>
                <a:off x="4089183" y="2915034"/>
                <a:ext cx="18047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28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7" y="39"/>
                    </a:lnTo>
                    <a:lnTo>
                      <a:pt x="244" y="90"/>
                    </a:lnTo>
                    <a:lnTo>
                      <a:pt x="167" y="167"/>
                    </a:lnTo>
                    <a:lnTo>
                      <a:pt x="90" y="244"/>
                    </a:lnTo>
                    <a:lnTo>
                      <a:pt x="39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39" y="781"/>
                    </a:lnTo>
                    <a:lnTo>
                      <a:pt x="90" y="884"/>
                    </a:lnTo>
                    <a:lnTo>
                      <a:pt x="167" y="961"/>
                    </a:lnTo>
                    <a:lnTo>
                      <a:pt x="244" y="1038"/>
                    </a:lnTo>
                    <a:lnTo>
                      <a:pt x="347" y="1089"/>
                    </a:lnTo>
                    <a:lnTo>
                      <a:pt x="449" y="1114"/>
                    </a:lnTo>
                    <a:lnTo>
                      <a:pt x="564" y="1127"/>
                    </a:lnTo>
                    <a:lnTo>
                      <a:pt x="680" y="1114"/>
                    </a:lnTo>
                    <a:lnTo>
                      <a:pt x="782" y="1089"/>
                    </a:lnTo>
                    <a:lnTo>
                      <a:pt x="885" y="1038"/>
                    </a:lnTo>
                    <a:lnTo>
                      <a:pt x="961" y="961"/>
                    </a:lnTo>
                    <a:lnTo>
                      <a:pt x="1038" y="884"/>
                    </a:lnTo>
                    <a:lnTo>
                      <a:pt x="1089" y="781"/>
                    </a:lnTo>
                    <a:lnTo>
                      <a:pt x="1115" y="679"/>
                    </a:lnTo>
                    <a:lnTo>
                      <a:pt x="1128" y="564"/>
                    </a:lnTo>
                    <a:lnTo>
                      <a:pt x="1115" y="448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61" y="167"/>
                    </a:lnTo>
                    <a:lnTo>
                      <a:pt x="885" y="90"/>
                    </a:lnTo>
                    <a:lnTo>
                      <a:pt x="782" y="39"/>
                    </a:lnTo>
                    <a:lnTo>
                      <a:pt x="680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940;p38">
                <a:extLst>
                  <a:ext uri="{FF2B5EF4-FFF2-40B4-BE49-F238E27FC236}">
                    <a16:creationId xmlns:a16="http://schemas.microsoft.com/office/drawing/2014/main" id="{24F2252B-7F2B-43AB-8441-9089114418CA}"/>
                  </a:ext>
                </a:extLst>
              </p:cNvPr>
              <p:cNvSpPr/>
              <p:nvPr/>
            </p:nvSpPr>
            <p:spPr>
              <a:xfrm>
                <a:off x="2949888" y="3850791"/>
                <a:ext cx="180472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1" extrusionOk="0">
                    <a:moveTo>
                      <a:pt x="564" y="1"/>
                    </a:moveTo>
                    <a:lnTo>
                      <a:pt x="449" y="13"/>
                    </a:lnTo>
                    <a:lnTo>
                      <a:pt x="346" y="52"/>
                    </a:lnTo>
                    <a:lnTo>
                      <a:pt x="244" y="103"/>
                    </a:lnTo>
                    <a:lnTo>
                      <a:pt x="167" y="167"/>
                    </a:lnTo>
                    <a:lnTo>
                      <a:pt x="90" y="257"/>
                    </a:lnTo>
                    <a:lnTo>
                      <a:pt x="39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39" y="795"/>
                    </a:lnTo>
                    <a:lnTo>
                      <a:pt x="90" y="884"/>
                    </a:lnTo>
                    <a:lnTo>
                      <a:pt x="167" y="974"/>
                    </a:lnTo>
                    <a:lnTo>
                      <a:pt x="244" y="1038"/>
                    </a:lnTo>
                    <a:lnTo>
                      <a:pt x="346" y="1089"/>
                    </a:lnTo>
                    <a:lnTo>
                      <a:pt x="449" y="1128"/>
                    </a:lnTo>
                    <a:lnTo>
                      <a:pt x="564" y="1140"/>
                    </a:lnTo>
                    <a:lnTo>
                      <a:pt x="679" y="1128"/>
                    </a:lnTo>
                    <a:lnTo>
                      <a:pt x="782" y="1089"/>
                    </a:lnTo>
                    <a:lnTo>
                      <a:pt x="884" y="1038"/>
                    </a:lnTo>
                    <a:lnTo>
                      <a:pt x="961" y="974"/>
                    </a:lnTo>
                    <a:lnTo>
                      <a:pt x="1038" y="884"/>
                    </a:lnTo>
                    <a:lnTo>
                      <a:pt x="1089" y="795"/>
                    </a:lnTo>
                    <a:lnTo>
                      <a:pt x="1128" y="679"/>
                    </a:lnTo>
                    <a:lnTo>
                      <a:pt x="1128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57"/>
                    </a:lnTo>
                    <a:lnTo>
                      <a:pt x="961" y="167"/>
                    </a:lnTo>
                    <a:lnTo>
                      <a:pt x="884" y="103"/>
                    </a:lnTo>
                    <a:lnTo>
                      <a:pt x="782" y="52"/>
                    </a:lnTo>
                    <a:lnTo>
                      <a:pt x="679" y="1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941;p38">
                <a:extLst>
                  <a:ext uri="{FF2B5EF4-FFF2-40B4-BE49-F238E27FC236}">
                    <a16:creationId xmlns:a16="http://schemas.microsoft.com/office/drawing/2014/main" id="{F2DE8F86-CBD4-48C0-A9A8-305FCE46F932}"/>
                  </a:ext>
                </a:extLst>
              </p:cNvPr>
              <p:cNvSpPr/>
              <p:nvPr/>
            </p:nvSpPr>
            <p:spPr>
              <a:xfrm>
                <a:off x="4136381" y="4714093"/>
                <a:ext cx="180472" cy="174624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0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6" y="51"/>
                    </a:lnTo>
                    <a:lnTo>
                      <a:pt x="244" y="102"/>
                    </a:lnTo>
                    <a:lnTo>
                      <a:pt x="167" y="167"/>
                    </a:lnTo>
                    <a:lnTo>
                      <a:pt x="90" y="256"/>
                    </a:lnTo>
                    <a:lnTo>
                      <a:pt x="39" y="346"/>
                    </a:lnTo>
                    <a:lnTo>
                      <a:pt x="13" y="461"/>
                    </a:lnTo>
                    <a:lnTo>
                      <a:pt x="0" y="576"/>
                    </a:lnTo>
                    <a:lnTo>
                      <a:pt x="13" y="679"/>
                    </a:lnTo>
                    <a:lnTo>
                      <a:pt x="39" y="794"/>
                    </a:lnTo>
                    <a:lnTo>
                      <a:pt x="90" y="884"/>
                    </a:lnTo>
                    <a:lnTo>
                      <a:pt x="167" y="973"/>
                    </a:lnTo>
                    <a:lnTo>
                      <a:pt x="244" y="1037"/>
                    </a:lnTo>
                    <a:lnTo>
                      <a:pt x="346" y="1089"/>
                    </a:lnTo>
                    <a:lnTo>
                      <a:pt x="449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82" y="1089"/>
                    </a:lnTo>
                    <a:lnTo>
                      <a:pt x="884" y="1037"/>
                    </a:lnTo>
                    <a:lnTo>
                      <a:pt x="961" y="973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15" y="679"/>
                    </a:lnTo>
                    <a:lnTo>
                      <a:pt x="1127" y="576"/>
                    </a:lnTo>
                    <a:lnTo>
                      <a:pt x="1115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61" y="167"/>
                    </a:lnTo>
                    <a:lnTo>
                      <a:pt x="884" y="102"/>
                    </a:lnTo>
                    <a:lnTo>
                      <a:pt x="782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942;p38">
                <a:extLst>
                  <a:ext uri="{FF2B5EF4-FFF2-40B4-BE49-F238E27FC236}">
                    <a16:creationId xmlns:a16="http://schemas.microsoft.com/office/drawing/2014/main" id="{FA1137C4-CD20-4E78-A61A-A4DDE5B62D23}"/>
                  </a:ext>
                </a:extLst>
              </p:cNvPr>
              <p:cNvSpPr/>
              <p:nvPr/>
            </p:nvSpPr>
            <p:spPr>
              <a:xfrm>
                <a:off x="4730585" y="4800332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77" y="1"/>
                    </a:moveTo>
                    <a:lnTo>
                      <a:pt x="462" y="13"/>
                    </a:lnTo>
                    <a:lnTo>
                      <a:pt x="346" y="39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4"/>
                    </a:lnTo>
                    <a:lnTo>
                      <a:pt x="52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52" y="782"/>
                    </a:lnTo>
                    <a:lnTo>
                      <a:pt x="103" y="884"/>
                    </a:lnTo>
                    <a:lnTo>
                      <a:pt x="167" y="961"/>
                    </a:lnTo>
                    <a:lnTo>
                      <a:pt x="257" y="1038"/>
                    </a:lnTo>
                    <a:lnTo>
                      <a:pt x="346" y="1089"/>
                    </a:lnTo>
                    <a:lnTo>
                      <a:pt x="462" y="1128"/>
                    </a:lnTo>
                    <a:lnTo>
                      <a:pt x="692" y="1128"/>
                    </a:lnTo>
                    <a:lnTo>
                      <a:pt x="795" y="1089"/>
                    </a:lnTo>
                    <a:lnTo>
                      <a:pt x="884" y="1038"/>
                    </a:lnTo>
                    <a:lnTo>
                      <a:pt x="974" y="961"/>
                    </a:lnTo>
                    <a:lnTo>
                      <a:pt x="1038" y="884"/>
                    </a:lnTo>
                    <a:lnTo>
                      <a:pt x="1089" y="782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74" y="167"/>
                    </a:lnTo>
                    <a:lnTo>
                      <a:pt x="884" y="90"/>
                    </a:lnTo>
                    <a:lnTo>
                      <a:pt x="795" y="39"/>
                    </a:lnTo>
                    <a:lnTo>
                      <a:pt x="692" y="13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943;p38">
                <a:extLst>
                  <a:ext uri="{FF2B5EF4-FFF2-40B4-BE49-F238E27FC236}">
                    <a16:creationId xmlns:a16="http://schemas.microsoft.com/office/drawing/2014/main" id="{1A26FA80-B10F-4835-8637-8A398125DBFF}"/>
                  </a:ext>
                </a:extLst>
              </p:cNvPr>
              <p:cNvSpPr/>
              <p:nvPr/>
            </p:nvSpPr>
            <p:spPr>
              <a:xfrm>
                <a:off x="4480681" y="4160818"/>
                <a:ext cx="182393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1" extrusionOk="0">
                    <a:moveTo>
                      <a:pt x="564" y="0"/>
                    </a:moveTo>
                    <a:lnTo>
                      <a:pt x="461" y="13"/>
                    </a:lnTo>
                    <a:lnTo>
                      <a:pt x="346" y="51"/>
                    </a:lnTo>
                    <a:lnTo>
                      <a:pt x="256" y="103"/>
                    </a:lnTo>
                    <a:lnTo>
                      <a:pt x="167" y="167"/>
                    </a:lnTo>
                    <a:lnTo>
                      <a:pt x="103" y="256"/>
                    </a:lnTo>
                    <a:lnTo>
                      <a:pt x="51" y="346"/>
                    </a:lnTo>
                    <a:lnTo>
                      <a:pt x="13" y="461"/>
                    </a:lnTo>
                    <a:lnTo>
                      <a:pt x="0" y="577"/>
                    </a:lnTo>
                    <a:lnTo>
                      <a:pt x="13" y="692"/>
                    </a:lnTo>
                    <a:lnTo>
                      <a:pt x="51" y="794"/>
                    </a:lnTo>
                    <a:lnTo>
                      <a:pt x="103" y="884"/>
                    </a:lnTo>
                    <a:lnTo>
                      <a:pt x="167" y="974"/>
                    </a:lnTo>
                    <a:lnTo>
                      <a:pt x="256" y="1038"/>
                    </a:lnTo>
                    <a:lnTo>
                      <a:pt x="346" y="1102"/>
                    </a:lnTo>
                    <a:lnTo>
                      <a:pt x="461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94" y="1102"/>
                    </a:lnTo>
                    <a:lnTo>
                      <a:pt x="884" y="1038"/>
                    </a:lnTo>
                    <a:lnTo>
                      <a:pt x="973" y="974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27" y="692"/>
                    </a:lnTo>
                    <a:lnTo>
                      <a:pt x="1140" y="577"/>
                    </a:lnTo>
                    <a:lnTo>
                      <a:pt x="1127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73" y="167"/>
                    </a:lnTo>
                    <a:lnTo>
                      <a:pt x="884" y="103"/>
                    </a:lnTo>
                    <a:lnTo>
                      <a:pt x="794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944;p38">
                <a:extLst>
                  <a:ext uri="{FF2B5EF4-FFF2-40B4-BE49-F238E27FC236}">
                    <a16:creationId xmlns:a16="http://schemas.microsoft.com/office/drawing/2014/main" id="{AAB73EAC-FFC3-463D-80E8-2834315C2A05}"/>
                  </a:ext>
                </a:extLst>
              </p:cNvPr>
              <p:cNvSpPr/>
              <p:nvPr/>
            </p:nvSpPr>
            <p:spPr>
              <a:xfrm>
                <a:off x="6166986" y="3764549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65" y="0"/>
                    </a:moveTo>
                    <a:lnTo>
                      <a:pt x="462" y="13"/>
                    </a:lnTo>
                    <a:lnTo>
                      <a:pt x="347" y="38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3"/>
                    </a:lnTo>
                    <a:lnTo>
                      <a:pt x="52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52" y="781"/>
                    </a:lnTo>
                    <a:lnTo>
                      <a:pt x="103" y="884"/>
                    </a:lnTo>
                    <a:lnTo>
                      <a:pt x="167" y="973"/>
                    </a:lnTo>
                    <a:lnTo>
                      <a:pt x="257" y="1037"/>
                    </a:lnTo>
                    <a:lnTo>
                      <a:pt x="347" y="1089"/>
                    </a:lnTo>
                    <a:lnTo>
                      <a:pt x="462" y="1127"/>
                    </a:lnTo>
                    <a:lnTo>
                      <a:pt x="680" y="1127"/>
                    </a:lnTo>
                    <a:lnTo>
                      <a:pt x="795" y="1089"/>
                    </a:lnTo>
                    <a:lnTo>
                      <a:pt x="885" y="1037"/>
                    </a:lnTo>
                    <a:lnTo>
                      <a:pt x="974" y="973"/>
                    </a:lnTo>
                    <a:lnTo>
                      <a:pt x="1038" y="884"/>
                    </a:lnTo>
                    <a:lnTo>
                      <a:pt x="1090" y="781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8"/>
                    </a:lnTo>
                    <a:lnTo>
                      <a:pt x="1090" y="346"/>
                    </a:lnTo>
                    <a:lnTo>
                      <a:pt x="1038" y="243"/>
                    </a:lnTo>
                    <a:lnTo>
                      <a:pt x="974" y="167"/>
                    </a:lnTo>
                    <a:lnTo>
                      <a:pt x="885" y="90"/>
                    </a:lnTo>
                    <a:lnTo>
                      <a:pt x="795" y="38"/>
                    </a:lnTo>
                    <a:lnTo>
                      <a:pt x="680" y="13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945;p38">
                <a:extLst>
                  <a:ext uri="{FF2B5EF4-FFF2-40B4-BE49-F238E27FC236}">
                    <a16:creationId xmlns:a16="http://schemas.microsoft.com/office/drawing/2014/main" id="{11CEDD64-0B69-447F-9BA3-AA441629397C}"/>
                  </a:ext>
                </a:extLst>
              </p:cNvPr>
              <p:cNvSpPr/>
              <p:nvPr/>
            </p:nvSpPr>
            <p:spPr>
              <a:xfrm>
                <a:off x="3406823" y="3642778"/>
                <a:ext cx="619017" cy="59081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3857" extrusionOk="0">
                    <a:moveTo>
                      <a:pt x="1935" y="1"/>
                    </a:moveTo>
                    <a:lnTo>
                      <a:pt x="1743" y="14"/>
                    </a:lnTo>
                    <a:lnTo>
                      <a:pt x="1551" y="39"/>
                    </a:lnTo>
                    <a:lnTo>
                      <a:pt x="1358" y="91"/>
                    </a:lnTo>
                    <a:lnTo>
                      <a:pt x="1179" y="155"/>
                    </a:lnTo>
                    <a:lnTo>
                      <a:pt x="1013" y="231"/>
                    </a:lnTo>
                    <a:lnTo>
                      <a:pt x="859" y="321"/>
                    </a:lnTo>
                    <a:lnTo>
                      <a:pt x="705" y="436"/>
                    </a:lnTo>
                    <a:lnTo>
                      <a:pt x="577" y="564"/>
                    </a:lnTo>
                    <a:lnTo>
                      <a:pt x="449" y="705"/>
                    </a:lnTo>
                    <a:lnTo>
                      <a:pt x="334" y="846"/>
                    </a:lnTo>
                    <a:lnTo>
                      <a:pt x="244" y="1013"/>
                    </a:lnTo>
                    <a:lnTo>
                      <a:pt x="154" y="1179"/>
                    </a:lnTo>
                    <a:lnTo>
                      <a:pt x="90" y="1359"/>
                    </a:lnTo>
                    <a:lnTo>
                      <a:pt x="39" y="1538"/>
                    </a:lnTo>
                    <a:lnTo>
                      <a:pt x="14" y="1730"/>
                    </a:lnTo>
                    <a:lnTo>
                      <a:pt x="1" y="1922"/>
                    </a:lnTo>
                    <a:lnTo>
                      <a:pt x="14" y="2127"/>
                    </a:lnTo>
                    <a:lnTo>
                      <a:pt x="39" y="2319"/>
                    </a:lnTo>
                    <a:lnTo>
                      <a:pt x="90" y="2498"/>
                    </a:lnTo>
                    <a:lnTo>
                      <a:pt x="154" y="2678"/>
                    </a:lnTo>
                    <a:lnTo>
                      <a:pt x="244" y="2844"/>
                    </a:lnTo>
                    <a:lnTo>
                      <a:pt x="334" y="3011"/>
                    </a:lnTo>
                    <a:lnTo>
                      <a:pt x="449" y="3152"/>
                    </a:lnTo>
                    <a:lnTo>
                      <a:pt x="577" y="3293"/>
                    </a:lnTo>
                    <a:lnTo>
                      <a:pt x="705" y="3421"/>
                    </a:lnTo>
                    <a:lnTo>
                      <a:pt x="859" y="3523"/>
                    </a:lnTo>
                    <a:lnTo>
                      <a:pt x="1013" y="3626"/>
                    </a:lnTo>
                    <a:lnTo>
                      <a:pt x="1179" y="3702"/>
                    </a:lnTo>
                    <a:lnTo>
                      <a:pt x="1358" y="3766"/>
                    </a:lnTo>
                    <a:lnTo>
                      <a:pt x="1551" y="3818"/>
                    </a:lnTo>
                    <a:lnTo>
                      <a:pt x="1743" y="3843"/>
                    </a:lnTo>
                    <a:lnTo>
                      <a:pt x="1935" y="3856"/>
                    </a:lnTo>
                    <a:lnTo>
                      <a:pt x="2127" y="3843"/>
                    </a:lnTo>
                    <a:lnTo>
                      <a:pt x="2319" y="3818"/>
                    </a:lnTo>
                    <a:lnTo>
                      <a:pt x="2511" y="3766"/>
                    </a:lnTo>
                    <a:lnTo>
                      <a:pt x="2690" y="3702"/>
                    </a:lnTo>
                    <a:lnTo>
                      <a:pt x="2857" y="3626"/>
                    </a:lnTo>
                    <a:lnTo>
                      <a:pt x="3011" y="3523"/>
                    </a:lnTo>
                    <a:lnTo>
                      <a:pt x="3164" y="3421"/>
                    </a:lnTo>
                    <a:lnTo>
                      <a:pt x="3292" y="3293"/>
                    </a:lnTo>
                    <a:lnTo>
                      <a:pt x="3420" y="3152"/>
                    </a:lnTo>
                    <a:lnTo>
                      <a:pt x="3536" y="3011"/>
                    </a:lnTo>
                    <a:lnTo>
                      <a:pt x="3625" y="2844"/>
                    </a:lnTo>
                    <a:lnTo>
                      <a:pt x="3715" y="2678"/>
                    </a:lnTo>
                    <a:lnTo>
                      <a:pt x="3779" y="2498"/>
                    </a:lnTo>
                    <a:lnTo>
                      <a:pt x="3830" y="2319"/>
                    </a:lnTo>
                    <a:lnTo>
                      <a:pt x="3856" y="2127"/>
                    </a:lnTo>
                    <a:lnTo>
                      <a:pt x="3869" y="1922"/>
                    </a:lnTo>
                    <a:lnTo>
                      <a:pt x="3856" y="1730"/>
                    </a:lnTo>
                    <a:lnTo>
                      <a:pt x="3830" y="1538"/>
                    </a:lnTo>
                    <a:lnTo>
                      <a:pt x="3779" y="1359"/>
                    </a:lnTo>
                    <a:lnTo>
                      <a:pt x="3715" y="1179"/>
                    </a:lnTo>
                    <a:lnTo>
                      <a:pt x="3625" y="1013"/>
                    </a:lnTo>
                    <a:lnTo>
                      <a:pt x="3536" y="846"/>
                    </a:lnTo>
                    <a:lnTo>
                      <a:pt x="3420" y="705"/>
                    </a:lnTo>
                    <a:lnTo>
                      <a:pt x="3292" y="564"/>
                    </a:lnTo>
                    <a:lnTo>
                      <a:pt x="3164" y="436"/>
                    </a:lnTo>
                    <a:lnTo>
                      <a:pt x="3011" y="321"/>
                    </a:lnTo>
                    <a:lnTo>
                      <a:pt x="2857" y="231"/>
                    </a:lnTo>
                    <a:lnTo>
                      <a:pt x="2690" y="155"/>
                    </a:lnTo>
                    <a:lnTo>
                      <a:pt x="2511" y="91"/>
                    </a:lnTo>
                    <a:lnTo>
                      <a:pt x="2319" y="39"/>
                    </a:lnTo>
                    <a:lnTo>
                      <a:pt x="2127" y="14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946;p38">
                <a:extLst>
                  <a:ext uri="{FF2B5EF4-FFF2-40B4-BE49-F238E27FC236}">
                    <a16:creationId xmlns:a16="http://schemas.microsoft.com/office/drawing/2014/main" id="{1C8783F9-37AF-453F-8688-E66ED61F4131}"/>
                  </a:ext>
                </a:extLst>
              </p:cNvPr>
              <p:cNvSpPr/>
              <p:nvPr/>
            </p:nvSpPr>
            <p:spPr>
              <a:xfrm>
                <a:off x="4617953" y="3154294"/>
                <a:ext cx="479660" cy="45723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85" extrusionOk="0">
                    <a:moveTo>
                      <a:pt x="1345" y="1"/>
                    </a:moveTo>
                    <a:lnTo>
                      <a:pt x="1191" y="26"/>
                    </a:lnTo>
                    <a:lnTo>
                      <a:pt x="1050" y="65"/>
                    </a:lnTo>
                    <a:lnTo>
                      <a:pt x="910" y="116"/>
                    </a:lnTo>
                    <a:lnTo>
                      <a:pt x="782" y="180"/>
                    </a:lnTo>
                    <a:lnTo>
                      <a:pt x="666" y="257"/>
                    </a:lnTo>
                    <a:lnTo>
                      <a:pt x="551" y="334"/>
                    </a:lnTo>
                    <a:lnTo>
                      <a:pt x="436" y="436"/>
                    </a:lnTo>
                    <a:lnTo>
                      <a:pt x="346" y="539"/>
                    </a:lnTo>
                    <a:lnTo>
                      <a:pt x="256" y="654"/>
                    </a:lnTo>
                    <a:lnTo>
                      <a:pt x="180" y="782"/>
                    </a:lnTo>
                    <a:lnTo>
                      <a:pt x="115" y="910"/>
                    </a:lnTo>
                    <a:lnTo>
                      <a:pt x="64" y="1051"/>
                    </a:lnTo>
                    <a:lnTo>
                      <a:pt x="26" y="1192"/>
                    </a:lnTo>
                    <a:lnTo>
                      <a:pt x="13" y="1333"/>
                    </a:lnTo>
                    <a:lnTo>
                      <a:pt x="0" y="1486"/>
                    </a:lnTo>
                    <a:lnTo>
                      <a:pt x="13" y="1640"/>
                    </a:lnTo>
                    <a:lnTo>
                      <a:pt x="26" y="1794"/>
                    </a:lnTo>
                    <a:lnTo>
                      <a:pt x="64" y="1935"/>
                    </a:lnTo>
                    <a:lnTo>
                      <a:pt x="115" y="2076"/>
                    </a:lnTo>
                    <a:lnTo>
                      <a:pt x="180" y="2204"/>
                    </a:lnTo>
                    <a:lnTo>
                      <a:pt x="256" y="2332"/>
                    </a:lnTo>
                    <a:lnTo>
                      <a:pt x="346" y="2447"/>
                    </a:lnTo>
                    <a:lnTo>
                      <a:pt x="436" y="2550"/>
                    </a:lnTo>
                    <a:lnTo>
                      <a:pt x="551" y="2652"/>
                    </a:lnTo>
                    <a:lnTo>
                      <a:pt x="666" y="2729"/>
                    </a:lnTo>
                    <a:lnTo>
                      <a:pt x="782" y="2806"/>
                    </a:lnTo>
                    <a:lnTo>
                      <a:pt x="910" y="2870"/>
                    </a:lnTo>
                    <a:lnTo>
                      <a:pt x="1050" y="2921"/>
                    </a:lnTo>
                    <a:lnTo>
                      <a:pt x="1191" y="2959"/>
                    </a:lnTo>
                    <a:lnTo>
                      <a:pt x="1345" y="2985"/>
                    </a:lnTo>
                    <a:lnTo>
                      <a:pt x="1652" y="2985"/>
                    </a:lnTo>
                    <a:lnTo>
                      <a:pt x="1793" y="2959"/>
                    </a:lnTo>
                    <a:lnTo>
                      <a:pt x="1947" y="2921"/>
                    </a:lnTo>
                    <a:lnTo>
                      <a:pt x="2075" y="2870"/>
                    </a:lnTo>
                    <a:lnTo>
                      <a:pt x="2216" y="2806"/>
                    </a:lnTo>
                    <a:lnTo>
                      <a:pt x="2331" y="2729"/>
                    </a:lnTo>
                    <a:lnTo>
                      <a:pt x="2447" y="2652"/>
                    </a:lnTo>
                    <a:lnTo>
                      <a:pt x="2549" y="2550"/>
                    </a:lnTo>
                    <a:lnTo>
                      <a:pt x="2651" y="2447"/>
                    </a:lnTo>
                    <a:lnTo>
                      <a:pt x="2741" y="2332"/>
                    </a:lnTo>
                    <a:lnTo>
                      <a:pt x="2818" y="2204"/>
                    </a:lnTo>
                    <a:lnTo>
                      <a:pt x="2882" y="2076"/>
                    </a:lnTo>
                    <a:lnTo>
                      <a:pt x="2920" y="1935"/>
                    </a:lnTo>
                    <a:lnTo>
                      <a:pt x="2959" y="1794"/>
                    </a:lnTo>
                    <a:lnTo>
                      <a:pt x="2984" y="1640"/>
                    </a:lnTo>
                    <a:lnTo>
                      <a:pt x="2997" y="1486"/>
                    </a:lnTo>
                    <a:lnTo>
                      <a:pt x="2984" y="1333"/>
                    </a:lnTo>
                    <a:lnTo>
                      <a:pt x="2959" y="1192"/>
                    </a:lnTo>
                    <a:lnTo>
                      <a:pt x="2920" y="1051"/>
                    </a:lnTo>
                    <a:lnTo>
                      <a:pt x="2882" y="910"/>
                    </a:lnTo>
                    <a:lnTo>
                      <a:pt x="2818" y="782"/>
                    </a:lnTo>
                    <a:lnTo>
                      <a:pt x="2741" y="654"/>
                    </a:lnTo>
                    <a:lnTo>
                      <a:pt x="2651" y="539"/>
                    </a:lnTo>
                    <a:lnTo>
                      <a:pt x="2549" y="436"/>
                    </a:lnTo>
                    <a:lnTo>
                      <a:pt x="2447" y="334"/>
                    </a:lnTo>
                    <a:lnTo>
                      <a:pt x="2331" y="257"/>
                    </a:lnTo>
                    <a:lnTo>
                      <a:pt x="2216" y="180"/>
                    </a:lnTo>
                    <a:lnTo>
                      <a:pt x="2075" y="116"/>
                    </a:lnTo>
                    <a:lnTo>
                      <a:pt x="1947" y="65"/>
                    </a:lnTo>
                    <a:lnTo>
                      <a:pt x="1793" y="26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947;p38">
                <a:extLst>
                  <a:ext uri="{FF2B5EF4-FFF2-40B4-BE49-F238E27FC236}">
                    <a16:creationId xmlns:a16="http://schemas.microsoft.com/office/drawing/2014/main" id="{1BE47770-2712-4CA4-9377-F57B66CF8853}"/>
                  </a:ext>
                </a:extLst>
              </p:cNvPr>
              <p:cNvSpPr/>
              <p:nvPr/>
            </p:nvSpPr>
            <p:spPr>
              <a:xfrm>
                <a:off x="4740825" y="3270096"/>
                <a:ext cx="233751" cy="22379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0"/>
                    </a:moveTo>
                    <a:lnTo>
                      <a:pt x="577" y="26"/>
                    </a:lnTo>
                    <a:lnTo>
                      <a:pt x="449" y="64"/>
                    </a:lnTo>
                    <a:lnTo>
                      <a:pt x="321" y="128"/>
                    </a:lnTo>
                    <a:lnTo>
                      <a:pt x="218" y="218"/>
                    </a:lnTo>
                    <a:lnTo>
                      <a:pt x="129" y="333"/>
                    </a:lnTo>
                    <a:lnTo>
                      <a:pt x="52" y="449"/>
                    </a:lnTo>
                    <a:lnTo>
                      <a:pt x="14" y="590"/>
                    </a:lnTo>
                    <a:lnTo>
                      <a:pt x="1" y="730"/>
                    </a:lnTo>
                    <a:lnTo>
                      <a:pt x="14" y="884"/>
                    </a:lnTo>
                    <a:lnTo>
                      <a:pt x="52" y="1025"/>
                    </a:lnTo>
                    <a:lnTo>
                      <a:pt x="129" y="1140"/>
                    </a:lnTo>
                    <a:lnTo>
                      <a:pt x="218" y="1256"/>
                    </a:lnTo>
                    <a:lnTo>
                      <a:pt x="321" y="1345"/>
                    </a:lnTo>
                    <a:lnTo>
                      <a:pt x="449" y="1409"/>
                    </a:lnTo>
                    <a:lnTo>
                      <a:pt x="577" y="1448"/>
                    </a:lnTo>
                    <a:lnTo>
                      <a:pt x="731" y="1461"/>
                    </a:lnTo>
                    <a:lnTo>
                      <a:pt x="872" y="1448"/>
                    </a:lnTo>
                    <a:lnTo>
                      <a:pt x="1013" y="1409"/>
                    </a:lnTo>
                    <a:lnTo>
                      <a:pt x="1141" y="1345"/>
                    </a:lnTo>
                    <a:lnTo>
                      <a:pt x="1243" y="1256"/>
                    </a:lnTo>
                    <a:lnTo>
                      <a:pt x="1333" y="1140"/>
                    </a:lnTo>
                    <a:lnTo>
                      <a:pt x="1397" y="1025"/>
                    </a:lnTo>
                    <a:lnTo>
                      <a:pt x="1448" y="884"/>
                    </a:lnTo>
                    <a:lnTo>
                      <a:pt x="1461" y="730"/>
                    </a:lnTo>
                    <a:lnTo>
                      <a:pt x="1448" y="590"/>
                    </a:lnTo>
                    <a:lnTo>
                      <a:pt x="1397" y="449"/>
                    </a:lnTo>
                    <a:lnTo>
                      <a:pt x="1333" y="333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64"/>
                    </a:lnTo>
                    <a:lnTo>
                      <a:pt x="872" y="2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948;p38">
                <a:extLst>
                  <a:ext uri="{FF2B5EF4-FFF2-40B4-BE49-F238E27FC236}">
                    <a16:creationId xmlns:a16="http://schemas.microsoft.com/office/drawing/2014/main" id="{7C156463-5115-4E7D-980D-B9A20421BD03}"/>
                  </a:ext>
                </a:extLst>
              </p:cNvPr>
              <p:cNvSpPr/>
              <p:nvPr/>
            </p:nvSpPr>
            <p:spPr>
              <a:xfrm>
                <a:off x="3552414" y="3780173"/>
                <a:ext cx="327987" cy="314018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2050" extrusionOk="0">
                    <a:moveTo>
                      <a:pt x="1025" y="0"/>
                    </a:moveTo>
                    <a:lnTo>
                      <a:pt x="922" y="13"/>
                    </a:lnTo>
                    <a:lnTo>
                      <a:pt x="820" y="26"/>
                    </a:lnTo>
                    <a:lnTo>
                      <a:pt x="717" y="52"/>
                    </a:lnTo>
                    <a:lnTo>
                      <a:pt x="628" y="77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31"/>
                    </a:lnTo>
                    <a:lnTo>
                      <a:pt x="295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39" y="718"/>
                    </a:lnTo>
                    <a:lnTo>
                      <a:pt x="13" y="820"/>
                    </a:lnTo>
                    <a:lnTo>
                      <a:pt x="0" y="923"/>
                    </a:lnTo>
                    <a:lnTo>
                      <a:pt x="0" y="1025"/>
                    </a:lnTo>
                    <a:lnTo>
                      <a:pt x="0" y="1140"/>
                    </a:lnTo>
                    <a:lnTo>
                      <a:pt x="13" y="1230"/>
                    </a:lnTo>
                    <a:lnTo>
                      <a:pt x="39" y="1332"/>
                    </a:lnTo>
                    <a:lnTo>
                      <a:pt x="77" y="1435"/>
                    </a:lnTo>
                    <a:lnTo>
                      <a:pt x="128" y="1525"/>
                    </a:lnTo>
                    <a:lnTo>
                      <a:pt x="179" y="1601"/>
                    </a:lnTo>
                    <a:lnTo>
                      <a:pt x="231" y="1678"/>
                    </a:lnTo>
                    <a:lnTo>
                      <a:pt x="295" y="1755"/>
                    </a:lnTo>
                    <a:lnTo>
                      <a:pt x="372" y="1819"/>
                    </a:lnTo>
                    <a:lnTo>
                      <a:pt x="448" y="1883"/>
                    </a:lnTo>
                    <a:lnTo>
                      <a:pt x="538" y="1934"/>
                    </a:lnTo>
                    <a:lnTo>
                      <a:pt x="628" y="1973"/>
                    </a:lnTo>
                    <a:lnTo>
                      <a:pt x="717" y="2011"/>
                    </a:lnTo>
                    <a:lnTo>
                      <a:pt x="820" y="2037"/>
                    </a:lnTo>
                    <a:lnTo>
                      <a:pt x="922" y="2050"/>
                    </a:lnTo>
                    <a:lnTo>
                      <a:pt x="1127" y="2050"/>
                    </a:lnTo>
                    <a:lnTo>
                      <a:pt x="1230" y="2037"/>
                    </a:lnTo>
                    <a:lnTo>
                      <a:pt x="1332" y="2011"/>
                    </a:lnTo>
                    <a:lnTo>
                      <a:pt x="1422" y="1973"/>
                    </a:lnTo>
                    <a:lnTo>
                      <a:pt x="1511" y="1934"/>
                    </a:lnTo>
                    <a:lnTo>
                      <a:pt x="1601" y="1883"/>
                    </a:lnTo>
                    <a:lnTo>
                      <a:pt x="1678" y="1819"/>
                    </a:lnTo>
                    <a:lnTo>
                      <a:pt x="1755" y="1755"/>
                    </a:lnTo>
                    <a:lnTo>
                      <a:pt x="1819" y="1678"/>
                    </a:lnTo>
                    <a:lnTo>
                      <a:pt x="1870" y="1601"/>
                    </a:lnTo>
                    <a:lnTo>
                      <a:pt x="1921" y="1525"/>
                    </a:lnTo>
                    <a:lnTo>
                      <a:pt x="1973" y="1435"/>
                    </a:lnTo>
                    <a:lnTo>
                      <a:pt x="2011" y="1332"/>
                    </a:lnTo>
                    <a:lnTo>
                      <a:pt x="2037" y="1230"/>
                    </a:lnTo>
                    <a:lnTo>
                      <a:pt x="2049" y="1140"/>
                    </a:lnTo>
                    <a:lnTo>
                      <a:pt x="2049" y="1025"/>
                    </a:lnTo>
                    <a:lnTo>
                      <a:pt x="2049" y="923"/>
                    </a:lnTo>
                    <a:lnTo>
                      <a:pt x="2037" y="820"/>
                    </a:lnTo>
                    <a:lnTo>
                      <a:pt x="2011" y="718"/>
                    </a:lnTo>
                    <a:lnTo>
                      <a:pt x="1973" y="628"/>
                    </a:lnTo>
                    <a:lnTo>
                      <a:pt x="1921" y="538"/>
                    </a:lnTo>
                    <a:lnTo>
                      <a:pt x="1870" y="462"/>
                    </a:lnTo>
                    <a:lnTo>
                      <a:pt x="1819" y="372"/>
                    </a:lnTo>
                    <a:lnTo>
                      <a:pt x="1755" y="308"/>
                    </a:lnTo>
                    <a:lnTo>
                      <a:pt x="1678" y="231"/>
                    </a:lnTo>
                    <a:lnTo>
                      <a:pt x="1601" y="180"/>
                    </a:lnTo>
                    <a:lnTo>
                      <a:pt x="1511" y="129"/>
                    </a:lnTo>
                    <a:lnTo>
                      <a:pt x="1422" y="77"/>
                    </a:lnTo>
                    <a:lnTo>
                      <a:pt x="1332" y="52"/>
                    </a:lnTo>
                    <a:lnTo>
                      <a:pt x="1230" y="26"/>
                    </a:lnTo>
                    <a:lnTo>
                      <a:pt x="1127" y="13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949;p38">
                <a:extLst>
                  <a:ext uri="{FF2B5EF4-FFF2-40B4-BE49-F238E27FC236}">
                    <a16:creationId xmlns:a16="http://schemas.microsoft.com/office/drawing/2014/main" id="{62C13548-01B5-4B2A-ADF1-61BEEAE7DFAE}"/>
                  </a:ext>
                </a:extLst>
              </p:cNvPr>
              <p:cNvSpPr/>
              <p:nvPr/>
            </p:nvSpPr>
            <p:spPr>
              <a:xfrm>
                <a:off x="5156803" y="3850788"/>
                <a:ext cx="830045" cy="794692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5188" extrusionOk="0">
                    <a:moveTo>
                      <a:pt x="2601" y="1"/>
                    </a:moveTo>
                    <a:lnTo>
                      <a:pt x="2332" y="13"/>
                    </a:lnTo>
                    <a:lnTo>
                      <a:pt x="2076" y="52"/>
                    </a:lnTo>
                    <a:lnTo>
                      <a:pt x="1832" y="116"/>
                    </a:lnTo>
                    <a:lnTo>
                      <a:pt x="1589" y="205"/>
                    </a:lnTo>
                    <a:lnTo>
                      <a:pt x="1358" y="321"/>
                    </a:lnTo>
                    <a:lnTo>
                      <a:pt x="1153" y="449"/>
                    </a:lnTo>
                    <a:lnTo>
                      <a:pt x="948" y="590"/>
                    </a:lnTo>
                    <a:lnTo>
                      <a:pt x="769" y="769"/>
                    </a:lnTo>
                    <a:lnTo>
                      <a:pt x="603" y="948"/>
                    </a:lnTo>
                    <a:lnTo>
                      <a:pt x="449" y="1140"/>
                    </a:lnTo>
                    <a:lnTo>
                      <a:pt x="321" y="1358"/>
                    </a:lnTo>
                    <a:lnTo>
                      <a:pt x="206" y="1589"/>
                    </a:lnTo>
                    <a:lnTo>
                      <a:pt x="129" y="1819"/>
                    </a:lnTo>
                    <a:lnTo>
                      <a:pt x="65" y="2075"/>
                    </a:lnTo>
                    <a:lnTo>
                      <a:pt x="13" y="2332"/>
                    </a:lnTo>
                    <a:lnTo>
                      <a:pt x="1" y="2601"/>
                    </a:lnTo>
                    <a:lnTo>
                      <a:pt x="13" y="2857"/>
                    </a:lnTo>
                    <a:lnTo>
                      <a:pt x="65" y="3126"/>
                    </a:lnTo>
                    <a:lnTo>
                      <a:pt x="129" y="3369"/>
                    </a:lnTo>
                    <a:lnTo>
                      <a:pt x="206" y="3612"/>
                    </a:lnTo>
                    <a:lnTo>
                      <a:pt x="321" y="3830"/>
                    </a:lnTo>
                    <a:lnTo>
                      <a:pt x="449" y="4048"/>
                    </a:lnTo>
                    <a:lnTo>
                      <a:pt x="603" y="4253"/>
                    </a:lnTo>
                    <a:lnTo>
                      <a:pt x="769" y="4432"/>
                    </a:lnTo>
                    <a:lnTo>
                      <a:pt x="948" y="4599"/>
                    </a:lnTo>
                    <a:lnTo>
                      <a:pt x="1153" y="4752"/>
                    </a:lnTo>
                    <a:lnTo>
                      <a:pt x="1358" y="4880"/>
                    </a:lnTo>
                    <a:lnTo>
                      <a:pt x="1589" y="4983"/>
                    </a:lnTo>
                    <a:lnTo>
                      <a:pt x="1832" y="5072"/>
                    </a:lnTo>
                    <a:lnTo>
                      <a:pt x="2076" y="5137"/>
                    </a:lnTo>
                    <a:lnTo>
                      <a:pt x="2332" y="5175"/>
                    </a:lnTo>
                    <a:lnTo>
                      <a:pt x="2601" y="5188"/>
                    </a:lnTo>
                    <a:lnTo>
                      <a:pt x="2870" y="5175"/>
                    </a:lnTo>
                    <a:lnTo>
                      <a:pt x="3126" y="5137"/>
                    </a:lnTo>
                    <a:lnTo>
                      <a:pt x="3369" y="5072"/>
                    </a:lnTo>
                    <a:lnTo>
                      <a:pt x="3613" y="4983"/>
                    </a:lnTo>
                    <a:lnTo>
                      <a:pt x="3830" y="4880"/>
                    </a:lnTo>
                    <a:lnTo>
                      <a:pt x="4048" y="4752"/>
                    </a:lnTo>
                    <a:lnTo>
                      <a:pt x="4253" y="4599"/>
                    </a:lnTo>
                    <a:lnTo>
                      <a:pt x="4432" y="4432"/>
                    </a:lnTo>
                    <a:lnTo>
                      <a:pt x="4599" y="4253"/>
                    </a:lnTo>
                    <a:lnTo>
                      <a:pt x="4752" y="4048"/>
                    </a:lnTo>
                    <a:lnTo>
                      <a:pt x="4880" y="3830"/>
                    </a:lnTo>
                    <a:lnTo>
                      <a:pt x="4996" y="3612"/>
                    </a:lnTo>
                    <a:lnTo>
                      <a:pt x="5073" y="3369"/>
                    </a:lnTo>
                    <a:lnTo>
                      <a:pt x="5137" y="3126"/>
                    </a:lnTo>
                    <a:lnTo>
                      <a:pt x="5175" y="2857"/>
                    </a:lnTo>
                    <a:lnTo>
                      <a:pt x="5188" y="2601"/>
                    </a:lnTo>
                    <a:lnTo>
                      <a:pt x="5175" y="2332"/>
                    </a:lnTo>
                    <a:lnTo>
                      <a:pt x="5137" y="2075"/>
                    </a:lnTo>
                    <a:lnTo>
                      <a:pt x="5073" y="1819"/>
                    </a:lnTo>
                    <a:lnTo>
                      <a:pt x="4996" y="1589"/>
                    </a:lnTo>
                    <a:lnTo>
                      <a:pt x="4880" y="1358"/>
                    </a:lnTo>
                    <a:lnTo>
                      <a:pt x="4752" y="1140"/>
                    </a:lnTo>
                    <a:lnTo>
                      <a:pt x="4599" y="948"/>
                    </a:lnTo>
                    <a:lnTo>
                      <a:pt x="4432" y="769"/>
                    </a:lnTo>
                    <a:lnTo>
                      <a:pt x="4253" y="590"/>
                    </a:lnTo>
                    <a:lnTo>
                      <a:pt x="4048" y="449"/>
                    </a:lnTo>
                    <a:lnTo>
                      <a:pt x="3830" y="321"/>
                    </a:lnTo>
                    <a:lnTo>
                      <a:pt x="3613" y="205"/>
                    </a:lnTo>
                    <a:lnTo>
                      <a:pt x="3369" y="116"/>
                    </a:lnTo>
                    <a:lnTo>
                      <a:pt x="3126" y="52"/>
                    </a:lnTo>
                    <a:lnTo>
                      <a:pt x="2870" y="13"/>
                    </a:lnTo>
                    <a:lnTo>
                      <a:pt x="2601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950;p38">
                <a:extLst>
                  <a:ext uri="{FF2B5EF4-FFF2-40B4-BE49-F238E27FC236}">
                    <a16:creationId xmlns:a16="http://schemas.microsoft.com/office/drawing/2014/main" id="{9A94874A-188A-4828-9262-11FF75E9B769}"/>
                  </a:ext>
                </a:extLst>
              </p:cNvPr>
              <p:cNvSpPr/>
              <p:nvPr/>
            </p:nvSpPr>
            <p:spPr>
              <a:xfrm>
                <a:off x="5423186" y="4105827"/>
                <a:ext cx="299348" cy="284606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8" extrusionOk="0">
                    <a:moveTo>
                      <a:pt x="846" y="1"/>
                    </a:moveTo>
                    <a:lnTo>
                      <a:pt x="744" y="26"/>
                    </a:lnTo>
                    <a:lnTo>
                      <a:pt x="654" y="39"/>
                    </a:lnTo>
                    <a:lnTo>
                      <a:pt x="577" y="77"/>
                    </a:lnTo>
                    <a:lnTo>
                      <a:pt x="487" y="116"/>
                    </a:lnTo>
                    <a:lnTo>
                      <a:pt x="411" y="154"/>
                    </a:lnTo>
                    <a:lnTo>
                      <a:pt x="347" y="218"/>
                    </a:lnTo>
                    <a:lnTo>
                      <a:pt x="282" y="270"/>
                    </a:lnTo>
                    <a:lnTo>
                      <a:pt x="218" y="334"/>
                    </a:lnTo>
                    <a:lnTo>
                      <a:pt x="167" y="410"/>
                    </a:lnTo>
                    <a:lnTo>
                      <a:pt x="116" y="487"/>
                    </a:lnTo>
                    <a:lnTo>
                      <a:pt x="78" y="564"/>
                    </a:lnTo>
                    <a:lnTo>
                      <a:pt x="52" y="654"/>
                    </a:lnTo>
                    <a:lnTo>
                      <a:pt x="26" y="743"/>
                    </a:lnTo>
                    <a:lnTo>
                      <a:pt x="14" y="833"/>
                    </a:lnTo>
                    <a:lnTo>
                      <a:pt x="1" y="936"/>
                    </a:lnTo>
                    <a:lnTo>
                      <a:pt x="14" y="1025"/>
                    </a:lnTo>
                    <a:lnTo>
                      <a:pt x="26" y="1115"/>
                    </a:lnTo>
                    <a:lnTo>
                      <a:pt x="52" y="1205"/>
                    </a:lnTo>
                    <a:lnTo>
                      <a:pt x="78" y="1294"/>
                    </a:lnTo>
                    <a:lnTo>
                      <a:pt x="116" y="1371"/>
                    </a:lnTo>
                    <a:lnTo>
                      <a:pt x="167" y="1448"/>
                    </a:lnTo>
                    <a:lnTo>
                      <a:pt x="218" y="1525"/>
                    </a:lnTo>
                    <a:lnTo>
                      <a:pt x="282" y="1589"/>
                    </a:lnTo>
                    <a:lnTo>
                      <a:pt x="347" y="1653"/>
                    </a:lnTo>
                    <a:lnTo>
                      <a:pt x="411" y="1704"/>
                    </a:lnTo>
                    <a:lnTo>
                      <a:pt x="487" y="1755"/>
                    </a:lnTo>
                    <a:lnTo>
                      <a:pt x="577" y="1794"/>
                    </a:lnTo>
                    <a:lnTo>
                      <a:pt x="654" y="1819"/>
                    </a:lnTo>
                    <a:lnTo>
                      <a:pt x="744" y="1845"/>
                    </a:lnTo>
                    <a:lnTo>
                      <a:pt x="846" y="1858"/>
                    </a:lnTo>
                    <a:lnTo>
                      <a:pt x="1025" y="1858"/>
                    </a:lnTo>
                    <a:lnTo>
                      <a:pt x="1128" y="1845"/>
                    </a:lnTo>
                    <a:lnTo>
                      <a:pt x="1217" y="1819"/>
                    </a:lnTo>
                    <a:lnTo>
                      <a:pt x="1294" y="1794"/>
                    </a:lnTo>
                    <a:lnTo>
                      <a:pt x="1384" y="1755"/>
                    </a:lnTo>
                    <a:lnTo>
                      <a:pt x="1461" y="1704"/>
                    </a:lnTo>
                    <a:lnTo>
                      <a:pt x="1525" y="1653"/>
                    </a:lnTo>
                    <a:lnTo>
                      <a:pt x="1589" y="1589"/>
                    </a:lnTo>
                    <a:lnTo>
                      <a:pt x="1653" y="1525"/>
                    </a:lnTo>
                    <a:lnTo>
                      <a:pt x="1704" y="1448"/>
                    </a:lnTo>
                    <a:lnTo>
                      <a:pt x="1755" y="1371"/>
                    </a:lnTo>
                    <a:lnTo>
                      <a:pt x="1794" y="1294"/>
                    </a:lnTo>
                    <a:lnTo>
                      <a:pt x="1819" y="1205"/>
                    </a:lnTo>
                    <a:lnTo>
                      <a:pt x="1845" y="1115"/>
                    </a:lnTo>
                    <a:lnTo>
                      <a:pt x="1858" y="1025"/>
                    </a:lnTo>
                    <a:lnTo>
                      <a:pt x="1871" y="936"/>
                    </a:lnTo>
                    <a:lnTo>
                      <a:pt x="1858" y="833"/>
                    </a:lnTo>
                    <a:lnTo>
                      <a:pt x="1845" y="743"/>
                    </a:lnTo>
                    <a:lnTo>
                      <a:pt x="1819" y="654"/>
                    </a:lnTo>
                    <a:lnTo>
                      <a:pt x="1794" y="564"/>
                    </a:lnTo>
                    <a:lnTo>
                      <a:pt x="1755" y="487"/>
                    </a:lnTo>
                    <a:lnTo>
                      <a:pt x="1704" y="410"/>
                    </a:lnTo>
                    <a:lnTo>
                      <a:pt x="1653" y="334"/>
                    </a:lnTo>
                    <a:lnTo>
                      <a:pt x="1589" y="270"/>
                    </a:lnTo>
                    <a:lnTo>
                      <a:pt x="1525" y="218"/>
                    </a:lnTo>
                    <a:lnTo>
                      <a:pt x="1461" y="154"/>
                    </a:lnTo>
                    <a:lnTo>
                      <a:pt x="1384" y="116"/>
                    </a:lnTo>
                    <a:lnTo>
                      <a:pt x="1294" y="77"/>
                    </a:lnTo>
                    <a:lnTo>
                      <a:pt x="1217" y="39"/>
                    </a:lnTo>
                    <a:lnTo>
                      <a:pt x="1128" y="26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951;p38">
                <a:extLst>
                  <a:ext uri="{FF2B5EF4-FFF2-40B4-BE49-F238E27FC236}">
                    <a16:creationId xmlns:a16="http://schemas.microsoft.com/office/drawing/2014/main" id="{EC7A64D5-4807-4878-8715-1DCE52958AA5}"/>
                  </a:ext>
                </a:extLst>
              </p:cNvPr>
              <p:cNvSpPr/>
              <p:nvPr/>
            </p:nvSpPr>
            <p:spPr>
              <a:xfrm>
                <a:off x="1517489" y="6024520"/>
                <a:ext cx="6262466" cy="2073893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539" extrusionOk="0">
                    <a:moveTo>
                      <a:pt x="3638" y="1"/>
                    </a:moveTo>
                    <a:lnTo>
                      <a:pt x="3446" y="14"/>
                    </a:lnTo>
                    <a:lnTo>
                      <a:pt x="3267" y="26"/>
                    </a:lnTo>
                    <a:lnTo>
                      <a:pt x="3088" y="52"/>
                    </a:lnTo>
                    <a:lnTo>
                      <a:pt x="2908" y="78"/>
                    </a:lnTo>
                    <a:lnTo>
                      <a:pt x="2729" y="116"/>
                    </a:lnTo>
                    <a:lnTo>
                      <a:pt x="2563" y="167"/>
                    </a:lnTo>
                    <a:lnTo>
                      <a:pt x="2383" y="231"/>
                    </a:lnTo>
                    <a:lnTo>
                      <a:pt x="2230" y="295"/>
                    </a:lnTo>
                    <a:lnTo>
                      <a:pt x="2063" y="359"/>
                    </a:lnTo>
                    <a:lnTo>
                      <a:pt x="1909" y="449"/>
                    </a:lnTo>
                    <a:lnTo>
                      <a:pt x="1756" y="526"/>
                    </a:lnTo>
                    <a:lnTo>
                      <a:pt x="1602" y="628"/>
                    </a:lnTo>
                    <a:lnTo>
                      <a:pt x="1461" y="731"/>
                    </a:lnTo>
                    <a:lnTo>
                      <a:pt x="1333" y="833"/>
                    </a:lnTo>
                    <a:lnTo>
                      <a:pt x="1192" y="948"/>
                    </a:lnTo>
                    <a:lnTo>
                      <a:pt x="1064" y="1064"/>
                    </a:lnTo>
                    <a:lnTo>
                      <a:pt x="949" y="1192"/>
                    </a:lnTo>
                    <a:lnTo>
                      <a:pt x="833" y="1333"/>
                    </a:lnTo>
                    <a:lnTo>
                      <a:pt x="731" y="1461"/>
                    </a:lnTo>
                    <a:lnTo>
                      <a:pt x="629" y="1602"/>
                    </a:lnTo>
                    <a:lnTo>
                      <a:pt x="526" y="1755"/>
                    </a:lnTo>
                    <a:lnTo>
                      <a:pt x="449" y="1909"/>
                    </a:lnTo>
                    <a:lnTo>
                      <a:pt x="360" y="2063"/>
                    </a:lnTo>
                    <a:lnTo>
                      <a:pt x="296" y="2229"/>
                    </a:lnTo>
                    <a:lnTo>
                      <a:pt x="231" y="2396"/>
                    </a:lnTo>
                    <a:lnTo>
                      <a:pt x="167" y="2562"/>
                    </a:lnTo>
                    <a:lnTo>
                      <a:pt x="116" y="2729"/>
                    </a:lnTo>
                    <a:lnTo>
                      <a:pt x="78" y="2908"/>
                    </a:lnTo>
                    <a:lnTo>
                      <a:pt x="52" y="3087"/>
                    </a:lnTo>
                    <a:lnTo>
                      <a:pt x="27" y="3267"/>
                    </a:lnTo>
                    <a:lnTo>
                      <a:pt x="14" y="3459"/>
                    </a:lnTo>
                    <a:lnTo>
                      <a:pt x="1" y="3638"/>
                    </a:lnTo>
                    <a:lnTo>
                      <a:pt x="1" y="9901"/>
                    </a:lnTo>
                    <a:lnTo>
                      <a:pt x="14" y="10093"/>
                    </a:lnTo>
                    <a:lnTo>
                      <a:pt x="27" y="10273"/>
                    </a:lnTo>
                    <a:lnTo>
                      <a:pt x="52" y="10465"/>
                    </a:lnTo>
                    <a:lnTo>
                      <a:pt x="78" y="10644"/>
                    </a:lnTo>
                    <a:lnTo>
                      <a:pt x="116" y="10811"/>
                    </a:lnTo>
                    <a:lnTo>
                      <a:pt x="167" y="10990"/>
                    </a:lnTo>
                    <a:lnTo>
                      <a:pt x="231" y="11156"/>
                    </a:lnTo>
                    <a:lnTo>
                      <a:pt x="296" y="11323"/>
                    </a:lnTo>
                    <a:lnTo>
                      <a:pt x="360" y="11477"/>
                    </a:lnTo>
                    <a:lnTo>
                      <a:pt x="449" y="11643"/>
                    </a:lnTo>
                    <a:lnTo>
                      <a:pt x="526" y="11797"/>
                    </a:lnTo>
                    <a:lnTo>
                      <a:pt x="629" y="11938"/>
                    </a:lnTo>
                    <a:lnTo>
                      <a:pt x="731" y="12079"/>
                    </a:lnTo>
                    <a:lnTo>
                      <a:pt x="833" y="12219"/>
                    </a:lnTo>
                    <a:lnTo>
                      <a:pt x="949" y="12348"/>
                    </a:lnTo>
                    <a:lnTo>
                      <a:pt x="1064" y="12476"/>
                    </a:lnTo>
                    <a:lnTo>
                      <a:pt x="1192" y="12591"/>
                    </a:lnTo>
                    <a:lnTo>
                      <a:pt x="1333" y="12706"/>
                    </a:lnTo>
                    <a:lnTo>
                      <a:pt x="1461" y="12821"/>
                    </a:lnTo>
                    <a:lnTo>
                      <a:pt x="1602" y="12924"/>
                    </a:lnTo>
                    <a:lnTo>
                      <a:pt x="1756" y="13014"/>
                    </a:lnTo>
                    <a:lnTo>
                      <a:pt x="1909" y="13103"/>
                    </a:lnTo>
                    <a:lnTo>
                      <a:pt x="2063" y="13180"/>
                    </a:lnTo>
                    <a:lnTo>
                      <a:pt x="2230" y="13257"/>
                    </a:lnTo>
                    <a:lnTo>
                      <a:pt x="2383" y="13321"/>
                    </a:lnTo>
                    <a:lnTo>
                      <a:pt x="2563" y="13372"/>
                    </a:lnTo>
                    <a:lnTo>
                      <a:pt x="2729" y="13423"/>
                    </a:lnTo>
                    <a:lnTo>
                      <a:pt x="2908" y="13462"/>
                    </a:lnTo>
                    <a:lnTo>
                      <a:pt x="3088" y="13500"/>
                    </a:lnTo>
                    <a:lnTo>
                      <a:pt x="3267" y="13526"/>
                    </a:lnTo>
                    <a:lnTo>
                      <a:pt x="3446" y="13539"/>
                    </a:lnTo>
                    <a:lnTo>
                      <a:pt x="35696" y="13539"/>
                    </a:lnTo>
                    <a:lnTo>
                      <a:pt x="35889" y="13526"/>
                    </a:lnTo>
                    <a:lnTo>
                      <a:pt x="36068" y="13500"/>
                    </a:lnTo>
                    <a:lnTo>
                      <a:pt x="36247" y="13462"/>
                    </a:lnTo>
                    <a:lnTo>
                      <a:pt x="36414" y="13423"/>
                    </a:lnTo>
                    <a:lnTo>
                      <a:pt x="36593" y="13372"/>
                    </a:lnTo>
                    <a:lnTo>
                      <a:pt x="36759" y="13321"/>
                    </a:lnTo>
                    <a:lnTo>
                      <a:pt x="36926" y="13257"/>
                    </a:lnTo>
                    <a:lnTo>
                      <a:pt x="37092" y="13180"/>
                    </a:lnTo>
                    <a:lnTo>
                      <a:pt x="37246" y="13103"/>
                    </a:lnTo>
                    <a:lnTo>
                      <a:pt x="37400" y="13014"/>
                    </a:lnTo>
                    <a:lnTo>
                      <a:pt x="37541" y="12924"/>
                    </a:lnTo>
                    <a:lnTo>
                      <a:pt x="37682" y="12821"/>
                    </a:lnTo>
                    <a:lnTo>
                      <a:pt x="37823" y="12706"/>
                    </a:lnTo>
                    <a:lnTo>
                      <a:pt x="37951" y="12591"/>
                    </a:lnTo>
                    <a:lnTo>
                      <a:pt x="38079" y="12476"/>
                    </a:lnTo>
                    <a:lnTo>
                      <a:pt x="38207" y="12348"/>
                    </a:lnTo>
                    <a:lnTo>
                      <a:pt x="38322" y="12219"/>
                    </a:lnTo>
                    <a:lnTo>
                      <a:pt x="38424" y="12079"/>
                    </a:lnTo>
                    <a:lnTo>
                      <a:pt x="38527" y="11938"/>
                    </a:lnTo>
                    <a:lnTo>
                      <a:pt x="38617" y="11797"/>
                    </a:lnTo>
                    <a:lnTo>
                      <a:pt x="38706" y="11643"/>
                    </a:lnTo>
                    <a:lnTo>
                      <a:pt x="38783" y="11477"/>
                    </a:lnTo>
                    <a:lnTo>
                      <a:pt x="38860" y="11323"/>
                    </a:lnTo>
                    <a:lnTo>
                      <a:pt x="38924" y="11156"/>
                    </a:lnTo>
                    <a:lnTo>
                      <a:pt x="38988" y="10990"/>
                    </a:lnTo>
                    <a:lnTo>
                      <a:pt x="39026" y="10811"/>
                    </a:lnTo>
                    <a:lnTo>
                      <a:pt x="39078" y="10644"/>
                    </a:lnTo>
                    <a:lnTo>
                      <a:pt x="39103" y="10465"/>
                    </a:lnTo>
                    <a:lnTo>
                      <a:pt x="39129" y="10273"/>
                    </a:lnTo>
                    <a:lnTo>
                      <a:pt x="39142" y="10093"/>
                    </a:lnTo>
                    <a:lnTo>
                      <a:pt x="39142" y="9901"/>
                    </a:lnTo>
                    <a:lnTo>
                      <a:pt x="39142" y="3638"/>
                    </a:lnTo>
                    <a:lnTo>
                      <a:pt x="39142" y="3459"/>
                    </a:lnTo>
                    <a:lnTo>
                      <a:pt x="39129" y="3267"/>
                    </a:lnTo>
                    <a:lnTo>
                      <a:pt x="39103" y="3087"/>
                    </a:lnTo>
                    <a:lnTo>
                      <a:pt x="39078" y="2908"/>
                    </a:lnTo>
                    <a:lnTo>
                      <a:pt x="39026" y="2729"/>
                    </a:lnTo>
                    <a:lnTo>
                      <a:pt x="38988" y="2562"/>
                    </a:lnTo>
                    <a:lnTo>
                      <a:pt x="38924" y="2396"/>
                    </a:lnTo>
                    <a:lnTo>
                      <a:pt x="38860" y="2229"/>
                    </a:lnTo>
                    <a:lnTo>
                      <a:pt x="38783" y="2063"/>
                    </a:lnTo>
                    <a:lnTo>
                      <a:pt x="38706" y="1909"/>
                    </a:lnTo>
                    <a:lnTo>
                      <a:pt x="38617" y="1755"/>
                    </a:lnTo>
                    <a:lnTo>
                      <a:pt x="38527" y="1602"/>
                    </a:lnTo>
                    <a:lnTo>
                      <a:pt x="38424" y="1461"/>
                    </a:lnTo>
                    <a:lnTo>
                      <a:pt x="38322" y="1333"/>
                    </a:lnTo>
                    <a:lnTo>
                      <a:pt x="38207" y="1192"/>
                    </a:lnTo>
                    <a:lnTo>
                      <a:pt x="38079" y="1064"/>
                    </a:lnTo>
                    <a:lnTo>
                      <a:pt x="37951" y="948"/>
                    </a:lnTo>
                    <a:lnTo>
                      <a:pt x="37823" y="833"/>
                    </a:lnTo>
                    <a:lnTo>
                      <a:pt x="37682" y="731"/>
                    </a:lnTo>
                    <a:lnTo>
                      <a:pt x="37541" y="628"/>
                    </a:lnTo>
                    <a:lnTo>
                      <a:pt x="37400" y="526"/>
                    </a:lnTo>
                    <a:lnTo>
                      <a:pt x="37246" y="449"/>
                    </a:lnTo>
                    <a:lnTo>
                      <a:pt x="37092" y="359"/>
                    </a:lnTo>
                    <a:lnTo>
                      <a:pt x="36926" y="295"/>
                    </a:lnTo>
                    <a:lnTo>
                      <a:pt x="36759" y="231"/>
                    </a:lnTo>
                    <a:lnTo>
                      <a:pt x="36593" y="167"/>
                    </a:lnTo>
                    <a:lnTo>
                      <a:pt x="36414" y="116"/>
                    </a:lnTo>
                    <a:lnTo>
                      <a:pt x="36247" y="78"/>
                    </a:lnTo>
                    <a:lnTo>
                      <a:pt x="36068" y="52"/>
                    </a:lnTo>
                    <a:lnTo>
                      <a:pt x="35889" y="26"/>
                    </a:lnTo>
                    <a:lnTo>
                      <a:pt x="35696" y="14"/>
                    </a:lnTo>
                    <a:lnTo>
                      <a:pt x="355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952;p38">
                <a:extLst>
                  <a:ext uri="{FF2B5EF4-FFF2-40B4-BE49-F238E27FC236}">
                    <a16:creationId xmlns:a16="http://schemas.microsoft.com/office/drawing/2014/main" id="{21380963-4ED2-4209-8004-65AA1757BFD3}"/>
                  </a:ext>
                </a:extLst>
              </p:cNvPr>
              <p:cNvSpPr/>
              <p:nvPr/>
            </p:nvSpPr>
            <p:spPr>
              <a:xfrm>
                <a:off x="2333121" y="5039748"/>
                <a:ext cx="4633414" cy="39842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601" extrusionOk="0">
                    <a:moveTo>
                      <a:pt x="0" y="0"/>
                    </a:moveTo>
                    <a:lnTo>
                      <a:pt x="0" y="2600"/>
                    </a:lnTo>
                    <a:lnTo>
                      <a:pt x="28959" y="2600"/>
                    </a:lnTo>
                    <a:lnTo>
                      <a:pt x="289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955;p38">
                <a:extLst>
                  <a:ext uri="{FF2B5EF4-FFF2-40B4-BE49-F238E27FC236}">
                    <a16:creationId xmlns:a16="http://schemas.microsoft.com/office/drawing/2014/main" id="{FCFA7778-BB62-43BB-9389-35BA92248AF8}"/>
                  </a:ext>
                </a:extLst>
              </p:cNvPr>
              <p:cNvSpPr/>
              <p:nvPr/>
            </p:nvSpPr>
            <p:spPr>
              <a:xfrm>
                <a:off x="2087215" y="5251592"/>
                <a:ext cx="5125073" cy="4822539"/>
              </a:xfrm>
              <a:custGeom>
                <a:avLst/>
                <a:gdLst/>
                <a:ahLst/>
                <a:cxnLst/>
                <a:rect l="l" t="t" r="r" b="b"/>
                <a:pathLst>
                  <a:path w="32033" h="31483" extrusionOk="0">
                    <a:moveTo>
                      <a:pt x="1" y="0"/>
                    </a:moveTo>
                    <a:lnTo>
                      <a:pt x="1" y="24425"/>
                    </a:lnTo>
                    <a:lnTo>
                      <a:pt x="13" y="24796"/>
                    </a:lnTo>
                    <a:lnTo>
                      <a:pt x="39" y="25155"/>
                    </a:lnTo>
                    <a:lnTo>
                      <a:pt x="77" y="25501"/>
                    </a:lnTo>
                    <a:lnTo>
                      <a:pt x="141" y="25847"/>
                    </a:lnTo>
                    <a:lnTo>
                      <a:pt x="218" y="26193"/>
                    </a:lnTo>
                    <a:lnTo>
                      <a:pt x="321" y="26526"/>
                    </a:lnTo>
                    <a:lnTo>
                      <a:pt x="423" y="26859"/>
                    </a:lnTo>
                    <a:lnTo>
                      <a:pt x="551" y="27179"/>
                    </a:lnTo>
                    <a:lnTo>
                      <a:pt x="692" y="27486"/>
                    </a:lnTo>
                    <a:lnTo>
                      <a:pt x="846" y="27794"/>
                    </a:lnTo>
                    <a:lnTo>
                      <a:pt x="1025" y="28088"/>
                    </a:lnTo>
                    <a:lnTo>
                      <a:pt x="1204" y="28370"/>
                    </a:lnTo>
                    <a:lnTo>
                      <a:pt x="1397" y="28652"/>
                    </a:lnTo>
                    <a:lnTo>
                      <a:pt x="1614" y="28921"/>
                    </a:lnTo>
                    <a:lnTo>
                      <a:pt x="1832" y="29177"/>
                    </a:lnTo>
                    <a:lnTo>
                      <a:pt x="2063" y="29420"/>
                    </a:lnTo>
                    <a:lnTo>
                      <a:pt x="2306" y="29651"/>
                    </a:lnTo>
                    <a:lnTo>
                      <a:pt x="2562" y="29881"/>
                    </a:lnTo>
                    <a:lnTo>
                      <a:pt x="2831" y="30086"/>
                    </a:lnTo>
                    <a:lnTo>
                      <a:pt x="3113" y="30278"/>
                    </a:lnTo>
                    <a:lnTo>
                      <a:pt x="3395" y="30470"/>
                    </a:lnTo>
                    <a:lnTo>
                      <a:pt x="3689" y="30637"/>
                    </a:lnTo>
                    <a:lnTo>
                      <a:pt x="3997" y="30791"/>
                    </a:lnTo>
                    <a:lnTo>
                      <a:pt x="4304" y="30931"/>
                    </a:lnTo>
                    <a:lnTo>
                      <a:pt x="4624" y="31060"/>
                    </a:lnTo>
                    <a:lnTo>
                      <a:pt x="4957" y="31175"/>
                    </a:lnTo>
                    <a:lnTo>
                      <a:pt x="5290" y="31264"/>
                    </a:lnTo>
                    <a:lnTo>
                      <a:pt x="5636" y="31341"/>
                    </a:lnTo>
                    <a:lnTo>
                      <a:pt x="5982" y="31405"/>
                    </a:lnTo>
                    <a:lnTo>
                      <a:pt x="6340" y="31444"/>
                    </a:lnTo>
                    <a:lnTo>
                      <a:pt x="6686" y="31482"/>
                    </a:lnTo>
                    <a:lnTo>
                      <a:pt x="25334" y="31482"/>
                    </a:lnTo>
                    <a:lnTo>
                      <a:pt x="25693" y="31444"/>
                    </a:lnTo>
                    <a:lnTo>
                      <a:pt x="26052" y="31405"/>
                    </a:lnTo>
                    <a:lnTo>
                      <a:pt x="26398" y="31341"/>
                    </a:lnTo>
                    <a:lnTo>
                      <a:pt x="26731" y="31264"/>
                    </a:lnTo>
                    <a:lnTo>
                      <a:pt x="27076" y="31175"/>
                    </a:lnTo>
                    <a:lnTo>
                      <a:pt x="27397" y="31060"/>
                    </a:lnTo>
                    <a:lnTo>
                      <a:pt x="27717" y="30931"/>
                    </a:lnTo>
                    <a:lnTo>
                      <a:pt x="28037" y="30791"/>
                    </a:lnTo>
                    <a:lnTo>
                      <a:pt x="28331" y="30637"/>
                    </a:lnTo>
                    <a:lnTo>
                      <a:pt x="28626" y="30470"/>
                    </a:lnTo>
                    <a:lnTo>
                      <a:pt x="28921" y="30278"/>
                    </a:lnTo>
                    <a:lnTo>
                      <a:pt x="29190" y="30086"/>
                    </a:lnTo>
                    <a:lnTo>
                      <a:pt x="29459" y="29881"/>
                    </a:lnTo>
                    <a:lnTo>
                      <a:pt x="29715" y="29651"/>
                    </a:lnTo>
                    <a:lnTo>
                      <a:pt x="29958" y="29420"/>
                    </a:lnTo>
                    <a:lnTo>
                      <a:pt x="30201" y="29177"/>
                    </a:lnTo>
                    <a:lnTo>
                      <a:pt x="30419" y="28921"/>
                    </a:lnTo>
                    <a:lnTo>
                      <a:pt x="30624" y="28652"/>
                    </a:lnTo>
                    <a:lnTo>
                      <a:pt x="30829" y="28370"/>
                    </a:lnTo>
                    <a:lnTo>
                      <a:pt x="31008" y="28088"/>
                    </a:lnTo>
                    <a:lnTo>
                      <a:pt x="31175" y="27794"/>
                    </a:lnTo>
                    <a:lnTo>
                      <a:pt x="31329" y="27486"/>
                    </a:lnTo>
                    <a:lnTo>
                      <a:pt x="31469" y="27179"/>
                    </a:lnTo>
                    <a:lnTo>
                      <a:pt x="31597" y="26859"/>
                    </a:lnTo>
                    <a:lnTo>
                      <a:pt x="31713" y="26526"/>
                    </a:lnTo>
                    <a:lnTo>
                      <a:pt x="31802" y="26193"/>
                    </a:lnTo>
                    <a:lnTo>
                      <a:pt x="31892" y="25847"/>
                    </a:lnTo>
                    <a:lnTo>
                      <a:pt x="31943" y="25501"/>
                    </a:lnTo>
                    <a:lnTo>
                      <a:pt x="31995" y="25155"/>
                    </a:lnTo>
                    <a:lnTo>
                      <a:pt x="32020" y="24796"/>
                    </a:lnTo>
                    <a:lnTo>
                      <a:pt x="32033" y="24425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956;p38">
                <a:extLst>
                  <a:ext uri="{FF2B5EF4-FFF2-40B4-BE49-F238E27FC236}">
                    <a16:creationId xmlns:a16="http://schemas.microsoft.com/office/drawing/2014/main" id="{2FFD0AD3-9AE5-4C5F-BC0A-E3BC0123833E}"/>
                  </a:ext>
                </a:extLst>
              </p:cNvPr>
              <p:cNvSpPr/>
              <p:nvPr/>
            </p:nvSpPr>
            <p:spPr>
              <a:xfrm>
                <a:off x="2947807" y="6518976"/>
                <a:ext cx="1133395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7096" extrusionOk="0">
                    <a:moveTo>
                      <a:pt x="3356" y="0"/>
                    </a:moveTo>
                    <a:lnTo>
                      <a:pt x="3177" y="13"/>
                    </a:lnTo>
                    <a:lnTo>
                      <a:pt x="2998" y="39"/>
                    </a:lnTo>
                    <a:lnTo>
                      <a:pt x="2831" y="64"/>
                    </a:lnTo>
                    <a:lnTo>
                      <a:pt x="2652" y="116"/>
                    </a:lnTo>
                    <a:lnTo>
                      <a:pt x="2486" y="154"/>
                    </a:lnTo>
                    <a:lnTo>
                      <a:pt x="2319" y="218"/>
                    </a:lnTo>
                    <a:lnTo>
                      <a:pt x="2165" y="282"/>
                    </a:lnTo>
                    <a:lnTo>
                      <a:pt x="1999" y="346"/>
                    </a:lnTo>
                    <a:lnTo>
                      <a:pt x="1845" y="423"/>
                    </a:lnTo>
                    <a:lnTo>
                      <a:pt x="1704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82" y="807"/>
                    </a:lnTo>
                    <a:lnTo>
                      <a:pt x="1154" y="922"/>
                    </a:lnTo>
                    <a:lnTo>
                      <a:pt x="1038" y="1038"/>
                    </a:lnTo>
                    <a:lnTo>
                      <a:pt x="910" y="1166"/>
                    </a:lnTo>
                    <a:lnTo>
                      <a:pt x="808" y="1294"/>
                    </a:lnTo>
                    <a:lnTo>
                      <a:pt x="705" y="1422"/>
                    </a:lnTo>
                    <a:lnTo>
                      <a:pt x="603" y="1563"/>
                    </a:lnTo>
                    <a:lnTo>
                      <a:pt x="513" y="1704"/>
                    </a:lnTo>
                    <a:lnTo>
                      <a:pt x="423" y="1857"/>
                    </a:lnTo>
                    <a:lnTo>
                      <a:pt x="347" y="2011"/>
                    </a:lnTo>
                    <a:lnTo>
                      <a:pt x="270" y="2165"/>
                    </a:lnTo>
                    <a:lnTo>
                      <a:pt x="206" y="2331"/>
                    </a:lnTo>
                    <a:lnTo>
                      <a:pt x="155" y="2485"/>
                    </a:lnTo>
                    <a:lnTo>
                      <a:pt x="103" y="2664"/>
                    </a:lnTo>
                    <a:lnTo>
                      <a:pt x="65" y="2831"/>
                    </a:lnTo>
                    <a:lnTo>
                      <a:pt x="39" y="3010"/>
                    </a:lnTo>
                    <a:lnTo>
                      <a:pt x="14" y="3177"/>
                    </a:lnTo>
                    <a:lnTo>
                      <a:pt x="1" y="3356"/>
                    </a:lnTo>
                    <a:lnTo>
                      <a:pt x="1" y="3548"/>
                    </a:lnTo>
                    <a:lnTo>
                      <a:pt x="1" y="3727"/>
                    </a:lnTo>
                    <a:lnTo>
                      <a:pt x="14" y="3907"/>
                    </a:lnTo>
                    <a:lnTo>
                      <a:pt x="39" y="4086"/>
                    </a:lnTo>
                    <a:lnTo>
                      <a:pt x="65" y="4265"/>
                    </a:lnTo>
                    <a:lnTo>
                      <a:pt x="103" y="4432"/>
                    </a:lnTo>
                    <a:lnTo>
                      <a:pt x="155" y="4598"/>
                    </a:lnTo>
                    <a:lnTo>
                      <a:pt x="206" y="4765"/>
                    </a:lnTo>
                    <a:lnTo>
                      <a:pt x="270" y="4931"/>
                    </a:lnTo>
                    <a:lnTo>
                      <a:pt x="347" y="5085"/>
                    </a:lnTo>
                    <a:lnTo>
                      <a:pt x="423" y="5239"/>
                    </a:lnTo>
                    <a:lnTo>
                      <a:pt x="513" y="5380"/>
                    </a:lnTo>
                    <a:lnTo>
                      <a:pt x="603" y="5533"/>
                    </a:lnTo>
                    <a:lnTo>
                      <a:pt x="705" y="5661"/>
                    </a:lnTo>
                    <a:lnTo>
                      <a:pt x="808" y="5802"/>
                    </a:lnTo>
                    <a:lnTo>
                      <a:pt x="910" y="5930"/>
                    </a:lnTo>
                    <a:lnTo>
                      <a:pt x="1038" y="6058"/>
                    </a:lnTo>
                    <a:lnTo>
                      <a:pt x="1154" y="6174"/>
                    </a:lnTo>
                    <a:lnTo>
                      <a:pt x="1282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04" y="6584"/>
                    </a:lnTo>
                    <a:lnTo>
                      <a:pt x="1845" y="6660"/>
                    </a:lnTo>
                    <a:lnTo>
                      <a:pt x="1999" y="6737"/>
                    </a:lnTo>
                    <a:lnTo>
                      <a:pt x="2165" y="6814"/>
                    </a:lnTo>
                    <a:lnTo>
                      <a:pt x="2319" y="6878"/>
                    </a:lnTo>
                    <a:lnTo>
                      <a:pt x="2486" y="6929"/>
                    </a:lnTo>
                    <a:lnTo>
                      <a:pt x="2652" y="6981"/>
                    </a:lnTo>
                    <a:lnTo>
                      <a:pt x="2831" y="7019"/>
                    </a:lnTo>
                    <a:lnTo>
                      <a:pt x="2998" y="7045"/>
                    </a:lnTo>
                    <a:lnTo>
                      <a:pt x="3177" y="7070"/>
                    </a:lnTo>
                    <a:lnTo>
                      <a:pt x="3356" y="7083"/>
                    </a:lnTo>
                    <a:lnTo>
                      <a:pt x="3536" y="7096"/>
                    </a:lnTo>
                    <a:lnTo>
                      <a:pt x="3728" y="7083"/>
                    </a:lnTo>
                    <a:lnTo>
                      <a:pt x="3907" y="7070"/>
                    </a:lnTo>
                    <a:lnTo>
                      <a:pt x="4087" y="7045"/>
                    </a:lnTo>
                    <a:lnTo>
                      <a:pt x="4253" y="7019"/>
                    </a:lnTo>
                    <a:lnTo>
                      <a:pt x="4432" y="6981"/>
                    </a:lnTo>
                    <a:lnTo>
                      <a:pt x="4599" y="6929"/>
                    </a:lnTo>
                    <a:lnTo>
                      <a:pt x="4765" y="6878"/>
                    </a:lnTo>
                    <a:lnTo>
                      <a:pt x="4919" y="6814"/>
                    </a:lnTo>
                    <a:lnTo>
                      <a:pt x="5086" y="6737"/>
                    </a:lnTo>
                    <a:lnTo>
                      <a:pt x="5226" y="6660"/>
                    </a:lnTo>
                    <a:lnTo>
                      <a:pt x="5380" y="6584"/>
                    </a:lnTo>
                    <a:lnTo>
                      <a:pt x="5521" y="6481"/>
                    </a:lnTo>
                    <a:lnTo>
                      <a:pt x="5662" y="6391"/>
                    </a:lnTo>
                    <a:lnTo>
                      <a:pt x="5803" y="6276"/>
                    </a:lnTo>
                    <a:lnTo>
                      <a:pt x="5931" y="6174"/>
                    </a:lnTo>
                    <a:lnTo>
                      <a:pt x="6046" y="6058"/>
                    </a:lnTo>
                    <a:lnTo>
                      <a:pt x="6161" y="5930"/>
                    </a:lnTo>
                    <a:lnTo>
                      <a:pt x="6277" y="5802"/>
                    </a:lnTo>
                    <a:lnTo>
                      <a:pt x="6379" y="5661"/>
                    </a:lnTo>
                    <a:lnTo>
                      <a:pt x="6482" y="5533"/>
                    </a:lnTo>
                    <a:lnTo>
                      <a:pt x="6571" y="5380"/>
                    </a:lnTo>
                    <a:lnTo>
                      <a:pt x="6661" y="5239"/>
                    </a:lnTo>
                    <a:lnTo>
                      <a:pt x="6738" y="5085"/>
                    </a:lnTo>
                    <a:lnTo>
                      <a:pt x="6815" y="4931"/>
                    </a:lnTo>
                    <a:lnTo>
                      <a:pt x="6879" y="4765"/>
                    </a:lnTo>
                    <a:lnTo>
                      <a:pt x="6930" y="4598"/>
                    </a:lnTo>
                    <a:lnTo>
                      <a:pt x="6981" y="4432"/>
                    </a:lnTo>
                    <a:lnTo>
                      <a:pt x="7020" y="4265"/>
                    </a:lnTo>
                    <a:lnTo>
                      <a:pt x="7045" y="4086"/>
                    </a:lnTo>
                    <a:lnTo>
                      <a:pt x="7071" y="3907"/>
                    </a:lnTo>
                    <a:lnTo>
                      <a:pt x="7084" y="3727"/>
                    </a:lnTo>
                    <a:lnTo>
                      <a:pt x="7084" y="3548"/>
                    </a:lnTo>
                    <a:lnTo>
                      <a:pt x="7084" y="3356"/>
                    </a:lnTo>
                    <a:lnTo>
                      <a:pt x="7071" y="3177"/>
                    </a:lnTo>
                    <a:lnTo>
                      <a:pt x="7045" y="3010"/>
                    </a:lnTo>
                    <a:lnTo>
                      <a:pt x="7020" y="2831"/>
                    </a:lnTo>
                    <a:lnTo>
                      <a:pt x="6981" y="2664"/>
                    </a:lnTo>
                    <a:lnTo>
                      <a:pt x="6930" y="2485"/>
                    </a:lnTo>
                    <a:lnTo>
                      <a:pt x="6879" y="2331"/>
                    </a:lnTo>
                    <a:lnTo>
                      <a:pt x="6815" y="2165"/>
                    </a:lnTo>
                    <a:lnTo>
                      <a:pt x="6738" y="2011"/>
                    </a:lnTo>
                    <a:lnTo>
                      <a:pt x="6661" y="1857"/>
                    </a:lnTo>
                    <a:lnTo>
                      <a:pt x="6571" y="1704"/>
                    </a:lnTo>
                    <a:lnTo>
                      <a:pt x="6482" y="1563"/>
                    </a:lnTo>
                    <a:lnTo>
                      <a:pt x="6379" y="1422"/>
                    </a:lnTo>
                    <a:lnTo>
                      <a:pt x="6277" y="1294"/>
                    </a:lnTo>
                    <a:lnTo>
                      <a:pt x="6161" y="1166"/>
                    </a:lnTo>
                    <a:lnTo>
                      <a:pt x="6046" y="1038"/>
                    </a:lnTo>
                    <a:lnTo>
                      <a:pt x="5931" y="922"/>
                    </a:lnTo>
                    <a:lnTo>
                      <a:pt x="5803" y="807"/>
                    </a:lnTo>
                    <a:lnTo>
                      <a:pt x="5662" y="705"/>
                    </a:lnTo>
                    <a:lnTo>
                      <a:pt x="5521" y="602"/>
                    </a:lnTo>
                    <a:lnTo>
                      <a:pt x="5380" y="513"/>
                    </a:lnTo>
                    <a:lnTo>
                      <a:pt x="5226" y="423"/>
                    </a:lnTo>
                    <a:lnTo>
                      <a:pt x="5086" y="346"/>
                    </a:lnTo>
                    <a:lnTo>
                      <a:pt x="4919" y="282"/>
                    </a:lnTo>
                    <a:lnTo>
                      <a:pt x="4765" y="218"/>
                    </a:lnTo>
                    <a:lnTo>
                      <a:pt x="4599" y="154"/>
                    </a:lnTo>
                    <a:lnTo>
                      <a:pt x="4432" y="116"/>
                    </a:lnTo>
                    <a:lnTo>
                      <a:pt x="4253" y="64"/>
                    </a:lnTo>
                    <a:lnTo>
                      <a:pt x="4087" y="39"/>
                    </a:lnTo>
                    <a:lnTo>
                      <a:pt x="3907" y="13"/>
                    </a:lnTo>
                    <a:lnTo>
                      <a:pt x="37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957;p38">
                <a:extLst>
                  <a:ext uri="{FF2B5EF4-FFF2-40B4-BE49-F238E27FC236}">
                    <a16:creationId xmlns:a16="http://schemas.microsoft.com/office/drawing/2014/main" id="{3DCE6665-129B-44A6-B3E9-4F402C2E76A8}"/>
                  </a:ext>
                </a:extLst>
              </p:cNvPr>
              <p:cNvSpPr/>
              <p:nvPr/>
            </p:nvSpPr>
            <p:spPr>
              <a:xfrm>
                <a:off x="3126195" y="6689613"/>
                <a:ext cx="77676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868" extrusionOk="0">
                    <a:moveTo>
                      <a:pt x="2421" y="1"/>
                    </a:moveTo>
                    <a:lnTo>
                      <a:pt x="2177" y="13"/>
                    </a:lnTo>
                    <a:lnTo>
                      <a:pt x="1934" y="52"/>
                    </a:lnTo>
                    <a:lnTo>
                      <a:pt x="1704" y="103"/>
                    </a:lnTo>
                    <a:lnTo>
                      <a:pt x="1486" y="193"/>
                    </a:lnTo>
                    <a:lnTo>
                      <a:pt x="1268" y="295"/>
                    </a:lnTo>
                    <a:lnTo>
                      <a:pt x="1063" y="410"/>
                    </a:lnTo>
                    <a:lnTo>
                      <a:pt x="884" y="551"/>
                    </a:lnTo>
                    <a:lnTo>
                      <a:pt x="705" y="705"/>
                    </a:lnTo>
                    <a:lnTo>
                      <a:pt x="551" y="884"/>
                    </a:lnTo>
                    <a:lnTo>
                      <a:pt x="410" y="1076"/>
                    </a:lnTo>
                    <a:lnTo>
                      <a:pt x="282" y="1269"/>
                    </a:lnTo>
                    <a:lnTo>
                      <a:pt x="179" y="1486"/>
                    </a:lnTo>
                    <a:lnTo>
                      <a:pt x="103" y="1704"/>
                    </a:lnTo>
                    <a:lnTo>
                      <a:pt x="39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39" y="2921"/>
                    </a:lnTo>
                    <a:lnTo>
                      <a:pt x="103" y="3151"/>
                    </a:lnTo>
                    <a:lnTo>
                      <a:pt x="179" y="3382"/>
                    </a:lnTo>
                    <a:lnTo>
                      <a:pt x="282" y="3587"/>
                    </a:lnTo>
                    <a:lnTo>
                      <a:pt x="410" y="3792"/>
                    </a:lnTo>
                    <a:lnTo>
                      <a:pt x="551" y="3984"/>
                    </a:lnTo>
                    <a:lnTo>
                      <a:pt x="705" y="4150"/>
                    </a:lnTo>
                    <a:lnTo>
                      <a:pt x="884" y="4304"/>
                    </a:lnTo>
                    <a:lnTo>
                      <a:pt x="1063" y="4445"/>
                    </a:lnTo>
                    <a:lnTo>
                      <a:pt x="1268" y="4573"/>
                    </a:lnTo>
                    <a:lnTo>
                      <a:pt x="1486" y="4675"/>
                    </a:lnTo>
                    <a:lnTo>
                      <a:pt x="1704" y="4752"/>
                    </a:lnTo>
                    <a:lnTo>
                      <a:pt x="1934" y="4816"/>
                    </a:lnTo>
                    <a:lnTo>
                      <a:pt x="2177" y="4855"/>
                    </a:lnTo>
                    <a:lnTo>
                      <a:pt x="2421" y="4868"/>
                    </a:lnTo>
                    <a:lnTo>
                      <a:pt x="2677" y="4855"/>
                    </a:lnTo>
                    <a:lnTo>
                      <a:pt x="2920" y="4816"/>
                    </a:lnTo>
                    <a:lnTo>
                      <a:pt x="3151" y="4752"/>
                    </a:lnTo>
                    <a:lnTo>
                      <a:pt x="3369" y="4675"/>
                    </a:lnTo>
                    <a:lnTo>
                      <a:pt x="3586" y="4573"/>
                    </a:lnTo>
                    <a:lnTo>
                      <a:pt x="3791" y="4445"/>
                    </a:lnTo>
                    <a:lnTo>
                      <a:pt x="3971" y="4304"/>
                    </a:lnTo>
                    <a:lnTo>
                      <a:pt x="4150" y="4150"/>
                    </a:lnTo>
                    <a:lnTo>
                      <a:pt x="4304" y="3984"/>
                    </a:lnTo>
                    <a:lnTo>
                      <a:pt x="4444" y="3792"/>
                    </a:lnTo>
                    <a:lnTo>
                      <a:pt x="4560" y="3587"/>
                    </a:lnTo>
                    <a:lnTo>
                      <a:pt x="4662" y="3382"/>
                    </a:lnTo>
                    <a:lnTo>
                      <a:pt x="4752" y="3151"/>
                    </a:lnTo>
                    <a:lnTo>
                      <a:pt x="4803" y="2921"/>
                    </a:lnTo>
                    <a:lnTo>
                      <a:pt x="4841" y="2677"/>
                    </a:lnTo>
                    <a:lnTo>
                      <a:pt x="4854" y="2434"/>
                    </a:lnTo>
                    <a:lnTo>
                      <a:pt x="4841" y="2178"/>
                    </a:lnTo>
                    <a:lnTo>
                      <a:pt x="4803" y="1935"/>
                    </a:lnTo>
                    <a:lnTo>
                      <a:pt x="4752" y="1704"/>
                    </a:lnTo>
                    <a:lnTo>
                      <a:pt x="4662" y="1486"/>
                    </a:lnTo>
                    <a:lnTo>
                      <a:pt x="4560" y="1269"/>
                    </a:lnTo>
                    <a:lnTo>
                      <a:pt x="4444" y="1076"/>
                    </a:lnTo>
                    <a:lnTo>
                      <a:pt x="4304" y="884"/>
                    </a:lnTo>
                    <a:lnTo>
                      <a:pt x="4150" y="705"/>
                    </a:lnTo>
                    <a:lnTo>
                      <a:pt x="3971" y="551"/>
                    </a:lnTo>
                    <a:lnTo>
                      <a:pt x="3791" y="410"/>
                    </a:lnTo>
                    <a:lnTo>
                      <a:pt x="3586" y="295"/>
                    </a:lnTo>
                    <a:lnTo>
                      <a:pt x="3369" y="193"/>
                    </a:lnTo>
                    <a:lnTo>
                      <a:pt x="3151" y="103"/>
                    </a:lnTo>
                    <a:lnTo>
                      <a:pt x="2920" y="52"/>
                    </a:lnTo>
                    <a:lnTo>
                      <a:pt x="2677" y="13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958;p38">
                <a:extLst>
                  <a:ext uri="{FF2B5EF4-FFF2-40B4-BE49-F238E27FC236}">
                    <a16:creationId xmlns:a16="http://schemas.microsoft.com/office/drawing/2014/main" id="{285F3862-85CA-44C3-9B5B-C106F0D25CB7}"/>
                  </a:ext>
                </a:extLst>
              </p:cNvPr>
              <p:cNvSpPr/>
              <p:nvPr/>
            </p:nvSpPr>
            <p:spPr>
              <a:xfrm>
                <a:off x="5216318" y="6518979"/>
                <a:ext cx="1135313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96" h="7096" extrusionOk="0">
                    <a:moveTo>
                      <a:pt x="3369" y="0"/>
                    </a:moveTo>
                    <a:lnTo>
                      <a:pt x="3189" y="13"/>
                    </a:lnTo>
                    <a:lnTo>
                      <a:pt x="3010" y="39"/>
                    </a:lnTo>
                    <a:lnTo>
                      <a:pt x="2831" y="64"/>
                    </a:lnTo>
                    <a:lnTo>
                      <a:pt x="2664" y="116"/>
                    </a:lnTo>
                    <a:lnTo>
                      <a:pt x="2498" y="154"/>
                    </a:lnTo>
                    <a:lnTo>
                      <a:pt x="2331" y="218"/>
                    </a:lnTo>
                    <a:lnTo>
                      <a:pt x="2165" y="282"/>
                    </a:lnTo>
                    <a:lnTo>
                      <a:pt x="2011" y="346"/>
                    </a:lnTo>
                    <a:lnTo>
                      <a:pt x="1857" y="423"/>
                    </a:lnTo>
                    <a:lnTo>
                      <a:pt x="1716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94" y="807"/>
                    </a:lnTo>
                    <a:lnTo>
                      <a:pt x="1166" y="922"/>
                    </a:lnTo>
                    <a:lnTo>
                      <a:pt x="1038" y="1038"/>
                    </a:lnTo>
                    <a:lnTo>
                      <a:pt x="922" y="1166"/>
                    </a:lnTo>
                    <a:lnTo>
                      <a:pt x="807" y="1294"/>
                    </a:lnTo>
                    <a:lnTo>
                      <a:pt x="705" y="1422"/>
                    </a:lnTo>
                    <a:lnTo>
                      <a:pt x="615" y="1563"/>
                    </a:lnTo>
                    <a:lnTo>
                      <a:pt x="512" y="1704"/>
                    </a:lnTo>
                    <a:lnTo>
                      <a:pt x="436" y="1857"/>
                    </a:lnTo>
                    <a:lnTo>
                      <a:pt x="359" y="2011"/>
                    </a:lnTo>
                    <a:lnTo>
                      <a:pt x="282" y="2165"/>
                    </a:lnTo>
                    <a:lnTo>
                      <a:pt x="218" y="2331"/>
                    </a:lnTo>
                    <a:lnTo>
                      <a:pt x="167" y="2485"/>
                    </a:lnTo>
                    <a:lnTo>
                      <a:pt x="115" y="2664"/>
                    </a:lnTo>
                    <a:lnTo>
                      <a:pt x="77" y="2831"/>
                    </a:lnTo>
                    <a:lnTo>
                      <a:pt x="39" y="3010"/>
                    </a:lnTo>
                    <a:lnTo>
                      <a:pt x="26" y="3177"/>
                    </a:lnTo>
                    <a:lnTo>
                      <a:pt x="13" y="3356"/>
                    </a:lnTo>
                    <a:lnTo>
                      <a:pt x="0" y="3548"/>
                    </a:lnTo>
                    <a:lnTo>
                      <a:pt x="13" y="3727"/>
                    </a:lnTo>
                    <a:lnTo>
                      <a:pt x="26" y="3907"/>
                    </a:lnTo>
                    <a:lnTo>
                      <a:pt x="39" y="4086"/>
                    </a:lnTo>
                    <a:lnTo>
                      <a:pt x="77" y="4265"/>
                    </a:lnTo>
                    <a:lnTo>
                      <a:pt x="115" y="4432"/>
                    </a:lnTo>
                    <a:lnTo>
                      <a:pt x="167" y="4598"/>
                    </a:lnTo>
                    <a:lnTo>
                      <a:pt x="218" y="4765"/>
                    </a:lnTo>
                    <a:lnTo>
                      <a:pt x="282" y="4931"/>
                    </a:lnTo>
                    <a:lnTo>
                      <a:pt x="359" y="5085"/>
                    </a:lnTo>
                    <a:lnTo>
                      <a:pt x="436" y="5239"/>
                    </a:lnTo>
                    <a:lnTo>
                      <a:pt x="512" y="5380"/>
                    </a:lnTo>
                    <a:lnTo>
                      <a:pt x="615" y="5533"/>
                    </a:lnTo>
                    <a:lnTo>
                      <a:pt x="705" y="5661"/>
                    </a:lnTo>
                    <a:lnTo>
                      <a:pt x="807" y="5802"/>
                    </a:lnTo>
                    <a:lnTo>
                      <a:pt x="922" y="5930"/>
                    </a:lnTo>
                    <a:lnTo>
                      <a:pt x="1038" y="6058"/>
                    </a:lnTo>
                    <a:lnTo>
                      <a:pt x="1166" y="6174"/>
                    </a:lnTo>
                    <a:lnTo>
                      <a:pt x="1294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16" y="6584"/>
                    </a:lnTo>
                    <a:lnTo>
                      <a:pt x="1857" y="6660"/>
                    </a:lnTo>
                    <a:lnTo>
                      <a:pt x="2011" y="6737"/>
                    </a:lnTo>
                    <a:lnTo>
                      <a:pt x="2165" y="6814"/>
                    </a:lnTo>
                    <a:lnTo>
                      <a:pt x="2331" y="6878"/>
                    </a:lnTo>
                    <a:lnTo>
                      <a:pt x="2498" y="6929"/>
                    </a:lnTo>
                    <a:lnTo>
                      <a:pt x="2664" y="6981"/>
                    </a:lnTo>
                    <a:lnTo>
                      <a:pt x="2831" y="7019"/>
                    </a:lnTo>
                    <a:lnTo>
                      <a:pt x="3010" y="7045"/>
                    </a:lnTo>
                    <a:lnTo>
                      <a:pt x="3189" y="7070"/>
                    </a:lnTo>
                    <a:lnTo>
                      <a:pt x="3369" y="7083"/>
                    </a:lnTo>
                    <a:lnTo>
                      <a:pt x="3548" y="7096"/>
                    </a:lnTo>
                    <a:lnTo>
                      <a:pt x="3727" y="7083"/>
                    </a:lnTo>
                    <a:lnTo>
                      <a:pt x="3919" y="7070"/>
                    </a:lnTo>
                    <a:lnTo>
                      <a:pt x="4086" y="7045"/>
                    </a:lnTo>
                    <a:lnTo>
                      <a:pt x="4265" y="7019"/>
                    </a:lnTo>
                    <a:lnTo>
                      <a:pt x="4432" y="6981"/>
                    </a:lnTo>
                    <a:lnTo>
                      <a:pt x="4611" y="6929"/>
                    </a:lnTo>
                    <a:lnTo>
                      <a:pt x="4765" y="6878"/>
                    </a:lnTo>
                    <a:lnTo>
                      <a:pt x="4931" y="6814"/>
                    </a:lnTo>
                    <a:lnTo>
                      <a:pt x="5085" y="6737"/>
                    </a:lnTo>
                    <a:lnTo>
                      <a:pt x="5239" y="6660"/>
                    </a:lnTo>
                    <a:lnTo>
                      <a:pt x="5392" y="6584"/>
                    </a:lnTo>
                    <a:lnTo>
                      <a:pt x="5533" y="6481"/>
                    </a:lnTo>
                    <a:lnTo>
                      <a:pt x="5674" y="6391"/>
                    </a:lnTo>
                    <a:lnTo>
                      <a:pt x="5802" y="6276"/>
                    </a:lnTo>
                    <a:lnTo>
                      <a:pt x="5930" y="6174"/>
                    </a:lnTo>
                    <a:lnTo>
                      <a:pt x="6058" y="6058"/>
                    </a:lnTo>
                    <a:lnTo>
                      <a:pt x="6173" y="5930"/>
                    </a:lnTo>
                    <a:lnTo>
                      <a:pt x="6289" y="5802"/>
                    </a:lnTo>
                    <a:lnTo>
                      <a:pt x="6391" y="5661"/>
                    </a:lnTo>
                    <a:lnTo>
                      <a:pt x="6494" y="5533"/>
                    </a:lnTo>
                    <a:lnTo>
                      <a:pt x="6583" y="5380"/>
                    </a:lnTo>
                    <a:lnTo>
                      <a:pt x="6673" y="5239"/>
                    </a:lnTo>
                    <a:lnTo>
                      <a:pt x="6750" y="5085"/>
                    </a:lnTo>
                    <a:lnTo>
                      <a:pt x="6814" y="4931"/>
                    </a:lnTo>
                    <a:lnTo>
                      <a:pt x="6878" y="4765"/>
                    </a:lnTo>
                    <a:lnTo>
                      <a:pt x="6942" y="4598"/>
                    </a:lnTo>
                    <a:lnTo>
                      <a:pt x="6980" y="4432"/>
                    </a:lnTo>
                    <a:lnTo>
                      <a:pt x="7019" y="4265"/>
                    </a:lnTo>
                    <a:lnTo>
                      <a:pt x="7057" y="4086"/>
                    </a:lnTo>
                    <a:lnTo>
                      <a:pt x="7083" y="3907"/>
                    </a:lnTo>
                    <a:lnTo>
                      <a:pt x="7096" y="3727"/>
                    </a:lnTo>
                    <a:lnTo>
                      <a:pt x="7096" y="3548"/>
                    </a:lnTo>
                    <a:lnTo>
                      <a:pt x="7096" y="3356"/>
                    </a:lnTo>
                    <a:lnTo>
                      <a:pt x="7083" y="3177"/>
                    </a:lnTo>
                    <a:lnTo>
                      <a:pt x="7057" y="3010"/>
                    </a:lnTo>
                    <a:lnTo>
                      <a:pt x="7019" y="2831"/>
                    </a:lnTo>
                    <a:lnTo>
                      <a:pt x="6980" y="2664"/>
                    </a:lnTo>
                    <a:lnTo>
                      <a:pt x="6942" y="2485"/>
                    </a:lnTo>
                    <a:lnTo>
                      <a:pt x="6878" y="2331"/>
                    </a:lnTo>
                    <a:lnTo>
                      <a:pt x="6814" y="2165"/>
                    </a:lnTo>
                    <a:lnTo>
                      <a:pt x="6750" y="2011"/>
                    </a:lnTo>
                    <a:lnTo>
                      <a:pt x="6673" y="1857"/>
                    </a:lnTo>
                    <a:lnTo>
                      <a:pt x="6583" y="1704"/>
                    </a:lnTo>
                    <a:lnTo>
                      <a:pt x="6494" y="1563"/>
                    </a:lnTo>
                    <a:lnTo>
                      <a:pt x="6391" y="1422"/>
                    </a:lnTo>
                    <a:lnTo>
                      <a:pt x="6289" y="1294"/>
                    </a:lnTo>
                    <a:lnTo>
                      <a:pt x="6173" y="1166"/>
                    </a:lnTo>
                    <a:lnTo>
                      <a:pt x="6058" y="1038"/>
                    </a:lnTo>
                    <a:lnTo>
                      <a:pt x="5930" y="922"/>
                    </a:lnTo>
                    <a:lnTo>
                      <a:pt x="5802" y="807"/>
                    </a:lnTo>
                    <a:lnTo>
                      <a:pt x="5674" y="705"/>
                    </a:lnTo>
                    <a:lnTo>
                      <a:pt x="5533" y="602"/>
                    </a:lnTo>
                    <a:lnTo>
                      <a:pt x="5392" y="513"/>
                    </a:lnTo>
                    <a:lnTo>
                      <a:pt x="5239" y="423"/>
                    </a:lnTo>
                    <a:lnTo>
                      <a:pt x="5085" y="346"/>
                    </a:lnTo>
                    <a:lnTo>
                      <a:pt x="4931" y="282"/>
                    </a:lnTo>
                    <a:lnTo>
                      <a:pt x="4765" y="218"/>
                    </a:lnTo>
                    <a:lnTo>
                      <a:pt x="4611" y="154"/>
                    </a:lnTo>
                    <a:lnTo>
                      <a:pt x="4432" y="116"/>
                    </a:lnTo>
                    <a:lnTo>
                      <a:pt x="4265" y="64"/>
                    </a:lnTo>
                    <a:lnTo>
                      <a:pt x="4086" y="39"/>
                    </a:lnTo>
                    <a:lnTo>
                      <a:pt x="3919" y="13"/>
                    </a:lnTo>
                    <a:lnTo>
                      <a:pt x="3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959;p38">
                <a:extLst>
                  <a:ext uri="{FF2B5EF4-FFF2-40B4-BE49-F238E27FC236}">
                    <a16:creationId xmlns:a16="http://schemas.microsoft.com/office/drawing/2014/main" id="{7BC9C5D6-B5EE-4212-8CA6-FBB8F0B0E48D}"/>
                  </a:ext>
                </a:extLst>
              </p:cNvPr>
              <p:cNvSpPr/>
              <p:nvPr/>
            </p:nvSpPr>
            <p:spPr>
              <a:xfrm>
                <a:off x="5394550" y="6689616"/>
                <a:ext cx="77884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4868" extrusionOk="0">
                    <a:moveTo>
                      <a:pt x="2434" y="1"/>
                    </a:moveTo>
                    <a:lnTo>
                      <a:pt x="2191" y="13"/>
                    </a:lnTo>
                    <a:lnTo>
                      <a:pt x="1947" y="52"/>
                    </a:lnTo>
                    <a:lnTo>
                      <a:pt x="1717" y="103"/>
                    </a:lnTo>
                    <a:lnTo>
                      <a:pt x="1486" y="193"/>
                    </a:lnTo>
                    <a:lnTo>
                      <a:pt x="1281" y="295"/>
                    </a:lnTo>
                    <a:lnTo>
                      <a:pt x="1076" y="410"/>
                    </a:lnTo>
                    <a:lnTo>
                      <a:pt x="884" y="551"/>
                    </a:lnTo>
                    <a:lnTo>
                      <a:pt x="718" y="705"/>
                    </a:lnTo>
                    <a:lnTo>
                      <a:pt x="564" y="884"/>
                    </a:lnTo>
                    <a:lnTo>
                      <a:pt x="423" y="1076"/>
                    </a:lnTo>
                    <a:lnTo>
                      <a:pt x="295" y="1269"/>
                    </a:lnTo>
                    <a:lnTo>
                      <a:pt x="193" y="1486"/>
                    </a:lnTo>
                    <a:lnTo>
                      <a:pt x="116" y="1704"/>
                    </a:lnTo>
                    <a:lnTo>
                      <a:pt x="52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52" y="2921"/>
                    </a:lnTo>
                    <a:lnTo>
                      <a:pt x="116" y="3151"/>
                    </a:lnTo>
                    <a:lnTo>
                      <a:pt x="193" y="3382"/>
                    </a:lnTo>
                    <a:lnTo>
                      <a:pt x="295" y="3587"/>
                    </a:lnTo>
                    <a:lnTo>
                      <a:pt x="423" y="3792"/>
                    </a:lnTo>
                    <a:lnTo>
                      <a:pt x="564" y="3984"/>
                    </a:lnTo>
                    <a:lnTo>
                      <a:pt x="718" y="4150"/>
                    </a:lnTo>
                    <a:lnTo>
                      <a:pt x="884" y="4304"/>
                    </a:lnTo>
                    <a:lnTo>
                      <a:pt x="1076" y="4445"/>
                    </a:lnTo>
                    <a:lnTo>
                      <a:pt x="1281" y="4573"/>
                    </a:lnTo>
                    <a:lnTo>
                      <a:pt x="1486" y="4675"/>
                    </a:lnTo>
                    <a:lnTo>
                      <a:pt x="1717" y="4752"/>
                    </a:lnTo>
                    <a:lnTo>
                      <a:pt x="1947" y="4816"/>
                    </a:lnTo>
                    <a:lnTo>
                      <a:pt x="2191" y="4855"/>
                    </a:lnTo>
                    <a:lnTo>
                      <a:pt x="2434" y="4868"/>
                    </a:lnTo>
                    <a:lnTo>
                      <a:pt x="2690" y="4855"/>
                    </a:lnTo>
                    <a:lnTo>
                      <a:pt x="2921" y="4816"/>
                    </a:lnTo>
                    <a:lnTo>
                      <a:pt x="3164" y="4752"/>
                    </a:lnTo>
                    <a:lnTo>
                      <a:pt x="3382" y="4675"/>
                    </a:lnTo>
                    <a:lnTo>
                      <a:pt x="3599" y="4573"/>
                    </a:lnTo>
                    <a:lnTo>
                      <a:pt x="3792" y="4445"/>
                    </a:lnTo>
                    <a:lnTo>
                      <a:pt x="3984" y="4304"/>
                    </a:lnTo>
                    <a:lnTo>
                      <a:pt x="4150" y="4150"/>
                    </a:lnTo>
                    <a:lnTo>
                      <a:pt x="4317" y="3984"/>
                    </a:lnTo>
                    <a:lnTo>
                      <a:pt x="4458" y="3792"/>
                    </a:lnTo>
                    <a:lnTo>
                      <a:pt x="4573" y="3587"/>
                    </a:lnTo>
                    <a:lnTo>
                      <a:pt x="4675" y="3382"/>
                    </a:lnTo>
                    <a:lnTo>
                      <a:pt x="4765" y="3151"/>
                    </a:lnTo>
                    <a:lnTo>
                      <a:pt x="4816" y="2921"/>
                    </a:lnTo>
                    <a:lnTo>
                      <a:pt x="4855" y="2677"/>
                    </a:lnTo>
                    <a:lnTo>
                      <a:pt x="4867" y="2434"/>
                    </a:lnTo>
                    <a:lnTo>
                      <a:pt x="4855" y="2178"/>
                    </a:lnTo>
                    <a:lnTo>
                      <a:pt x="4816" y="1935"/>
                    </a:lnTo>
                    <a:lnTo>
                      <a:pt x="4765" y="1704"/>
                    </a:lnTo>
                    <a:lnTo>
                      <a:pt x="4675" y="1486"/>
                    </a:lnTo>
                    <a:lnTo>
                      <a:pt x="4573" y="1269"/>
                    </a:lnTo>
                    <a:lnTo>
                      <a:pt x="4458" y="1076"/>
                    </a:lnTo>
                    <a:lnTo>
                      <a:pt x="4317" y="884"/>
                    </a:lnTo>
                    <a:lnTo>
                      <a:pt x="4150" y="705"/>
                    </a:lnTo>
                    <a:lnTo>
                      <a:pt x="3984" y="551"/>
                    </a:lnTo>
                    <a:lnTo>
                      <a:pt x="3792" y="410"/>
                    </a:lnTo>
                    <a:lnTo>
                      <a:pt x="3599" y="295"/>
                    </a:lnTo>
                    <a:lnTo>
                      <a:pt x="3382" y="193"/>
                    </a:lnTo>
                    <a:lnTo>
                      <a:pt x="3164" y="103"/>
                    </a:lnTo>
                    <a:lnTo>
                      <a:pt x="2921" y="52"/>
                    </a:lnTo>
                    <a:lnTo>
                      <a:pt x="2690" y="13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960;p38">
                <a:extLst>
                  <a:ext uri="{FF2B5EF4-FFF2-40B4-BE49-F238E27FC236}">
                    <a16:creationId xmlns:a16="http://schemas.microsoft.com/office/drawing/2014/main" id="{CE630091-4418-448F-B7E1-C72C8D3CB160}"/>
                  </a:ext>
                </a:extLst>
              </p:cNvPr>
              <p:cNvSpPr/>
              <p:nvPr/>
            </p:nvSpPr>
            <p:spPr>
              <a:xfrm>
                <a:off x="3017562" y="8541678"/>
                <a:ext cx="3264509" cy="892729"/>
              </a:xfrm>
              <a:custGeom>
                <a:avLst/>
                <a:gdLst/>
                <a:ahLst/>
                <a:cxnLst/>
                <a:rect l="l" t="t" r="r" b="b"/>
                <a:pathLst>
                  <a:path w="20404" h="5828" extrusionOk="0">
                    <a:moveTo>
                      <a:pt x="2664" y="0"/>
                    </a:moveTo>
                    <a:lnTo>
                      <a:pt x="2395" y="13"/>
                    </a:lnTo>
                    <a:lnTo>
                      <a:pt x="2126" y="51"/>
                    </a:lnTo>
                    <a:lnTo>
                      <a:pt x="1870" y="116"/>
                    </a:lnTo>
                    <a:lnTo>
                      <a:pt x="1627" y="205"/>
                    </a:lnTo>
                    <a:lnTo>
                      <a:pt x="1396" y="320"/>
                    </a:lnTo>
                    <a:lnTo>
                      <a:pt x="1179" y="449"/>
                    </a:lnTo>
                    <a:lnTo>
                      <a:pt x="974" y="602"/>
                    </a:lnTo>
                    <a:lnTo>
                      <a:pt x="782" y="782"/>
                    </a:lnTo>
                    <a:lnTo>
                      <a:pt x="615" y="961"/>
                    </a:lnTo>
                    <a:lnTo>
                      <a:pt x="461" y="1166"/>
                    </a:lnTo>
                    <a:lnTo>
                      <a:pt x="320" y="1383"/>
                    </a:lnTo>
                    <a:lnTo>
                      <a:pt x="205" y="1627"/>
                    </a:lnTo>
                    <a:lnTo>
                      <a:pt x="116" y="1870"/>
                    </a:lnTo>
                    <a:lnTo>
                      <a:pt x="52" y="2126"/>
                    </a:lnTo>
                    <a:lnTo>
                      <a:pt x="13" y="2383"/>
                    </a:lnTo>
                    <a:lnTo>
                      <a:pt x="0" y="2651"/>
                    </a:lnTo>
                    <a:lnTo>
                      <a:pt x="0" y="3164"/>
                    </a:lnTo>
                    <a:lnTo>
                      <a:pt x="13" y="3433"/>
                    </a:lnTo>
                    <a:lnTo>
                      <a:pt x="52" y="3702"/>
                    </a:lnTo>
                    <a:lnTo>
                      <a:pt x="116" y="3958"/>
                    </a:lnTo>
                    <a:lnTo>
                      <a:pt x="205" y="4201"/>
                    </a:lnTo>
                    <a:lnTo>
                      <a:pt x="320" y="4432"/>
                    </a:lnTo>
                    <a:lnTo>
                      <a:pt x="461" y="4649"/>
                    </a:lnTo>
                    <a:lnTo>
                      <a:pt x="615" y="4854"/>
                    </a:lnTo>
                    <a:lnTo>
                      <a:pt x="782" y="5047"/>
                    </a:lnTo>
                    <a:lnTo>
                      <a:pt x="974" y="5213"/>
                    </a:lnTo>
                    <a:lnTo>
                      <a:pt x="1179" y="5367"/>
                    </a:lnTo>
                    <a:lnTo>
                      <a:pt x="1396" y="5508"/>
                    </a:lnTo>
                    <a:lnTo>
                      <a:pt x="1627" y="5610"/>
                    </a:lnTo>
                    <a:lnTo>
                      <a:pt x="1870" y="5700"/>
                    </a:lnTo>
                    <a:lnTo>
                      <a:pt x="2126" y="5764"/>
                    </a:lnTo>
                    <a:lnTo>
                      <a:pt x="2395" y="5815"/>
                    </a:lnTo>
                    <a:lnTo>
                      <a:pt x="2664" y="5828"/>
                    </a:lnTo>
                    <a:lnTo>
                      <a:pt x="17739" y="5828"/>
                    </a:lnTo>
                    <a:lnTo>
                      <a:pt x="18008" y="5815"/>
                    </a:lnTo>
                    <a:lnTo>
                      <a:pt x="18277" y="5764"/>
                    </a:lnTo>
                    <a:lnTo>
                      <a:pt x="18533" y="5700"/>
                    </a:lnTo>
                    <a:lnTo>
                      <a:pt x="18777" y="5610"/>
                    </a:lnTo>
                    <a:lnTo>
                      <a:pt x="19007" y="5508"/>
                    </a:lnTo>
                    <a:lnTo>
                      <a:pt x="19225" y="5367"/>
                    </a:lnTo>
                    <a:lnTo>
                      <a:pt x="19430" y="5213"/>
                    </a:lnTo>
                    <a:lnTo>
                      <a:pt x="19622" y="5047"/>
                    </a:lnTo>
                    <a:lnTo>
                      <a:pt x="19788" y="4854"/>
                    </a:lnTo>
                    <a:lnTo>
                      <a:pt x="19942" y="4649"/>
                    </a:lnTo>
                    <a:lnTo>
                      <a:pt x="20070" y="4432"/>
                    </a:lnTo>
                    <a:lnTo>
                      <a:pt x="20185" y="4201"/>
                    </a:lnTo>
                    <a:lnTo>
                      <a:pt x="20275" y="3958"/>
                    </a:lnTo>
                    <a:lnTo>
                      <a:pt x="20339" y="3702"/>
                    </a:lnTo>
                    <a:lnTo>
                      <a:pt x="20378" y="3433"/>
                    </a:lnTo>
                    <a:lnTo>
                      <a:pt x="20403" y="3164"/>
                    </a:lnTo>
                    <a:lnTo>
                      <a:pt x="20403" y="2651"/>
                    </a:lnTo>
                    <a:lnTo>
                      <a:pt x="20378" y="2383"/>
                    </a:lnTo>
                    <a:lnTo>
                      <a:pt x="20339" y="2126"/>
                    </a:lnTo>
                    <a:lnTo>
                      <a:pt x="20275" y="1870"/>
                    </a:lnTo>
                    <a:lnTo>
                      <a:pt x="20185" y="1627"/>
                    </a:lnTo>
                    <a:lnTo>
                      <a:pt x="20070" y="1383"/>
                    </a:lnTo>
                    <a:lnTo>
                      <a:pt x="19942" y="1166"/>
                    </a:lnTo>
                    <a:lnTo>
                      <a:pt x="19788" y="961"/>
                    </a:lnTo>
                    <a:lnTo>
                      <a:pt x="19622" y="782"/>
                    </a:lnTo>
                    <a:lnTo>
                      <a:pt x="19430" y="602"/>
                    </a:lnTo>
                    <a:lnTo>
                      <a:pt x="19225" y="449"/>
                    </a:lnTo>
                    <a:lnTo>
                      <a:pt x="19007" y="320"/>
                    </a:lnTo>
                    <a:lnTo>
                      <a:pt x="18777" y="205"/>
                    </a:lnTo>
                    <a:lnTo>
                      <a:pt x="18533" y="116"/>
                    </a:lnTo>
                    <a:lnTo>
                      <a:pt x="18277" y="51"/>
                    </a:lnTo>
                    <a:lnTo>
                      <a:pt x="18008" y="13"/>
                    </a:lnTo>
                    <a:lnTo>
                      <a:pt x="177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961;p38">
                <a:extLst>
                  <a:ext uri="{FF2B5EF4-FFF2-40B4-BE49-F238E27FC236}">
                    <a16:creationId xmlns:a16="http://schemas.microsoft.com/office/drawing/2014/main" id="{EB59DD1A-25B1-4635-9CD9-4E493BDBEA3D}"/>
                  </a:ext>
                </a:extLst>
              </p:cNvPr>
              <p:cNvSpPr/>
              <p:nvPr/>
            </p:nvSpPr>
            <p:spPr>
              <a:xfrm>
                <a:off x="3189712" y="8708335"/>
                <a:ext cx="2918122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18239" h="3652" extrusionOk="0">
                    <a:moveTo>
                      <a:pt x="1640" y="1"/>
                    </a:moveTo>
                    <a:lnTo>
                      <a:pt x="1460" y="39"/>
                    </a:lnTo>
                    <a:lnTo>
                      <a:pt x="1281" y="78"/>
                    </a:lnTo>
                    <a:lnTo>
                      <a:pt x="1114" y="142"/>
                    </a:lnTo>
                    <a:lnTo>
                      <a:pt x="961" y="219"/>
                    </a:lnTo>
                    <a:lnTo>
                      <a:pt x="807" y="308"/>
                    </a:lnTo>
                    <a:lnTo>
                      <a:pt x="666" y="411"/>
                    </a:lnTo>
                    <a:lnTo>
                      <a:pt x="538" y="526"/>
                    </a:lnTo>
                    <a:lnTo>
                      <a:pt x="423" y="667"/>
                    </a:lnTo>
                    <a:lnTo>
                      <a:pt x="320" y="795"/>
                    </a:lnTo>
                    <a:lnTo>
                      <a:pt x="218" y="949"/>
                    </a:lnTo>
                    <a:lnTo>
                      <a:pt x="141" y="1115"/>
                    </a:lnTo>
                    <a:lnTo>
                      <a:pt x="90" y="1282"/>
                    </a:lnTo>
                    <a:lnTo>
                      <a:pt x="39" y="1448"/>
                    </a:lnTo>
                    <a:lnTo>
                      <a:pt x="13" y="1640"/>
                    </a:lnTo>
                    <a:lnTo>
                      <a:pt x="0" y="1820"/>
                    </a:lnTo>
                    <a:lnTo>
                      <a:pt x="13" y="2012"/>
                    </a:lnTo>
                    <a:lnTo>
                      <a:pt x="39" y="2191"/>
                    </a:lnTo>
                    <a:lnTo>
                      <a:pt x="90" y="2358"/>
                    </a:lnTo>
                    <a:lnTo>
                      <a:pt x="141" y="2537"/>
                    </a:lnTo>
                    <a:lnTo>
                      <a:pt x="218" y="2691"/>
                    </a:lnTo>
                    <a:lnTo>
                      <a:pt x="320" y="2844"/>
                    </a:lnTo>
                    <a:lnTo>
                      <a:pt x="423" y="2985"/>
                    </a:lnTo>
                    <a:lnTo>
                      <a:pt x="538" y="3113"/>
                    </a:lnTo>
                    <a:lnTo>
                      <a:pt x="666" y="3228"/>
                    </a:lnTo>
                    <a:lnTo>
                      <a:pt x="807" y="3331"/>
                    </a:lnTo>
                    <a:lnTo>
                      <a:pt x="961" y="3421"/>
                    </a:lnTo>
                    <a:lnTo>
                      <a:pt x="1114" y="3497"/>
                    </a:lnTo>
                    <a:lnTo>
                      <a:pt x="1281" y="3561"/>
                    </a:lnTo>
                    <a:lnTo>
                      <a:pt x="1460" y="3613"/>
                    </a:lnTo>
                    <a:lnTo>
                      <a:pt x="1640" y="3638"/>
                    </a:lnTo>
                    <a:lnTo>
                      <a:pt x="1832" y="3651"/>
                    </a:lnTo>
                    <a:lnTo>
                      <a:pt x="16420" y="3651"/>
                    </a:lnTo>
                    <a:lnTo>
                      <a:pt x="16612" y="3638"/>
                    </a:lnTo>
                    <a:lnTo>
                      <a:pt x="16791" y="3613"/>
                    </a:lnTo>
                    <a:lnTo>
                      <a:pt x="16958" y="3561"/>
                    </a:lnTo>
                    <a:lnTo>
                      <a:pt x="17124" y="3497"/>
                    </a:lnTo>
                    <a:lnTo>
                      <a:pt x="17291" y="3421"/>
                    </a:lnTo>
                    <a:lnTo>
                      <a:pt x="17444" y="3331"/>
                    </a:lnTo>
                    <a:lnTo>
                      <a:pt x="17585" y="3228"/>
                    </a:lnTo>
                    <a:lnTo>
                      <a:pt x="17713" y="3113"/>
                    </a:lnTo>
                    <a:lnTo>
                      <a:pt x="17829" y="2985"/>
                    </a:lnTo>
                    <a:lnTo>
                      <a:pt x="17931" y="2844"/>
                    </a:lnTo>
                    <a:lnTo>
                      <a:pt x="18021" y="2691"/>
                    </a:lnTo>
                    <a:lnTo>
                      <a:pt x="18098" y="2537"/>
                    </a:lnTo>
                    <a:lnTo>
                      <a:pt x="18162" y="2358"/>
                    </a:lnTo>
                    <a:lnTo>
                      <a:pt x="18213" y="2191"/>
                    </a:lnTo>
                    <a:lnTo>
                      <a:pt x="18239" y="2012"/>
                    </a:lnTo>
                    <a:lnTo>
                      <a:pt x="18239" y="1820"/>
                    </a:lnTo>
                    <a:lnTo>
                      <a:pt x="18239" y="1640"/>
                    </a:lnTo>
                    <a:lnTo>
                      <a:pt x="18213" y="1448"/>
                    </a:lnTo>
                    <a:lnTo>
                      <a:pt x="18162" y="1282"/>
                    </a:lnTo>
                    <a:lnTo>
                      <a:pt x="18098" y="1115"/>
                    </a:lnTo>
                    <a:lnTo>
                      <a:pt x="18021" y="949"/>
                    </a:lnTo>
                    <a:lnTo>
                      <a:pt x="17931" y="795"/>
                    </a:lnTo>
                    <a:lnTo>
                      <a:pt x="17829" y="667"/>
                    </a:lnTo>
                    <a:lnTo>
                      <a:pt x="17713" y="526"/>
                    </a:lnTo>
                    <a:lnTo>
                      <a:pt x="17585" y="411"/>
                    </a:lnTo>
                    <a:lnTo>
                      <a:pt x="17444" y="308"/>
                    </a:lnTo>
                    <a:lnTo>
                      <a:pt x="17291" y="219"/>
                    </a:lnTo>
                    <a:lnTo>
                      <a:pt x="17124" y="142"/>
                    </a:lnTo>
                    <a:lnTo>
                      <a:pt x="16958" y="78"/>
                    </a:lnTo>
                    <a:lnTo>
                      <a:pt x="16791" y="39"/>
                    </a:lnTo>
                    <a:lnTo>
                      <a:pt x="166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962;p38">
                <a:extLst>
                  <a:ext uri="{FF2B5EF4-FFF2-40B4-BE49-F238E27FC236}">
                    <a16:creationId xmlns:a16="http://schemas.microsoft.com/office/drawing/2014/main" id="{7291850E-59BB-4321-BCB6-39E0A82841EC}"/>
                  </a:ext>
                </a:extLst>
              </p:cNvPr>
              <p:cNvSpPr/>
              <p:nvPr/>
            </p:nvSpPr>
            <p:spPr>
              <a:xfrm>
                <a:off x="4406924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5" y="3651"/>
                    </a:lnTo>
                    <a:lnTo>
                      <a:pt x="303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963;p38">
                <a:extLst>
                  <a:ext uri="{FF2B5EF4-FFF2-40B4-BE49-F238E27FC236}">
                    <a16:creationId xmlns:a16="http://schemas.microsoft.com/office/drawing/2014/main" id="{DEA355A2-943F-4DEC-8B43-095F4AB1C71A}"/>
                  </a:ext>
                </a:extLst>
              </p:cNvPr>
              <p:cNvSpPr/>
              <p:nvPr/>
            </p:nvSpPr>
            <p:spPr>
              <a:xfrm>
                <a:off x="3433540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6" y="3651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964;p38">
                <a:extLst>
                  <a:ext uri="{FF2B5EF4-FFF2-40B4-BE49-F238E27FC236}">
                    <a16:creationId xmlns:a16="http://schemas.microsoft.com/office/drawing/2014/main" id="{8A883C75-56EC-459F-8988-76D58F6D5BA7}"/>
                  </a:ext>
                </a:extLst>
              </p:cNvPr>
              <p:cNvSpPr/>
              <p:nvPr/>
            </p:nvSpPr>
            <p:spPr>
              <a:xfrm>
                <a:off x="5378068" y="8708332"/>
                <a:ext cx="48797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3049" y="3651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965;p38">
                <a:extLst>
                  <a:ext uri="{FF2B5EF4-FFF2-40B4-BE49-F238E27FC236}">
                    <a16:creationId xmlns:a16="http://schemas.microsoft.com/office/drawing/2014/main" id="{EE5BB635-CCFD-4795-9274-0D5ADECAEB9D}"/>
                  </a:ext>
                </a:extLst>
              </p:cNvPr>
              <p:cNvSpPr/>
              <p:nvPr/>
            </p:nvSpPr>
            <p:spPr>
              <a:xfrm>
                <a:off x="3677366" y="10073905"/>
                <a:ext cx="1944882" cy="253206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1653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26" y="333"/>
                    </a:lnTo>
                    <a:lnTo>
                      <a:pt x="64" y="487"/>
                    </a:lnTo>
                    <a:lnTo>
                      <a:pt x="128" y="641"/>
                    </a:lnTo>
                    <a:lnTo>
                      <a:pt x="193" y="781"/>
                    </a:lnTo>
                    <a:lnTo>
                      <a:pt x="269" y="922"/>
                    </a:lnTo>
                    <a:lnTo>
                      <a:pt x="372" y="1050"/>
                    </a:lnTo>
                    <a:lnTo>
                      <a:pt x="474" y="1166"/>
                    </a:lnTo>
                    <a:lnTo>
                      <a:pt x="590" y="1268"/>
                    </a:lnTo>
                    <a:lnTo>
                      <a:pt x="718" y="1371"/>
                    </a:lnTo>
                    <a:lnTo>
                      <a:pt x="859" y="1447"/>
                    </a:lnTo>
                    <a:lnTo>
                      <a:pt x="999" y="1512"/>
                    </a:lnTo>
                    <a:lnTo>
                      <a:pt x="1153" y="1576"/>
                    </a:lnTo>
                    <a:lnTo>
                      <a:pt x="1307" y="1614"/>
                    </a:lnTo>
                    <a:lnTo>
                      <a:pt x="1473" y="1640"/>
                    </a:lnTo>
                    <a:lnTo>
                      <a:pt x="1640" y="1652"/>
                    </a:lnTo>
                    <a:lnTo>
                      <a:pt x="10516" y="1652"/>
                    </a:lnTo>
                    <a:lnTo>
                      <a:pt x="10682" y="1640"/>
                    </a:lnTo>
                    <a:lnTo>
                      <a:pt x="10849" y="1614"/>
                    </a:lnTo>
                    <a:lnTo>
                      <a:pt x="11002" y="1576"/>
                    </a:lnTo>
                    <a:lnTo>
                      <a:pt x="11156" y="1512"/>
                    </a:lnTo>
                    <a:lnTo>
                      <a:pt x="11297" y="1447"/>
                    </a:lnTo>
                    <a:lnTo>
                      <a:pt x="11438" y="1371"/>
                    </a:lnTo>
                    <a:lnTo>
                      <a:pt x="11553" y="1268"/>
                    </a:lnTo>
                    <a:lnTo>
                      <a:pt x="11681" y="1166"/>
                    </a:lnTo>
                    <a:lnTo>
                      <a:pt x="11784" y="1050"/>
                    </a:lnTo>
                    <a:lnTo>
                      <a:pt x="11873" y="922"/>
                    </a:lnTo>
                    <a:lnTo>
                      <a:pt x="11963" y="781"/>
                    </a:lnTo>
                    <a:lnTo>
                      <a:pt x="12027" y="641"/>
                    </a:lnTo>
                    <a:lnTo>
                      <a:pt x="12078" y="487"/>
                    </a:lnTo>
                    <a:lnTo>
                      <a:pt x="12117" y="333"/>
                    </a:lnTo>
                    <a:lnTo>
                      <a:pt x="12142" y="167"/>
                    </a:lnTo>
                    <a:lnTo>
                      <a:pt x="12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966;p38">
                <a:extLst>
                  <a:ext uri="{FF2B5EF4-FFF2-40B4-BE49-F238E27FC236}">
                    <a16:creationId xmlns:a16="http://schemas.microsoft.com/office/drawing/2014/main" id="{BE8F431C-675A-49A2-A14D-B8A21F7B534A}"/>
                  </a:ext>
                </a:extLst>
              </p:cNvPr>
              <p:cNvSpPr/>
              <p:nvPr/>
            </p:nvSpPr>
            <p:spPr>
              <a:xfrm>
                <a:off x="4091264" y="10326956"/>
                <a:ext cx="1116914" cy="837890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5470" extrusionOk="0">
                    <a:moveTo>
                      <a:pt x="1" y="0"/>
                    </a:moveTo>
                    <a:lnTo>
                      <a:pt x="1" y="5469"/>
                    </a:lnTo>
                    <a:lnTo>
                      <a:pt x="6981" y="546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967;p38">
                <a:extLst>
                  <a:ext uri="{FF2B5EF4-FFF2-40B4-BE49-F238E27FC236}">
                    <a16:creationId xmlns:a16="http://schemas.microsoft.com/office/drawing/2014/main" id="{051F1967-F874-4FB6-987D-3C6B5170FCBB}"/>
                  </a:ext>
                </a:extLst>
              </p:cNvPr>
              <p:cNvSpPr/>
              <p:nvPr/>
            </p:nvSpPr>
            <p:spPr>
              <a:xfrm>
                <a:off x="4091264" y="10605587"/>
                <a:ext cx="1116914" cy="278634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819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6981" y="181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968;p38">
                <a:extLst>
                  <a:ext uri="{FF2B5EF4-FFF2-40B4-BE49-F238E27FC236}">
                    <a16:creationId xmlns:a16="http://schemas.microsoft.com/office/drawing/2014/main" id="{CD83FAEC-B6D1-4C68-B93A-2B8B5FE75D09}"/>
                  </a:ext>
                </a:extLst>
              </p:cNvPr>
              <p:cNvSpPr/>
              <p:nvPr/>
            </p:nvSpPr>
            <p:spPr>
              <a:xfrm>
                <a:off x="1517489" y="11164676"/>
                <a:ext cx="6262466" cy="2142515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987" extrusionOk="0">
                    <a:moveTo>
                      <a:pt x="6097" y="0"/>
                    </a:moveTo>
                    <a:lnTo>
                      <a:pt x="5764" y="26"/>
                    </a:lnTo>
                    <a:lnTo>
                      <a:pt x="5444" y="77"/>
                    </a:lnTo>
                    <a:lnTo>
                      <a:pt x="5137" y="128"/>
                    </a:lnTo>
                    <a:lnTo>
                      <a:pt x="4817" y="205"/>
                    </a:lnTo>
                    <a:lnTo>
                      <a:pt x="4522" y="282"/>
                    </a:lnTo>
                    <a:lnTo>
                      <a:pt x="4215" y="385"/>
                    </a:lnTo>
                    <a:lnTo>
                      <a:pt x="3933" y="500"/>
                    </a:lnTo>
                    <a:lnTo>
                      <a:pt x="3638" y="628"/>
                    </a:lnTo>
                    <a:lnTo>
                      <a:pt x="3369" y="769"/>
                    </a:lnTo>
                    <a:lnTo>
                      <a:pt x="3100" y="923"/>
                    </a:lnTo>
                    <a:lnTo>
                      <a:pt x="2831" y="1089"/>
                    </a:lnTo>
                    <a:lnTo>
                      <a:pt x="2588" y="1268"/>
                    </a:lnTo>
                    <a:lnTo>
                      <a:pt x="2345" y="1460"/>
                    </a:lnTo>
                    <a:lnTo>
                      <a:pt x="2114" y="1665"/>
                    </a:lnTo>
                    <a:lnTo>
                      <a:pt x="1884" y="1883"/>
                    </a:lnTo>
                    <a:lnTo>
                      <a:pt x="1679" y="2101"/>
                    </a:lnTo>
                    <a:lnTo>
                      <a:pt x="1474" y="2331"/>
                    </a:lnTo>
                    <a:lnTo>
                      <a:pt x="1282" y="2575"/>
                    </a:lnTo>
                    <a:lnTo>
                      <a:pt x="1102" y="2831"/>
                    </a:lnTo>
                    <a:lnTo>
                      <a:pt x="936" y="3087"/>
                    </a:lnTo>
                    <a:lnTo>
                      <a:pt x="782" y="3356"/>
                    </a:lnTo>
                    <a:lnTo>
                      <a:pt x="641" y="3638"/>
                    </a:lnTo>
                    <a:lnTo>
                      <a:pt x="513" y="3920"/>
                    </a:lnTo>
                    <a:lnTo>
                      <a:pt x="398" y="4214"/>
                    </a:lnTo>
                    <a:lnTo>
                      <a:pt x="296" y="4509"/>
                    </a:lnTo>
                    <a:lnTo>
                      <a:pt x="206" y="4816"/>
                    </a:lnTo>
                    <a:lnTo>
                      <a:pt x="129" y="5124"/>
                    </a:lnTo>
                    <a:lnTo>
                      <a:pt x="78" y="5444"/>
                    </a:lnTo>
                    <a:lnTo>
                      <a:pt x="39" y="5764"/>
                    </a:lnTo>
                    <a:lnTo>
                      <a:pt x="14" y="6084"/>
                    </a:lnTo>
                    <a:lnTo>
                      <a:pt x="1" y="6417"/>
                    </a:lnTo>
                    <a:lnTo>
                      <a:pt x="1" y="13987"/>
                    </a:lnTo>
                    <a:lnTo>
                      <a:pt x="39142" y="13987"/>
                    </a:lnTo>
                    <a:lnTo>
                      <a:pt x="39142" y="6417"/>
                    </a:lnTo>
                    <a:lnTo>
                      <a:pt x="39142" y="6084"/>
                    </a:lnTo>
                    <a:lnTo>
                      <a:pt x="39116" y="5764"/>
                    </a:lnTo>
                    <a:lnTo>
                      <a:pt x="39078" y="5444"/>
                    </a:lnTo>
                    <a:lnTo>
                      <a:pt x="39014" y="5124"/>
                    </a:lnTo>
                    <a:lnTo>
                      <a:pt x="38950" y="4816"/>
                    </a:lnTo>
                    <a:lnTo>
                      <a:pt x="38860" y="4509"/>
                    </a:lnTo>
                    <a:lnTo>
                      <a:pt x="38758" y="4214"/>
                    </a:lnTo>
                    <a:lnTo>
                      <a:pt x="38642" y="3920"/>
                    </a:lnTo>
                    <a:lnTo>
                      <a:pt x="38514" y="3638"/>
                    </a:lnTo>
                    <a:lnTo>
                      <a:pt x="38373" y="3356"/>
                    </a:lnTo>
                    <a:lnTo>
                      <a:pt x="38220" y="3087"/>
                    </a:lnTo>
                    <a:lnTo>
                      <a:pt x="38053" y="2831"/>
                    </a:lnTo>
                    <a:lnTo>
                      <a:pt x="37874" y="2575"/>
                    </a:lnTo>
                    <a:lnTo>
                      <a:pt x="37682" y="2331"/>
                    </a:lnTo>
                    <a:lnTo>
                      <a:pt x="37477" y="2101"/>
                    </a:lnTo>
                    <a:lnTo>
                      <a:pt x="37272" y="1883"/>
                    </a:lnTo>
                    <a:lnTo>
                      <a:pt x="37041" y="1665"/>
                    </a:lnTo>
                    <a:lnTo>
                      <a:pt x="36811" y="1460"/>
                    </a:lnTo>
                    <a:lnTo>
                      <a:pt x="36567" y="1268"/>
                    </a:lnTo>
                    <a:lnTo>
                      <a:pt x="36311" y="1089"/>
                    </a:lnTo>
                    <a:lnTo>
                      <a:pt x="36055" y="923"/>
                    </a:lnTo>
                    <a:lnTo>
                      <a:pt x="35786" y="769"/>
                    </a:lnTo>
                    <a:lnTo>
                      <a:pt x="35504" y="628"/>
                    </a:lnTo>
                    <a:lnTo>
                      <a:pt x="35223" y="500"/>
                    </a:lnTo>
                    <a:lnTo>
                      <a:pt x="34928" y="385"/>
                    </a:lnTo>
                    <a:lnTo>
                      <a:pt x="34633" y="282"/>
                    </a:lnTo>
                    <a:lnTo>
                      <a:pt x="34326" y="205"/>
                    </a:lnTo>
                    <a:lnTo>
                      <a:pt x="34019" y="128"/>
                    </a:lnTo>
                    <a:lnTo>
                      <a:pt x="33698" y="77"/>
                    </a:lnTo>
                    <a:lnTo>
                      <a:pt x="33378" y="26"/>
                    </a:lnTo>
                    <a:lnTo>
                      <a:pt x="33058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" name="Speech Bubble: Rectangle 70">
            <a:extLst>
              <a:ext uri="{FF2B5EF4-FFF2-40B4-BE49-F238E27FC236}">
                <a16:creationId xmlns:a16="http://schemas.microsoft.com/office/drawing/2014/main" id="{89B5EE80-1CC8-4AD6-B158-B3C0285E2659}"/>
              </a:ext>
            </a:extLst>
          </p:cNvPr>
          <p:cNvSpPr/>
          <p:nvPr/>
        </p:nvSpPr>
        <p:spPr>
          <a:xfrm>
            <a:off x="2325189" y="1079965"/>
            <a:ext cx="1357835" cy="643299"/>
          </a:xfrm>
          <a:prstGeom prst="wedgeRectCallout">
            <a:avLst>
              <a:gd name="adj1" fmla="val 47614"/>
              <a:gd name="adj2" fmla="val 110657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???</a:t>
            </a:r>
          </a:p>
        </p:txBody>
      </p:sp>
      <p:pic>
        <p:nvPicPr>
          <p:cNvPr id="7170" name="Picture 2" descr="Green Apple's PNG Image">
            <a:extLst>
              <a:ext uri="{FF2B5EF4-FFF2-40B4-BE49-F238E27FC236}">
                <a16:creationId xmlns:a16="http://schemas.microsoft.com/office/drawing/2014/main" id="{344CA941-5A2D-4E57-8BA3-6FBF08DF0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99" y="1714529"/>
            <a:ext cx="1788610" cy="178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xplosion: 14 Points 57">
            <a:extLst>
              <a:ext uri="{FF2B5EF4-FFF2-40B4-BE49-F238E27FC236}">
                <a16:creationId xmlns:a16="http://schemas.microsoft.com/office/drawing/2014/main" id="{0AAE242E-8D12-45E9-A573-5EAE81E88718}"/>
              </a:ext>
            </a:extLst>
          </p:cNvPr>
          <p:cNvSpPr/>
          <p:nvPr/>
        </p:nvSpPr>
        <p:spPr>
          <a:xfrm>
            <a:off x="-2169022" y="5071961"/>
            <a:ext cx="2524260" cy="1750781"/>
          </a:xfrm>
          <a:prstGeom prst="irregularSeal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3862814856"/>
      </p:ext>
    </p:extLst>
  </p:cSld>
  <p:clrMapOvr>
    <a:masterClrMapping/>
  </p:clrMapOvr>
  <p:transition advTm="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840448" y="-66526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7230"/>
            <a:ext cx="398127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7: implementation and monitoring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A82F0-7F31-492E-8C53-F1FEBCD4B5D5}"/>
              </a:ext>
            </a:extLst>
          </p:cNvPr>
          <p:cNvGrpSpPr/>
          <p:nvPr/>
        </p:nvGrpSpPr>
        <p:grpSpPr>
          <a:xfrm>
            <a:off x="3875330" y="1518295"/>
            <a:ext cx="1393339" cy="2106909"/>
            <a:chOff x="1068873" y="2477561"/>
            <a:chExt cx="7161842" cy="10829630"/>
          </a:xfrm>
        </p:grpSpPr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7779694" y="12057237"/>
              <a:ext cx="451021" cy="1249942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68873" y="12057237"/>
              <a:ext cx="448782" cy="1249942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BDBB6BF-F9D4-484D-AE90-67C69F860B2B}"/>
                </a:ext>
              </a:extLst>
            </p:cNvPr>
            <p:cNvGrpSpPr/>
            <p:nvPr/>
          </p:nvGrpSpPr>
          <p:grpSpPr>
            <a:xfrm>
              <a:off x="1517489" y="2477561"/>
              <a:ext cx="6262466" cy="10829630"/>
              <a:chOff x="1517489" y="2477561"/>
              <a:chExt cx="6262466" cy="10829630"/>
            </a:xfrm>
          </p:grpSpPr>
          <p:sp>
            <p:nvSpPr>
              <p:cNvPr id="110" name="Google Shape;1923;p38">
                <a:extLst>
                  <a:ext uri="{FF2B5EF4-FFF2-40B4-BE49-F238E27FC236}">
                    <a16:creationId xmlns:a16="http://schemas.microsoft.com/office/drawing/2014/main" id="{335FC75F-01C0-4391-A22E-568038BCAD94}"/>
                  </a:ext>
                </a:extLst>
              </p:cNvPr>
              <p:cNvSpPr/>
              <p:nvPr/>
            </p:nvSpPr>
            <p:spPr>
              <a:xfrm>
                <a:off x="2548310" y="2477561"/>
                <a:ext cx="4200951" cy="4022024"/>
              </a:xfrm>
              <a:custGeom>
                <a:avLst/>
                <a:gdLst/>
                <a:ahLst/>
                <a:cxnLst/>
                <a:rect l="l" t="t" r="r" b="b"/>
                <a:pathLst>
                  <a:path w="26257" h="26257" extrusionOk="0">
                    <a:moveTo>
                      <a:pt x="5072" y="0"/>
                    </a:moveTo>
                    <a:lnTo>
                      <a:pt x="4803" y="26"/>
                    </a:lnTo>
                    <a:lnTo>
                      <a:pt x="4534" y="64"/>
                    </a:lnTo>
                    <a:lnTo>
                      <a:pt x="4278" y="102"/>
                    </a:lnTo>
                    <a:lnTo>
                      <a:pt x="4009" y="167"/>
                    </a:lnTo>
                    <a:lnTo>
                      <a:pt x="3766" y="243"/>
                    </a:lnTo>
                    <a:lnTo>
                      <a:pt x="3510" y="320"/>
                    </a:lnTo>
                    <a:lnTo>
                      <a:pt x="3266" y="423"/>
                    </a:lnTo>
                    <a:lnTo>
                      <a:pt x="3036" y="525"/>
                    </a:lnTo>
                    <a:lnTo>
                      <a:pt x="2805" y="640"/>
                    </a:lnTo>
                    <a:lnTo>
                      <a:pt x="2575" y="768"/>
                    </a:lnTo>
                    <a:lnTo>
                      <a:pt x="2357" y="909"/>
                    </a:lnTo>
                    <a:lnTo>
                      <a:pt x="2152" y="1063"/>
                    </a:lnTo>
                    <a:lnTo>
                      <a:pt x="1947" y="1217"/>
                    </a:lnTo>
                    <a:lnTo>
                      <a:pt x="1755" y="1383"/>
                    </a:lnTo>
                    <a:lnTo>
                      <a:pt x="1563" y="1563"/>
                    </a:lnTo>
                    <a:lnTo>
                      <a:pt x="1396" y="1755"/>
                    </a:lnTo>
                    <a:lnTo>
                      <a:pt x="1230" y="1947"/>
                    </a:lnTo>
                    <a:lnTo>
                      <a:pt x="1063" y="2152"/>
                    </a:lnTo>
                    <a:lnTo>
                      <a:pt x="910" y="2357"/>
                    </a:lnTo>
                    <a:lnTo>
                      <a:pt x="782" y="2574"/>
                    </a:lnTo>
                    <a:lnTo>
                      <a:pt x="653" y="2792"/>
                    </a:lnTo>
                    <a:lnTo>
                      <a:pt x="525" y="3023"/>
                    </a:lnTo>
                    <a:lnTo>
                      <a:pt x="423" y="3266"/>
                    </a:lnTo>
                    <a:lnTo>
                      <a:pt x="333" y="3509"/>
                    </a:lnTo>
                    <a:lnTo>
                      <a:pt x="244" y="3753"/>
                    </a:lnTo>
                    <a:lnTo>
                      <a:pt x="167" y="4009"/>
                    </a:lnTo>
                    <a:lnTo>
                      <a:pt x="116" y="4265"/>
                    </a:lnTo>
                    <a:lnTo>
                      <a:pt x="64" y="4534"/>
                    </a:lnTo>
                    <a:lnTo>
                      <a:pt x="26" y="4803"/>
                    </a:lnTo>
                    <a:lnTo>
                      <a:pt x="13" y="5072"/>
                    </a:lnTo>
                    <a:lnTo>
                      <a:pt x="0" y="5341"/>
                    </a:lnTo>
                    <a:lnTo>
                      <a:pt x="0" y="20903"/>
                    </a:lnTo>
                    <a:lnTo>
                      <a:pt x="13" y="21184"/>
                    </a:lnTo>
                    <a:lnTo>
                      <a:pt x="26" y="21453"/>
                    </a:lnTo>
                    <a:lnTo>
                      <a:pt x="64" y="21722"/>
                    </a:lnTo>
                    <a:lnTo>
                      <a:pt x="116" y="21991"/>
                    </a:lnTo>
                    <a:lnTo>
                      <a:pt x="167" y="22247"/>
                    </a:lnTo>
                    <a:lnTo>
                      <a:pt x="244" y="22503"/>
                    </a:lnTo>
                    <a:lnTo>
                      <a:pt x="333" y="22747"/>
                    </a:lnTo>
                    <a:lnTo>
                      <a:pt x="423" y="22990"/>
                    </a:lnTo>
                    <a:lnTo>
                      <a:pt x="525" y="23234"/>
                    </a:lnTo>
                    <a:lnTo>
                      <a:pt x="653" y="23464"/>
                    </a:lnTo>
                    <a:lnTo>
                      <a:pt x="782" y="23682"/>
                    </a:lnTo>
                    <a:lnTo>
                      <a:pt x="910" y="23900"/>
                    </a:lnTo>
                    <a:lnTo>
                      <a:pt x="1063" y="24104"/>
                    </a:lnTo>
                    <a:lnTo>
                      <a:pt x="1230" y="24309"/>
                    </a:lnTo>
                    <a:lnTo>
                      <a:pt x="1396" y="24502"/>
                    </a:lnTo>
                    <a:lnTo>
                      <a:pt x="1563" y="24694"/>
                    </a:lnTo>
                    <a:lnTo>
                      <a:pt x="1755" y="24873"/>
                    </a:lnTo>
                    <a:lnTo>
                      <a:pt x="1947" y="25039"/>
                    </a:lnTo>
                    <a:lnTo>
                      <a:pt x="2152" y="25193"/>
                    </a:lnTo>
                    <a:lnTo>
                      <a:pt x="2357" y="25347"/>
                    </a:lnTo>
                    <a:lnTo>
                      <a:pt x="2575" y="25488"/>
                    </a:lnTo>
                    <a:lnTo>
                      <a:pt x="2805" y="25616"/>
                    </a:lnTo>
                    <a:lnTo>
                      <a:pt x="3036" y="25731"/>
                    </a:lnTo>
                    <a:lnTo>
                      <a:pt x="3266" y="25834"/>
                    </a:lnTo>
                    <a:lnTo>
                      <a:pt x="3510" y="25936"/>
                    </a:lnTo>
                    <a:lnTo>
                      <a:pt x="3766" y="26013"/>
                    </a:lnTo>
                    <a:lnTo>
                      <a:pt x="4009" y="26090"/>
                    </a:lnTo>
                    <a:lnTo>
                      <a:pt x="4278" y="26154"/>
                    </a:lnTo>
                    <a:lnTo>
                      <a:pt x="4534" y="26192"/>
                    </a:lnTo>
                    <a:lnTo>
                      <a:pt x="4803" y="26231"/>
                    </a:lnTo>
                    <a:lnTo>
                      <a:pt x="5072" y="26256"/>
                    </a:lnTo>
                    <a:lnTo>
                      <a:pt x="21184" y="26256"/>
                    </a:lnTo>
                    <a:lnTo>
                      <a:pt x="21466" y="26231"/>
                    </a:lnTo>
                    <a:lnTo>
                      <a:pt x="21722" y="26192"/>
                    </a:lnTo>
                    <a:lnTo>
                      <a:pt x="21991" y="26154"/>
                    </a:lnTo>
                    <a:lnTo>
                      <a:pt x="22248" y="26090"/>
                    </a:lnTo>
                    <a:lnTo>
                      <a:pt x="22504" y="26013"/>
                    </a:lnTo>
                    <a:lnTo>
                      <a:pt x="22747" y="25936"/>
                    </a:lnTo>
                    <a:lnTo>
                      <a:pt x="22990" y="25834"/>
                    </a:lnTo>
                    <a:lnTo>
                      <a:pt x="23234" y="25731"/>
                    </a:lnTo>
                    <a:lnTo>
                      <a:pt x="23464" y="25616"/>
                    </a:lnTo>
                    <a:lnTo>
                      <a:pt x="23682" y="25488"/>
                    </a:lnTo>
                    <a:lnTo>
                      <a:pt x="23900" y="25347"/>
                    </a:lnTo>
                    <a:lnTo>
                      <a:pt x="24117" y="25193"/>
                    </a:lnTo>
                    <a:lnTo>
                      <a:pt x="24322" y="25039"/>
                    </a:lnTo>
                    <a:lnTo>
                      <a:pt x="24515" y="24873"/>
                    </a:lnTo>
                    <a:lnTo>
                      <a:pt x="24694" y="24694"/>
                    </a:lnTo>
                    <a:lnTo>
                      <a:pt x="24873" y="24502"/>
                    </a:lnTo>
                    <a:lnTo>
                      <a:pt x="25040" y="24309"/>
                    </a:lnTo>
                    <a:lnTo>
                      <a:pt x="25206" y="24104"/>
                    </a:lnTo>
                    <a:lnTo>
                      <a:pt x="25347" y="23900"/>
                    </a:lnTo>
                    <a:lnTo>
                      <a:pt x="25488" y="23682"/>
                    </a:lnTo>
                    <a:lnTo>
                      <a:pt x="25616" y="23464"/>
                    </a:lnTo>
                    <a:lnTo>
                      <a:pt x="25731" y="23234"/>
                    </a:lnTo>
                    <a:lnTo>
                      <a:pt x="25847" y="22990"/>
                    </a:lnTo>
                    <a:lnTo>
                      <a:pt x="25936" y="22747"/>
                    </a:lnTo>
                    <a:lnTo>
                      <a:pt x="26026" y="22503"/>
                    </a:lnTo>
                    <a:lnTo>
                      <a:pt x="26090" y="22247"/>
                    </a:lnTo>
                    <a:lnTo>
                      <a:pt x="26154" y="21991"/>
                    </a:lnTo>
                    <a:lnTo>
                      <a:pt x="26205" y="21722"/>
                    </a:lnTo>
                    <a:lnTo>
                      <a:pt x="26231" y="21453"/>
                    </a:lnTo>
                    <a:lnTo>
                      <a:pt x="26256" y="21184"/>
                    </a:lnTo>
                    <a:lnTo>
                      <a:pt x="26256" y="20903"/>
                    </a:lnTo>
                    <a:lnTo>
                      <a:pt x="26256" y="5341"/>
                    </a:lnTo>
                    <a:lnTo>
                      <a:pt x="26256" y="5072"/>
                    </a:lnTo>
                    <a:lnTo>
                      <a:pt x="26231" y="4803"/>
                    </a:lnTo>
                    <a:lnTo>
                      <a:pt x="26205" y="4534"/>
                    </a:lnTo>
                    <a:lnTo>
                      <a:pt x="26154" y="4265"/>
                    </a:lnTo>
                    <a:lnTo>
                      <a:pt x="26090" y="4009"/>
                    </a:lnTo>
                    <a:lnTo>
                      <a:pt x="26026" y="3753"/>
                    </a:lnTo>
                    <a:lnTo>
                      <a:pt x="25936" y="3509"/>
                    </a:lnTo>
                    <a:lnTo>
                      <a:pt x="25847" y="3266"/>
                    </a:lnTo>
                    <a:lnTo>
                      <a:pt x="25731" y="3023"/>
                    </a:lnTo>
                    <a:lnTo>
                      <a:pt x="25616" y="2792"/>
                    </a:lnTo>
                    <a:lnTo>
                      <a:pt x="25488" y="2574"/>
                    </a:lnTo>
                    <a:lnTo>
                      <a:pt x="25347" y="2357"/>
                    </a:lnTo>
                    <a:lnTo>
                      <a:pt x="25206" y="2152"/>
                    </a:lnTo>
                    <a:lnTo>
                      <a:pt x="25040" y="1947"/>
                    </a:lnTo>
                    <a:lnTo>
                      <a:pt x="24873" y="1755"/>
                    </a:lnTo>
                    <a:lnTo>
                      <a:pt x="24694" y="1563"/>
                    </a:lnTo>
                    <a:lnTo>
                      <a:pt x="24515" y="1383"/>
                    </a:lnTo>
                    <a:lnTo>
                      <a:pt x="24322" y="1217"/>
                    </a:lnTo>
                    <a:lnTo>
                      <a:pt x="24117" y="1063"/>
                    </a:lnTo>
                    <a:lnTo>
                      <a:pt x="23900" y="909"/>
                    </a:lnTo>
                    <a:lnTo>
                      <a:pt x="23682" y="768"/>
                    </a:lnTo>
                    <a:lnTo>
                      <a:pt x="23464" y="640"/>
                    </a:lnTo>
                    <a:lnTo>
                      <a:pt x="23234" y="525"/>
                    </a:lnTo>
                    <a:lnTo>
                      <a:pt x="22990" y="423"/>
                    </a:lnTo>
                    <a:lnTo>
                      <a:pt x="22747" y="320"/>
                    </a:lnTo>
                    <a:lnTo>
                      <a:pt x="22504" y="243"/>
                    </a:lnTo>
                    <a:lnTo>
                      <a:pt x="22248" y="167"/>
                    </a:lnTo>
                    <a:lnTo>
                      <a:pt x="21991" y="102"/>
                    </a:lnTo>
                    <a:lnTo>
                      <a:pt x="21722" y="64"/>
                    </a:lnTo>
                    <a:lnTo>
                      <a:pt x="21466" y="26"/>
                    </a:lnTo>
                    <a:lnTo>
                      <a:pt x="21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924;p38">
                <a:extLst>
                  <a:ext uri="{FF2B5EF4-FFF2-40B4-BE49-F238E27FC236}">
                    <a16:creationId xmlns:a16="http://schemas.microsoft.com/office/drawing/2014/main" id="{52DE68B3-8F71-414F-BC11-63C0682FB069}"/>
                  </a:ext>
                </a:extLst>
              </p:cNvPr>
              <p:cNvSpPr/>
              <p:nvPr/>
            </p:nvSpPr>
            <p:spPr>
              <a:xfrm>
                <a:off x="2781896" y="2701201"/>
                <a:ext cx="3735850" cy="3574741"/>
              </a:xfrm>
              <a:custGeom>
                <a:avLst/>
                <a:gdLst/>
                <a:ahLst/>
                <a:cxnLst/>
                <a:rect l="l" t="t" r="r" b="b"/>
                <a:pathLst>
                  <a:path w="23350" h="23337" extrusionOk="0">
                    <a:moveTo>
                      <a:pt x="4509" y="0"/>
                    </a:moveTo>
                    <a:lnTo>
                      <a:pt x="4265" y="26"/>
                    </a:lnTo>
                    <a:lnTo>
                      <a:pt x="4035" y="51"/>
                    </a:lnTo>
                    <a:lnTo>
                      <a:pt x="3792" y="90"/>
                    </a:lnTo>
                    <a:lnTo>
                      <a:pt x="3561" y="141"/>
                    </a:lnTo>
                    <a:lnTo>
                      <a:pt x="3343" y="205"/>
                    </a:lnTo>
                    <a:lnTo>
                      <a:pt x="3126" y="282"/>
                    </a:lnTo>
                    <a:lnTo>
                      <a:pt x="2908" y="372"/>
                    </a:lnTo>
                    <a:lnTo>
                      <a:pt x="2690" y="461"/>
                    </a:lnTo>
                    <a:lnTo>
                      <a:pt x="2485" y="564"/>
                    </a:lnTo>
                    <a:lnTo>
                      <a:pt x="2293" y="679"/>
                    </a:lnTo>
                    <a:lnTo>
                      <a:pt x="2101" y="807"/>
                    </a:lnTo>
                    <a:lnTo>
                      <a:pt x="1909" y="935"/>
                    </a:lnTo>
                    <a:lnTo>
                      <a:pt x="1729" y="1076"/>
                    </a:lnTo>
                    <a:lnTo>
                      <a:pt x="1563" y="1230"/>
                    </a:lnTo>
                    <a:lnTo>
                      <a:pt x="1396" y="1383"/>
                    </a:lnTo>
                    <a:lnTo>
                      <a:pt x="1230" y="1550"/>
                    </a:lnTo>
                    <a:lnTo>
                      <a:pt x="1089" y="1729"/>
                    </a:lnTo>
                    <a:lnTo>
                      <a:pt x="948" y="1909"/>
                    </a:lnTo>
                    <a:lnTo>
                      <a:pt x="807" y="2088"/>
                    </a:lnTo>
                    <a:lnTo>
                      <a:pt x="692" y="2280"/>
                    </a:lnTo>
                    <a:lnTo>
                      <a:pt x="577" y="2485"/>
                    </a:lnTo>
                    <a:lnTo>
                      <a:pt x="474" y="2690"/>
                    </a:lnTo>
                    <a:lnTo>
                      <a:pt x="372" y="2895"/>
                    </a:lnTo>
                    <a:lnTo>
                      <a:pt x="295" y="3112"/>
                    </a:lnTo>
                    <a:lnTo>
                      <a:pt x="218" y="3330"/>
                    </a:lnTo>
                    <a:lnTo>
                      <a:pt x="154" y="3561"/>
                    </a:lnTo>
                    <a:lnTo>
                      <a:pt x="103" y="3791"/>
                    </a:lnTo>
                    <a:lnTo>
                      <a:pt x="52" y="4022"/>
                    </a:lnTo>
                    <a:lnTo>
                      <a:pt x="26" y="4265"/>
                    </a:lnTo>
                    <a:lnTo>
                      <a:pt x="13" y="4509"/>
                    </a:lnTo>
                    <a:lnTo>
                      <a:pt x="0" y="4752"/>
                    </a:lnTo>
                    <a:lnTo>
                      <a:pt x="0" y="18584"/>
                    </a:lnTo>
                    <a:lnTo>
                      <a:pt x="13" y="18828"/>
                    </a:lnTo>
                    <a:lnTo>
                      <a:pt x="26" y="19071"/>
                    </a:lnTo>
                    <a:lnTo>
                      <a:pt x="52" y="19314"/>
                    </a:lnTo>
                    <a:lnTo>
                      <a:pt x="103" y="19545"/>
                    </a:lnTo>
                    <a:lnTo>
                      <a:pt x="154" y="19776"/>
                    </a:lnTo>
                    <a:lnTo>
                      <a:pt x="218" y="19993"/>
                    </a:lnTo>
                    <a:lnTo>
                      <a:pt x="295" y="20224"/>
                    </a:lnTo>
                    <a:lnTo>
                      <a:pt x="372" y="20429"/>
                    </a:lnTo>
                    <a:lnTo>
                      <a:pt x="474" y="20646"/>
                    </a:lnTo>
                    <a:lnTo>
                      <a:pt x="577" y="20851"/>
                    </a:lnTo>
                    <a:lnTo>
                      <a:pt x="692" y="21043"/>
                    </a:lnTo>
                    <a:lnTo>
                      <a:pt x="807" y="21248"/>
                    </a:lnTo>
                    <a:lnTo>
                      <a:pt x="948" y="21428"/>
                    </a:lnTo>
                    <a:lnTo>
                      <a:pt x="1089" y="21607"/>
                    </a:lnTo>
                    <a:lnTo>
                      <a:pt x="1230" y="21786"/>
                    </a:lnTo>
                    <a:lnTo>
                      <a:pt x="1396" y="21940"/>
                    </a:lnTo>
                    <a:lnTo>
                      <a:pt x="1563" y="22107"/>
                    </a:lnTo>
                    <a:lnTo>
                      <a:pt x="1729" y="22247"/>
                    </a:lnTo>
                    <a:lnTo>
                      <a:pt x="1909" y="22388"/>
                    </a:lnTo>
                    <a:lnTo>
                      <a:pt x="2101" y="22529"/>
                    </a:lnTo>
                    <a:lnTo>
                      <a:pt x="2293" y="22644"/>
                    </a:lnTo>
                    <a:lnTo>
                      <a:pt x="2485" y="22760"/>
                    </a:lnTo>
                    <a:lnTo>
                      <a:pt x="2690" y="22875"/>
                    </a:lnTo>
                    <a:lnTo>
                      <a:pt x="2908" y="22965"/>
                    </a:lnTo>
                    <a:lnTo>
                      <a:pt x="3126" y="23054"/>
                    </a:lnTo>
                    <a:lnTo>
                      <a:pt x="3343" y="23118"/>
                    </a:lnTo>
                    <a:lnTo>
                      <a:pt x="3561" y="23182"/>
                    </a:lnTo>
                    <a:lnTo>
                      <a:pt x="3792" y="23246"/>
                    </a:lnTo>
                    <a:lnTo>
                      <a:pt x="4035" y="23285"/>
                    </a:lnTo>
                    <a:lnTo>
                      <a:pt x="4265" y="23310"/>
                    </a:lnTo>
                    <a:lnTo>
                      <a:pt x="4509" y="23336"/>
                    </a:lnTo>
                    <a:lnTo>
                      <a:pt x="18828" y="23336"/>
                    </a:lnTo>
                    <a:lnTo>
                      <a:pt x="19071" y="23310"/>
                    </a:lnTo>
                    <a:lnTo>
                      <a:pt x="19315" y="23285"/>
                    </a:lnTo>
                    <a:lnTo>
                      <a:pt x="19545" y="23246"/>
                    </a:lnTo>
                    <a:lnTo>
                      <a:pt x="19776" y="23182"/>
                    </a:lnTo>
                    <a:lnTo>
                      <a:pt x="20006" y="23118"/>
                    </a:lnTo>
                    <a:lnTo>
                      <a:pt x="20224" y="23054"/>
                    </a:lnTo>
                    <a:lnTo>
                      <a:pt x="20442" y="22965"/>
                    </a:lnTo>
                    <a:lnTo>
                      <a:pt x="20647" y="22875"/>
                    </a:lnTo>
                    <a:lnTo>
                      <a:pt x="20852" y="22760"/>
                    </a:lnTo>
                    <a:lnTo>
                      <a:pt x="21056" y="22644"/>
                    </a:lnTo>
                    <a:lnTo>
                      <a:pt x="21249" y="22529"/>
                    </a:lnTo>
                    <a:lnTo>
                      <a:pt x="21428" y="22388"/>
                    </a:lnTo>
                    <a:lnTo>
                      <a:pt x="21607" y="22247"/>
                    </a:lnTo>
                    <a:lnTo>
                      <a:pt x="21787" y="22107"/>
                    </a:lnTo>
                    <a:lnTo>
                      <a:pt x="21953" y="21940"/>
                    </a:lnTo>
                    <a:lnTo>
                      <a:pt x="22107" y="21786"/>
                    </a:lnTo>
                    <a:lnTo>
                      <a:pt x="22260" y="21607"/>
                    </a:lnTo>
                    <a:lnTo>
                      <a:pt x="22401" y="21428"/>
                    </a:lnTo>
                    <a:lnTo>
                      <a:pt x="22529" y="21248"/>
                    </a:lnTo>
                    <a:lnTo>
                      <a:pt x="22657" y="21043"/>
                    </a:lnTo>
                    <a:lnTo>
                      <a:pt x="22773" y="20851"/>
                    </a:lnTo>
                    <a:lnTo>
                      <a:pt x="22875" y="20646"/>
                    </a:lnTo>
                    <a:lnTo>
                      <a:pt x="22965" y="20429"/>
                    </a:lnTo>
                    <a:lnTo>
                      <a:pt x="23055" y="20224"/>
                    </a:lnTo>
                    <a:lnTo>
                      <a:pt x="23131" y="19993"/>
                    </a:lnTo>
                    <a:lnTo>
                      <a:pt x="23195" y="19776"/>
                    </a:lnTo>
                    <a:lnTo>
                      <a:pt x="23247" y="19545"/>
                    </a:lnTo>
                    <a:lnTo>
                      <a:pt x="23285" y="19314"/>
                    </a:lnTo>
                    <a:lnTo>
                      <a:pt x="23323" y="19071"/>
                    </a:lnTo>
                    <a:lnTo>
                      <a:pt x="23336" y="18828"/>
                    </a:lnTo>
                    <a:lnTo>
                      <a:pt x="23349" y="18584"/>
                    </a:lnTo>
                    <a:lnTo>
                      <a:pt x="23349" y="4752"/>
                    </a:lnTo>
                    <a:lnTo>
                      <a:pt x="23336" y="4509"/>
                    </a:lnTo>
                    <a:lnTo>
                      <a:pt x="23323" y="4265"/>
                    </a:lnTo>
                    <a:lnTo>
                      <a:pt x="23285" y="4022"/>
                    </a:lnTo>
                    <a:lnTo>
                      <a:pt x="23247" y="3791"/>
                    </a:lnTo>
                    <a:lnTo>
                      <a:pt x="23195" y="3561"/>
                    </a:lnTo>
                    <a:lnTo>
                      <a:pt x="23131" y="3330"/>
                    </a:lnTo>
                    <a:lnTo>
                      <a:pt x="23055" y="3112"/>
                    </a:lnTo>
                    <a:lnTo>
                      <a:pt x="22965" y="2895"/>
                    </a:lnTo>
                    <a:lnTo>
                      <a:pt x="22875" y="2690"/>
                    </a:lnTo>
                    <a:lnTo>
                      <a:pt x="22773" y="2485"/>
                    </a:lnTo>
                    <a:lnTo>
                      <a:pt x="22657" y="2280"/>
                    </a:lnTo>
                    <a:lnTo>
                      <a:pt x="22529" y="2088"/>
                    </a:lnTo>
                    <a:lnTo>
                      <a:pt x="22401" y="1909"/>
                    </a:lnTo>
                    <a:lnTo>
                      <a:pt x="22260" y="1729"/>
                    </a:lnTo>
                    <a:lnTo>
                      <a:pt x="22107" y="1550"/>
                    </a:lnTo>
                    <a:lnTo>
                      <a:pt x="21953" y="1383"/>
                    </a:lnTo>
                    <a:lnTo>
                      <a:pt x="21787" y="1230"/>
                    </a:lnTo>
                    <a:lnTo>
                      <a:pt x="21607" y="1076"/>
                    </a:lnTo>
                    <a:lnTo>
                      <a:pt x="21428" y="935"/>
                    </a:lnTo>
                    <a:lnTo>
                      <a:pt x="21249" y="807"/>
                    </a:lnTo>
                    <a:lnTo>
                      <a:pt x="21056" y="679"/>
                    </a:lnTo>
                    <a:lnTo>
                      <a:pt x="20852" y="564"/>
                    </a:lnTo>
                    <a:lnTo>
                      <a:pt x="20647" y="461"/>
                    </a:lnTo>
                    <a:lnTo>
                      <a:pt x="20442" y="372"/>
                    </a:lnTo>
                    <a:lnTo>
                      <a:pt x="20224" y="282"/>
                    </a:lnTo>
                    <a:lnTo>
                      <a:pt x="20006" y="205"/>
                    </a:lnTo>
                    <a:lnTo>
                      <a:pt x="19776" y="141"/>
                    </a:lnTo>
                    <a:lnTo>
                      <a:pt x="19545" y="90"/>
                    </a:lnTo>
                    <a:lnTo>
                      <a:pt x="19315" y="51"/>
                    </a:lnTo>
                    <a:lnTo>
                      <a:pt x="19071" y="26"/>
                    </a:lnTo>
                    <a:lnTo>
                      <a:pt x="188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925;p38">
                <a:extLst>
                  <a:ext uri="{FF2B5EF4-FFF2-40B4-BE49-F238E27FC236}">
                    <a16:creationId xmlns:a16="http://schemas.microsoft.com/office/drawing/2014/main" id="{CFD9B80B-C423-4686-AB13-3B5EFB6A2007}"/>
                  </a:ext>
                </a:extLst>
              </p:cNvPr>
              <p:cNvSpPr/>
              <p:nvPr/>
            </p:nvSpPr>
            <p:spPr>
              <a:xfrm>
                <a:off x="6056431" y="3813574"/>
                <a:ext cx="248149" cy="17860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166" extrusionOk="0">
                    <a:moveTo>
                      <a:pt x="1307" y="0"/>
                    </a:moveTo>
                    <a:lnTo>
                      <a:pt x="1268" y="13"/>
                    </a:lnTo>
                    <a:lnTo>
                      <a:pt x="1217" y="26"/>
                    </a:lnTo>
                    <a:lnTo>
                      <a:pt x="1179" y="39"/>
                    </a:lnTo>
                    <a:lnTo>
                      <a:pt x="116" y="730"/>
                    </a:lnTo>
                    <a:lnTo>
                      <a:pt x="77" y="756"/>
                    </a:lnTo>
                    <a:lnTo>
                      <a:pt x="39" y="794"/>
                    </a:lnTo>
                    <a:lnTo>
                      <a:pt x="26" y="833"/>
                    </a:lnTo>
                    <a:lnTo>
                      <a:pt x="0" y="871"/>
                    </a:lnTo>
                    <a:lnTo>
                      <a:pt x="0" y="922"/>
                    </a:lnTo>
                    <a:lnTo>
                      <a:pt x="0" y="974"/>
                    </a:lnTo>
                    <a:lnTo>
                      <a:pt x="13" y="1012"/>
                    </a:lnTo>
                    <a:lnTo>
                      <a:pt x="39" y="1063"/>
                    </a:lnTo>
                    <a:lnTo>
                      <a:pt x="77" y="1102"/>
                    </a:lnTo>
                    <a:lnTo>
                      <a:pt x="128" y="1140"/>
                    </a:lnTo>
                    <a:lnTo>
                      <a:pt x="180" y="1166"/>
                    </a:lnTo>
                    <a:lnTo>
                      <a:pt x="308" y="1166"/>
                    </a:lnTo>
                    <a:lnTo>
                      <a:pt x="372" y="1127"/>
                    </a:lnTo>
                    <a:lnTo>
                      <a:pt x="1435" y="448"/>
                    </a:lnTo>
                    <a:lnTo>
                      <a:pt x="1473" y="423"/>
                    </a:lnTo>
                    <a:lnTo>
                      <a:pt x="1499" y="384"/>
                    </a:lnTo>
                    <a:lnTo>
                      <a:pt x="1524" y="346"/>
                    </a:lnTo>
                    <a:lnTo>
                      <a:pt x="1537" y="295"/>
                    </a:lnTo>
                    <a:lnTo>
                      <a:pt x="1550" y="256"/>
                    </a:lnTo>
                    <a:lnTo>
                      <a:pt x="1550" y="205"/>
                    </a:lnTo>
                    <a:lnTo>
                      <a:pt x="1537" y="154"/>
                    </a:lnTo>
                    <a:lnTo>
                      <a:pt x="1512" y="115"/>
                    </a:lnTo>
                    <a:lnTo>
                      <a:pt x="1473" y="77"/>
                    </a:lnTo>
                    <a:lnTo>
                      <a:pt x="1435" y="51"/>
                    </a:lnTo>
                    <a:lnTo>
                      <a:pt x="1396" y="26"/>
                    </a:lnTo>
                    <a:lnTo>
                      <a:pt x="1358" y="13"/>
                    </a:lnTo>
                    <a:lnTo>
                      <a:pt x="1307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926;p38">
                <a:extLst>
                  <a:ext uri="{FF2B5EF4-FFF2-40B4-BE49-F238E27FC236}">
                    <a16:creationId xmlns:a16="http://schemas.microsoft.com/office/drawing/2014/main" id="{04C75001-8B6E-403B-A2A7-02238E9F25E1}"/>
                  </a:ext>
                </a:extLst>
              </p:cNvPr>
              <p:cNvSpPr/>
              <p:nvPr/>
            </p:nvSpPr>
            <p:spPr>
              <a:xfrm>
                <a:off x="4140379" y="3615358"/>
                <a:ext cx="959321" cy="35920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2345" extrusionOk="0">
                    <a:moveTo>
                      <a:pt x="3395" y="1"/>
                    </a:moveTo>
                    <a:lnTo>
                      <a:pt x="3344" y="13"/>
                    </a:lnTo>
                    <a:lnTo>
                      <a:pt x="3293" y="26"/>
                    </a:lnTo>
                    <a:lnTo>
                      <a:pt x="3254" y="52"/>
                    </a:lnTo>
                    <a:lnTo>
                      <a:pt x="3216" y="77"/>
                    </a:lnTo>
                    <a:lnTo>
                      <a:pt x="3190" y="116"/>
                    </a:lnTo>
                    <a:lnTo>
                      <a:pt x="3165" y="154"/>
                    </a:lnTo>
                    <a:lnTo>
                      <a:pt x="3152" y="193"/>
                    </a:lnTo>
                    <a:lnTo>
                      <a:pt x="3152" y="244"/>
                    </a:lnTo>
                    <a:lnTo>
                      <a:pt x="3152" y="833"/>
                    </a:lnTo>
                    <a:lnTo>
                      <a:pt x="2409" y="833"/>
                    </a:lnTo>
                    <a:lnTo>
                      <a:pt x="2358" y="846"/>
                    </a:lnTo>
                    <a:lnTo>
                      <a:pt x="2319" y="859"/>
                    </a:lnTo>
                    <a:lnTo>
                      <a:pt x="2268" y="872"/>
                    </a:lnTo>
                    <a:lnTo>
                      <a:pt x="2242" y="910"/>
                    </a:lnTo>
                    <a:lnTo>
                      <a:pt x="2204" y="948"/>
                    </a:lnTo>
                    <a:lnTo>
                      <a:pt x="2178" y="987"/>
                    </a:lnTo>
                    <a:lnTo>
                      <a:pt x="2166" y="1025"/>
                    </a:lnTo>
                    <a:lnTo>
                      <a:pt x="2166" y="1076"/>
                    </a:lnTo>
                    <a:lnTo>
                      <a:pt x="2166" y="1858"/>
                    </a:lnTo>
                    <a:lnTo>
                      <a:pt x="244" y="1858"/>
                    </a:lnTo>
                    <a:lnTo>
                      <a:pt x="193" y="1871"/>
                    </a:lnTo>
                    <a:lnTo>
                      <a:pt x="155" y="1883"/>
                    </a:lnTo>
                    <a:lnTo>
                      <a:pt x="103" y="1909"/>
                    </a:lnTo>
                    <a:lnTo>
                      <a:pt x="78" y="1935"/>
                    </a:lnTo>
                    <a:lnTo>
                      <a:pt x="39" y="1973"/>
                    </a:lnTo>
                    <a:lnTo>
                      <a:pt x="27" y="2011"/>
                    </a:lnTo>
                    <a:lnTo>
                      <a:pt x="1" y="2063"/>
                    </a:lnTo>
                    <a:lnTo>
                      <a:pt x="1" y="2101"/>
                    </a:lnTo>
                    <a:lnTo>
                      <a:pt x="1" y="2152"/>
                    </a:lnTo>
                    <a:lnTo>
                      <a:pt x="27" y="2204"/>
                    </a:lnTo>
                    <a:lnTo>
                      <a:pt x="39" y="2242"/>
                    </a:lnTo>
                    <a:lnTo>
                      <a:pt x="78" y="2280"/>
                    </a:lnTo>
                    <a:lnTo>
                      <a:pt x="103" y="2306"/>
                    </a:lnTo>
                    <a:lnTo>
                      <a:pt x="155" y="2332"/>
                    </a:lnTo>
                    <a:lnTo>
                      <a:pt x="193" y="2344"/>
                    </a:lnTo>
                    <a:lnTo>
                      <a:pt x="5803" y="2344"/>
                    </a:lnTo>
                    <a:lnTo>
                      <a:pt x="5854" y="2332"/>
                    </a:lnTo>
                    <a:lnTo>
                      <a:pt x="5893" y="2306"/>
                    </a:lnTo>
                    <a:lnTo>
                      <a:pt x="5931" y="2280"/>
                    </a:lnTo>
                    <a:lnTo>
                      <a:pt x="5957" y="2242"/>
                    </a:lnTo>
                    <a:lnTo>
                      <a:pt x="5982" y="2204"/>
                    </a:lnTo>
                    <a:lnTo>
                      <a:pt x="5995" y="2152"/>
                    </a:lnTo>
                    <a:lnTo>
                      <a:pt x="5995" y="2101"/>
                    </a:lnTo>
                    <a:lnTo>
                      <a:pt x="5995" y="2063"/>
                    </a:lnTo>
                    <a:lnTo>
                      <a:pt x="5982" y="2011"/>
                    </a:lnTo>
                    <a:lnTo>
                      <a:pt x="5957" y="1973"/>
                    </a:lnTo>
                    <a:lnTo>
                      <a:pt x="5931" y="1935"/>
                    </a:lnTo>
                    <a:lnTo>
                      <a:pt x="5893" y="1909"/>
                    </a:lnTo>
                    <a:lnTo>
                      <a:pt x="5854" y="1883"/>
                    </a:lnTo>
                    <a:lnTo>
                      <a:pt x="5803" y="1871"/>
                    </a:lnTo>
                    <a:lnTo>
                      <a:pt x="5752" y="1858"/>
                    </a:lnTo>
                    <a:lnTo>
                      <a:pt x="4727" y="1858"/>
                    </a:lnTo>
                    <a:lnTo>
                      <a:pt x="4727" y="551"/>
                    </a:lnTo>
                    <a:lnTo>
                      <a:pt x="4714" y="513"/>
                    </a:lnTo>
                    <a:lnTo>
                      <a:pt x="4701" y="462"/>
                    </a:lnTo>
                    <a:lnTo>
                      <a:pt x="4689" y="423"/>
                    </a:lnTo>
                    <a:lnTo>
                      <a:pt x="4650" y="385"/>
                    </a:lnTo>
                    <a:lnTo>
                      <a:pt x="4625" y="359"/>
                    </a:lnTo>
                    <a:lnTo>
                      <a:pt x="4573" y="334"/>
                    </a:lnTo>
                    <a:lnTo>
                      <a:pt x="4535" y="321"/>
                    </a:lnTo>
                    <a:lnTo>
                      <a:pt x="4484" y="308"/>
                    </a:lnTo>
                    <a:lnTo>
                      <a:pt x="4433" y="321"/>
                    </a:lnTo>
                    <a:lnTo>
                      <a:pt x="4394" y="334"/>
                    </a:lnTo>
                    <a:lnTo>
                      <a:pt x="4343" y="359"/>
                    </a:lnTo>
                    <a:lnTo>
                      <a:pt x="4304" y="385"/>
                    </a:lnTo>
                    <a:lnTo>
                      <a:pt x="4279" y="423"/>
                    </a:lnTo>
                    <a:lnTo>
                      <a:pt x="4253" y="462"/>
                    </a:lnTo>
                    <a:lnTo>
                      <a:pt x="4240" y="513"/>
                    </a:lnTo>
                    <a:lnTo>
                      <a:pt x="4240" y="551"/>
                    </a:lnTo>
                    <a:lnTo>
                      <a:pt x="4240" y="1858"/>
                    </a:lnTo>
                    <a:lnTo>
                      <a:pt x="2652" y="1858"/>
                    </a:lnTo>
                    <a:lnTo>
                      <a:pt x="2652" y="1320"/>
                    </a:lnTo>
                    <a:lnTo>
                      <a:pt x="3446" y="1320"/>
                    </a:lnTo>
                    <a:lnTo>
                      <a:pt x="3485" y="1307"/>
                    </a:lnTo>
                    <a:lnTo>
                      <a:pt x="3523" y="1281"/>
                    </a:lnTo>
                    <a:lnTo>
                      <a:pt x="3562" y="1256"/>
                    </a:lnTo>
                    <a:lnTo>
                      <a:pt x="3587" y="1217"/>
                    </a:lnTo>
                    <a:lnTo>
                      <a:pt x="3613" y="1179"/>
                    </a:lnTo>
                    <a:lnTo>
                      <a:pt x="3626" y="1128"/>
                    </a:lnTo>
                    <a:lnTo>
                      <a:pt x="3638" y="1076"/>
                    </a:lnTo>
                    <a:lnTo>
                      <a:pt x="3638" y="244"/>
                    </a:lnTo>
                    <a:lnTo>
                      <a:pt x="3626" y="193"/>
                    </a:lnTo>
                    <a:lnTo>
                      <a:pt x="3613" y="154"/>
                    </a:lnTo>
                    <a:lnTo>
                      <a:pt x="3587" y="116"/>
                    </a:lnTo>
                    <a:lnTo>
                      <a:pt x="3562" y="77"/>
                    </a:lnTo>
                    <a:lnTo>
                      <a:pt x="3523" y="52"/>
                    </a:lnTo>
                    <a:lnTo>
                      <a:pt x="3485" y="26"/>
                    </a:lnTo>
                    <a:lnTo>
                      <a:pt x="3446" y="13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927;p38">
                <a:extLst>
                  <a:ext uri="{FF2B5EF4-FFF2-40B4-BE49-F238E27FC236}">
                    <a16:creationId xmlns:a16="http://schemas.microsoft.com/office/drawing/2014/main" id="{2E659133-20A5-4872-A288-375039E8F356}"/>
                  </a:ext>
                </a:extLst>
              </p:cNvPr>
              <p:cNvSpPr/>
              <p:nvPr/>
            </p:nvSpPr>
            <p:spPr>
              <a:xfrm>
                <a:off x="4007268" y="4211832"/>
                <a:ext cx="1129234" cy="712282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4650" extrusionOk="0">
                    <a:moveTo>
                      <a:pt x="218" y="0"/>
                    </a:moveTo>
                    <a:lnTo>
                      <a:pt x="167" y="13"/>
                    </a:lnTo>
                    <a:lnTo>
                      <a:pt x="129" y="26"/>
                    </a:lnTo>
                    <a:lnTo>
                      <a:pt x="90" y="51"/>
                    </a:lnTo>
                    <a:lnTo>
                      <a:pt x="52" y="90"/>
                    </a:lnTo>
                    <a:lnTo>
                      <a:pt x="26" y="128"/>
                    </a:lnTo>
                    <a:lnTo>
                      <a:pt x="13" y="180"/>
                    </a:lnTo>
                    <a:lnTo>
                      <a:pt x="0" y="218"/>
                    </a:lnTo>
                    <a:lnTo>
                      <a:pt x="0" y="269"/>
                    </a:lnTo>
                    <a:lnTo>
                      <a:pt x="13" y="320"/>
                    </a:lnTo>
                    <a:lnTo>
                      <a:pt x="39" y="359"/>
                    </a:lnTo>
                    <a:lnTo>
                      <a:pt x="65" y="397"/>
                    </a:lnTo>
                    <a:lnTo>
                      <a:pt x="103" y="436"/>
                    </a:lnTo>
                    <a:lnTo>
                      <a:pt x="1230" y="1319"/>
                    </a:lnTo>
                    <a:lnTo>
                      <a:pt x="1230" y="2152"/>
                    </a:lnTo>
                    <a:lnTo>
                      <a:pt x="1243" y="2203"/>
                    </a:lnTo>
                    <a:lnTo>
                      <a:pt x="1256" y="2242"/>
                    </a:lnTo>
                    <a:lnTo>
                      <a:pt x="1268" y="2293"/>
                    </a:lnTo>
                    <a:lnTo>
                      <a:pt x="1307" y="2318"/>
                    </a:lnTo>
                    <a:lnTo>
                      <a:pt x="1332" y="2357"/>
                    </a:lnTo>
                    <a:lnTo>
                      <a:pt x="1384" y="2370"/>
                    </a:lnTo>
                    <a:lnTo>
                      <a:pt x="1422" y="2382"/>
                    </a:lnTo>
                    <a:lnTo>
                      <a:pt x="1473" y="2395"/>
                    </a:lnTo>
                    <a:lnTo>
                      <a:pt x="5546" y="2395"/>
                    </a:lnTo>
                    <a:lnTo>
                      <a:pt x="5546" y="3484"/>
                    </a:lnTo>
                    <a:lnTo>
                      <a:pt x="4906" y="4252"/>
                    </a:lnTo>
                    <a:lnTo>
                      <a:pt x="4880" y="4291"/>
                    </a:lnTo>
                    <a:lnTo>
                      <a:pt x="4855" y="4342"/>
                    </a:lnTo>
                    <a:lnTo>
                      <a:pt x="4855" y="4381"/>
                    </a:lnTo>
                    <a:lnTo>
                      <a:pt x="4855" y="4432"/>
                    </a:lnTo>
                    <a:lnTo>
                      <a:pt x="4855" y="4470"/>
                    </a:lnTo>
                    <a:lnTo>
                      <a:pt x="4880" y="4521"/>
                    </a:lnTo>
                    <a:lnTo>
                      <a:pt x="4906" y="4560"/>
                    </a:lnTo>
                    <a:lnTo>
                      <a:pt x="4932" y="4598"/>
                    </a:lnTo>
                    <a:lnTo>
                      <a:pt x="4970" y="4624"/>
                    </a:lnTo>
                    <a:lnTo>
                      <a:pt x="5008" y="4637"/>
                    </a:lnTo>
                    <a:lnTo>
                      <a:pt x="5098" y="4649"/>
                    </a:lnTo>
                    <a:lnTo>
                      <a:pt x="5149" y="4649"/>
                    </a:lnTo>
                    <a:lnTo>
                      <a:pt x="5200" y="4624"/>
                    </a:lnTo>
                    <a:lnTo>
                      <a:pt x="5239" y="4598"/>
                    </a:lnTo>
                    <a:lnTo>
                      <a:pt x="5277" y="4560"/>
                    </a:lnTo>
                    <a:lnTo>
                      <a:pt x="5982" y="3727"/>
                    </a:lnTo>
                    <a:lnTo>
                      <a:pt x="6020" y="3650"/>
                    </a:lnTo>
                    <a:lnTo>
                      <a:pt x="6033" y="3574"/>
                    </a:lnTo>
                    <a:lnTo>
                      <a:pt x="6033" y="2395"/>
                    </a:lnTo>
                    <a:lnTo>
                      <a:pt x="6814" y="2395"/>
                    </a:lnTo>
                    <a:lnTo>
                      <a:pt x="6865" y="2382"/>
                    </a:lnTo>
                    <a:lnTo>
                      <a:pt x="6904" y="2370"/>
                    </a:lnTo>
                    <a:lnTo>
                      <a:pt x="6942" y="2357"/>
                    </a:lnTo>
                    <a:lnTo>
                      <a:pt x="6981" y="2318"/>
                    </a:lnTo>
                    <a:lnTo>
                      <a:pt x="7006" y="2293"/>
                    </a:lnTo>
                    <a:lnTo>
                      <a:pt x="7032" y="2242"/>
                    </a:lnTo>
                    <a:lnTo>
                      <a:pt x="7045" y="2203"/>
                    </a:lnTo>
                    <a:lnTo>
                      <a:pt x="7058" y="2152"/>
                    </a:lnTo>
                    <a:lnTo>
                      <a:pt x="7045" y="2101"/>
                    </a:lnTo>
                    <a:lnTo>
                      <a:pt x="7032" y="2062"/>
                    </a:lnTo>
                    <a:lnTo>
                      <a:pt x="7006" y="2011"/>
                    </a:lnTo>
                    <a:lnTo>
                      <a:pt x="6981" y="1985"/>
                    </a:lnTo>
                    <a:lnTo>
                      <a:pt x="6942" y="1947"/>
                    </a:lnTo>
                    <a:lnTo>
                      <a:pt x="6904" y="1921"/>
                    </a:lnTo>
                    <a:lnTo>
                      <a:pt x="6865" y="1909"/>
                    </a:lnTo>
                    <a:lnTo>
                      <a:pt x="3766" y="1909"/>
                    </a:lnTo>
                    <a:lnTo>
                      <a:pt x="3766" y="244"/>
                    </a:lnTo>
                    <a:lnTo>
                      <a:pt x="3766" y="192"/>
                    </a:lnTo>
                    <a:lnTo>
                      <a:pt x="3753" y="141"/>
                    </a:lnTo>
                    <a:lnTo>
                      <a:pt x="3728" y="103"/>
                    </a:lnTo>
                    <a:lnTo>
                      <a:pt x="3702" y="64"/>
                    </a:lnTo>
                    <a:lnTo>
                      <a:pt x="3664" y="39"/>
                    </a:lnTo>
                    <a:lnTo>
                      <a:pt x="3625" y="13"/>
                    </a:lnTo>
                    <a:lnTo>
                      <a:pt x="3574" y="0"/>
                    </a:lnTo>
                    <a:lnTo>
                      <a:pt x="3484" y="0"/>
                    </a:lnTo>
                    <a:lnTo>
                      <a:pt x="3433" y="13"/>
                    </a:lnTo>
                    <a:lnTo>
                      <a:pt x="3395" y="39"/>
                    </a:lnTo>
                    <a:lnTo>
                      <a:pt x="3356" y="64"/>
                    </a:lnTo>
                    <a:lnTo>
                      <a:pt x="3331" y="103"/>
                    </a:lnTo>
                    <a:lnTo>
                      <a:pt x="3305" y="141"/>
                    </a:lnTo>
                    <a:lnTo>
                      <a:pt x="3292" y="192"/>
                    </a:lnTo>
                    <a:lnTo>
                      <a:pt x="3292" y="244"/>
                    </a:lnTo>
                    <a:lnTo>
                      <a:pt x="3292" y="1909"/>
                    </a:lnTo>
                    <a:lnTo>
                      <a:pt x="1717" y="1909"/>
                    </a:lnTo>
                    <a:lnTo>
                      <a:pt x="1717" y="1191"/>
                    </a:lnTo>
                    <a:lnTo>
                      <a:pt x="1717" y="1140"/>
                    </a:lnTo>
                    <a:lnTo>
                      <a:pt x="1691" y="1089"/>
                    </a:lnTo>
                    <a:lnTo>
                      <a:pt x="1666" y="1038"/>
                    </a:lnTo>
                    <a:lnTo>
                      <a:pt x="1627" y="999"/>
                    </a:lnTo>
                    <a:lnTo>
                      <a:pt x="398" y="51"/>
                    </a:lnTo>
                    <a:lnTo>
                      <a:pt x="359" y="26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928;p38">
                <a:extLst>
                  <a:ext uri="{FF2B5EF4-FFF2-40B4-BE49-F238E27FC236}">
                    <a16:creationId xmlns:a16="http://schemas.microsoft.com/office/drawing/2014/main" id="{EC8C2D33-9DE1-47C6-BB90-C9533A5CD9B8}"/>
                  </a:ext>
                </a:extLst>
              </p:cNvPr>
              <p:cNvSpPr/>
              <p:nvPr/>
            </p:nvSpPr>
            <p:spPr>
              <a:xfrm>
                <a:off x="5533899" y="4790531"/>
                <a:ext cx="78076" cy="30819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012" extrusionOk="0">
                    <a:moveTo>
                      <a:pt x="244" y="1"/>
                    </a:moveTo>
                    <a:lnTo>
                      <a:pt x="192" y="13"/>
                    </a:lnTo>
                    <a:lnTo>
                      <a:pt x="154" y="26"/>
                    </a:lnTo>
                    <a:lnTo>
                      <a:pt x="103" y="39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13" y="154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1768"/>
                    </a:lnTo>
                    <a:lnTo>
                      <a:pt x="0" y="1819"/>
                    </a:lnTo>
                    <a:lnTo>
                      <a:pt x="13" y="1858"/>
                    </a:lnTo>
                    <a:lnTo>
                      <a:pt x="39" y="1909"/>
                    </a:lnTo>
                    <a:lnTo>
                      <a:pt x="77" y="1947"/>
                    </a:lnTo>
                    <a:lnTo>
                      <a:pt x="103" y="1973"/>
                    </a:lnTo>
                    <a:lnTo>
                      <a:pt x="154" y="1999"/>
                    </a:lnTo>
                    <a:lnTo>
                      <a:pt x="192" y="2011"/>
                    </a:lnTo>
                    <a:lnTo>
                      <a:pt x="295" y="2011"/>
                    </a:lnTo>
                    <a:lnTo>
                      <a:pt x="333" y="1999"/>
                    </a:lnTo>
                    <a:lnTo>
                      <a:pt x="385" y="1973"/>
                    </a:lnTo>
                    <a:lnTo>
                      <a:pt x="410" y="1947"/>
                    </a:lnTo>
                    <a:lnTo>
                      <a:pt x="449" y="1909"/>
                    </a:lnTo>
                    <a:lnTo>
                      <a:pt x="461" y="1858"/>
                    </a:lnTo>
                    <a:lnTo>
                      <a:pt x="487" y="1819"/>
                    </a:lnTo>
                    <a:lnTo>
                      <a:pt x="487" y="1768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39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929;p38">
                <a:extLst>
                  <a:ext uri="{FF2B5EF4-FFF2-40B4-BE49-F238E27FC236}">
                    <a16:creationId xmlns:a16="http://schemas.microsoft.com/office/drawing/2014/main" id="{98F1591E-4F8B-4297-9482-17D970776064}"/>
                  </a:ext>
                </a:extLst>
              </p:cNvPr>
              <p:cNvSpPr/>
              <p:nvPr/>
            </p:nvSpPr>
            <p:spPr>
              <a:xfrm>
                <a:off x="6056431" y="4504091"/>
                <a:ext cx="215352" cy="59464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882" extrusionOk="0">
                    <a:moveTo>
                      <a:pt x="218" y="1"/>
                    </a:moveTo>
                    <a:lnTo>
                      <a:pt x="167" y="13"/>
                    </a:lnTo>
                    <a:lnTo>
                      <a:pt x="128" y="26"/>
                    </a:lnTo>
                    <a:lnTo>
                      <a:pt x="90" y="52"/>
                    </a:lnTo>
                    <a:lnTo>
                      <a:pt x="52" y="90"/>
                    </a:lnTo>
                    <a:lnTo>
                      <a:pt x="26" y="129"/>
                    </a:lnTo>
                    <a:lnTo>
                      <a:pt x="13" y="180"/>
                    </a:lnTo>
                    <a:lnTo>
                      <a:pt x="0" y="231"/>
                    </a:lnTo>
                    <a:lnTo>
                      <a:pt x="0" y="270"/>
                    </a:lnTo>
                    <a:lnTo>
                      <a:pt x="13" y="321"/>
                    </a:lnTo>
                    <a:lnTo>
                      <a:pt x="26" y="359"/>
                    </a:lnTo>
                    <a:lnTo>
                      <a:pt x="64" y="398"/>
                    </a:lnTo>
                    <a:lnTo>
                      <a:pt x="90" y="436"/>
                    </a:lnTo>
                    <a:lnTo>
                      <a:pt x="128" y="462"/>
                    </a:lnTo>
                    <a:lnTo>
                      <a:pt x="858" y="820"/>
                    </a:lnTo>
                    <a:lnTo>
                      <a:pt x="858" y="3638"/>
                    </a:lnTo>
                    <a:lnTo>
                      <a:pt x="858" y="3689"/>
                    </a:lnTo>
                    <a:lnTo>
                      <a:pt x="871" y="3728"/>
                    </a:lnTo>
                    <a:lnTo>
                      <a:pt x="897" y="3779"/>
                    </a:lnTo>
                    <a:lnTo>
                      <a:pt x="922" y="3817"/>
                    </a:lnTo>
                    <a:lnTo>
                      <a:pt x="961" y="3843"/>
                    </a:lnTo>
                    <a:lnTo>
                      <a:pt x="999" y="3869"/>
                    </a:lnTo>
                    <a:lnTo>
                      <a:pt x="1051" y="3881"/>
                    </a:lnTo>
                    <a:lnTo>
                      <a:pt x="1153" y="3881"/>
                    </a:lnTo>
                    <a:lnTo>
                      <a:pt x="1191" y="3869"/>
                    </a:lnTo>
                    <a:lnTo>
                      <a:pt x="1230" y="3843"/>
                    </a:lnTo>
                    <a:lnTo>
                      <a:pt x="1268" y="3817"/>
                    </a:lnTo>
                    <a:lnTo>
                      <a:pt x="1307" y="3779"/>
                    </a:lnTo>
                    <a:lnTo>
                      <a:pt x="1320" y="3728"/>
                    </a:lnTo>
                    <a:lnTo>
                      <a:pt x="1332" y="3689"/>
                    </a:lnTo>
                    <a:lnTo>
                      <a:pt x="1345" y="3638"/>
                    </a:lnTo>
                    <a:lnTo>
                      <a:pt x="1345" y="679"/>
                    </a:lnTo>
                    <a:lnTo>
                      <a:pt x="1332" y="615"/>
                    </a:lnTo>
                    <a:lnTo>
                      <a:pt x="1307" y="551"/>
                    </a:lnTo>
                    <a:lnTo>
                      <a:pt x="1268" y="500"/>
                    </a:lnTo>
                    <a:lnTo>
                      <a:pt x="1204" y="462"/>
                    </a:lnTo>
                    <a:lnTo>
                      <a:pt x="359" y="26"/>
                    </a:lnTo>
                    <a:lnTo>
                      <a:pt x="308" y="13"/>
                    </a:lnTo>
                    <a:lnTo>
                      <a:pt x="2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930;p38">
                <a:extLst>
                  <a:ext uri="{FF2B5EF4-FFF2-40B4-BE49-F238E27FC236}">
                    <a16:creationId xmlns:a16="http://schemas.microsoft.com/office/drawing/2014/main" id="{960327BA-EDA8-4505-994B-2E1EE6A198E3}"/>
                  </a:ext>
                </a:extLst>
              </p:cNvPr>
              <p:cNvSpPr/>
              <p:nvPr/>
            </p:nvSpPr>
            <p:spPr>
              <a:xfrm>
                <a:off x="3115959" y="4196052"/>
                <a:ext cx="293107" cy="90268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5893" extrusionOk="0">
                    <a:moveTo>
                      <a:pt x="1537" y="1"/>
                    </a:moveTo>
                    <a:lnTo>
                      <a:pt x="1499" y="14"/>
                    </a:lnTo>
                    <a:lnTo>
                      <a:pt x="1447" y="39"/>
                    </a:lnTo>
                    <a:lnTo>
                      <a:pt x="1422" y="78"/>
                    </a:lnTo>
                    <a:lnTo>
                      <a:pt x="1383" y="103"/>
                    </a:lnTo>
                    <a:lnTo>
                      <a:pt x="1371" y="154"/>
                    </a:lnTo>
                    <a:lnTo>
                      <a:pt x="1345" y="193"/>
                    </a:lnTo>
                    <a:lnTo>
                      <a:pt x="1345" y="244"/>
                    </a:lnTo>
                    <a:lnTo>
                      <a:pt x="1345" y="2012"/>
                    </a:lnTo>
                    <a:lnTo>
                      <a:pt x="192" y="2012"/>
                    </a:lnTo>
                    <a:lnTo>
                      <a:pt x="141" y="2024"/>
                    </a:lnTo>
                    <a:lnTo>
                      <a:pt x="103" y="2050"/>
                    </a:lnTo>
                    <a:lnTo>
                      <a:pt x="64" y="2088"/>
                    </a:lnTo>
                    <a:lnTo>
                      <a:pt x="38" y="2114"/>
                    </a:lnTo>
                    <a:lnTo>
                      <a:pt x="13" y="2165"/>
                    </a:lnTo>
                    <a:lnTo>
                      <a:pt x="0" y="2204"/>
                    </a:lnTo>
                    <a:lnTo>
                      <a:pt x="0" y="2255"/>
                    </a:lnTo>
                    <a:lnTo>
                      <a:pt x="0" y="5649"/>
                    </a:lnTo>
                    <a:lnTo>
                      <a:pt x="0" y="5700"/>
                    </a:lnTo>
                    <a:lnTo>
                      <a:pt x="13" y="5739"/>
                    </a:lnTo>
                    <a:lnTo>
                      <a:pt x="38" y="5790"/>
                    </a:lnTo>
                    <a:lnTo>
                      <a:pt x="64" y="5828"/>
                    </a:lnTo>
                    <a:lnTo>
                      <a:pt x="103" y="5854"/>
                    </a:lnTo>
                    <a:lnTo>
                      <a:pt x="141" y="5880"/>
                    </a:lnTo>
                    <a:lnTo>
                      <a:pt x="192" y="5892"/>
                    </a:lnTo>
                    <a:lnTo>
                      <a:pt x="282" y="5892"/>
                    </a:lnTo>
                    <a:lnTo>
                      <a:pt x="333" y="5880"/>
                    </a:lnTo>
                    <a:lnTo>
                      <a:pt x="371" y="5854"/>
                    </a:lnTo>
                    <a:lnTo>
                      <a:pt x="410" y="5828"/>
                    </a:lnTo>
                    <a:lnTo>
                      <a:pt x="436" y="5790"/>
                    </a:lnTo>
                    <a:lnTo>
                      <a:pt x="461" y="5739"/>
                    </a:lnTo>
                    <a:lnTo>
                      <a:pt x="474" y="5700"/>
                    </a:lnTo>
                    <a:lnTo>
                      <a:pt x="487" y="5649"/>
                    </a:lnTo>
                    <a:lnTo>
                      <a:pt x="487" y="2498"/>
                    </a:lnTo>
                    <a:lnTo>
                      <a:pt x="1588" y="2498"/>
                    </a:lnTo>
                    <a:lnTo>
                      <a:pt x="1639" y="2485"/>
                    </a:lnTo>
                    <a:lnTo>
                      <a:pt x="1678" y="2473"/>
                    </a:lnTo>
                    <a:lnTo>
                      <a:pt x="1729" y="2460"/>
                    </a:lnTo>
                    <a:lnTo>
                      <a:pt x="1755" y="2421"/>
                    </a:lnTo>
                    <a:lnTo>
                      <a:pt x="1793" y="2396"/>
                    </a:lnTo>
                    <a:lnTo>
                      <a:pt x="1806" y="2345"/>
                    </a:lnTo>
                    <a:lnTo>
                      <a:pt x="1832" y="2306"/>
                    </a:lnTo>
                    <a:lnTo>
                      <a:pt x="1832" y="2255"/>
                    </a:lnTo>
                    <a:lnTo>
                      <a:pt x="1832" y="244"/>
                    </a:lnTo>
                    <a:lnTo>
                      <a:pt x="1832" y="193"/>
                    </a:lnTo>
                    <a:lnTo>
                      <a:pt x="1806" y="154"/>
                    </a:lnTo>
                    <a:lnTo>
                      <a:pt x="1793" y="103"/>
                    </a:lnTo>
                    <a:lnTo>
                      <a:pt x="1755" y="78"/>
                    </a:lnTo>
                    <a:lnTo>
                      <a:pt x="1729" y="39"/>
                    </a:lnTo>
                    <a:lnTo>
                      <a:pt x="1678" y="14"/>
                    </a:lnTo>
                    <a:lnTo>
                      <a:pt x="16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931;p38">
                <a:extLst>
                  <a:ext uri="{FF2B5EF4-FFF2-40B4-BE49-F238E27FC236}">
                    <a16:creationId xmlns:a16="http://schemas.microsoft.com/office/drawing/2014/main" id="{3551E112-0A40-480C-8593-A9892943E12E}"/>
                  </a:ext>
                </a:extLst>
              </p:cNvPr>
              <p:cNvSpPr/>
              <p:nvPr/>
            </p:nvSpPr>
            <p:spPr>
              <a:xfrm>
                <a:off x="4818742" y="2663825"/>
                <a:ext cx="78076" cy="43763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857" extrusionOk="0">
                    <a:moveTo>
                      <a:pt x="193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64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2614"/>
                    </a:lnTo>
                    <a:lnTo>
                      <a:pt x="0" y="2665"/>
                    </a:lnTo>
                    <a:lnTo>
                      <a:pt x="13" y="2716"/>
                    </a:lnTo>
                    <a:lnTo>
                      <a:pt x="39" y="2754"/>
                    </a:lnTo>
                    <a:lnTo>
                      <a:pt x="64" y="2793"/>
                    </a:lnTo>
                    <a:lnTo>
                      <a:pt x="103" y="2819"/>
                    </a:lnTo>
                    <a:lnTo>
                      <a:pt x="154" y="2844"/>
                    </a:lnTo>
                    <a:lnTo>
                      <a:pt x="193" y="2857"/>
                    </a:lnTo>
                    <a:lnTo>
                      <a:pt x="295" y="2857"/>
                    </a:lnTo>
                    <a:lnTo>
                      <a:pt x="333" y="2844"/>
                    </a:lnTo>
                    <a:lnTo>
                      <a:pt x="385" y="2819"/>
                    </a:lnTo>
                    <a:lnTo>
                      <a:pt x="410" y="2793"/>
                    </a:lnTo>
                    <a:lnTo>
                      <a:pt x="449" y="2754"/>
                    </a:lnTo>
                    <a:lnTo>
                      <a:pt x="461" y="2716"/>
                    </a:lnTo>
                    <a:lnTo>
                      <a:pt x="474" y="2665"/>
                    </a:lnTo>
                    <a:lnTo>
                      <a:pt x="487" y="2614"/>
                    </a:lnTo>
                    <a:lnTo>
                      <a:pt x="487" y="244"/>
                    </a:lnTo>
                    <a:lnTo>
                      <a:pt x="474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932;p38">
                <a:extLst>
                  <a:ext uri="{FF2B5EF4-FFF2-40B4-BE49-F238E27FC236}">
                    <a16:creationId xmlns:a16="http://schemas.microsoft.com/office/drawing/2014/main" id="{2C128030-55CE-4AB9-A9BB-D00A8EC89C02}"/>
                  </a:ext>
                </a:extLst>
              </p:cNvPr>
              <p:cNvSpPr/>
              <p:nvPr/>
            </p:nvSpPr>
            <p:spPr>
              <a:xfrm>
                <a:off x="5533899" y="2663825"/>
                <a:ext cx="1022678" cy="104192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802" extrusionOk="0">
                    <a:moveTo>
                      <a:pt x="192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77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6558"/>
                    </a:lnTo>
                    <a:lnTo>
                      <a:pt x="0" y="6610"/>
                    </a:lnTo>
                    <a:lnTo>
                      <a:pt x="13" y="6661"/>
                    </a:lnTo>
                    <a:lnTo>
                      <a:pt x="39" y="6699"/>
                    </a:lnTo>
                    <a:lnTo>
                      <a:pt x="77" y="6738"/>
                    </a:lnTo>
                    <a:lnTo>
                      <a:pt x="103" y="6763"/>
                    </a:lnTo>
                    <a:lnTo>
                      <a:pt x="154" y="6789"/>
                    </a:lnTo>
                    <a:lnTo>
                      <a:pt x="192" y="6802"/>
                    </a:lnTo>
                    <a:lnTo>
                      <a:pt x="295" y="6802"/>
                    </a:lnTo>
                    <a:lnTo>
                      <a:pt x="333" y="6789"/>
                    </a:lnTo>
                    <a:lnTo>
                      <a:pt x="385" y="6763"/>
                    </a:lnTo>
                    <a:lnTo>
                      <a:pt x="410" y="6738"/>
                    </a:lnTo>
                    <a:lnTo>
                      <a:pt x="449" y="6699"/>
                    </a:lnTo>
                    <a:lnTo>
                      <a:pt x="461" y="6661"/>
                    </a:lnTo>
                    <a:lnTo>
                      <a:pt x="487" y="6610"/>
                    </a:lnTo>
                    <a:lnTo>
                      <a:pt x="487" y="6558"/>
                    </a:lnTo>
                    <a:lnTo>
                      <a:pt x="487" y="3062"/>
                    </a:lnTo>
                    <a:lnTo>
                      <a:pt x="3804" y="5201"/>
                    </a:lnTo>
                    <a:lnTo>
                      <a:pt x="3868" y="5226"/>
                    </a:lnTo>
                    <a:lnTo>
                      <a:pt x="3932" y="5239"/>
                    </a:lnTo>
                    <a:lnTo>
                      <a:pt x="6148" y="5239"/>
                    </a:lnTo>
                    <a:lnTo>
                      <a:pt x="6187" y="5226"/>
                    </a:lnTo>
                    <a:lnTo>
                      <a:pt x="6238" y="5214"/>
                    </a:lnTo>
                    <a:lnTo>
                      <a:pt x="6276" y="5201"/>
                    </a:lnTo>
                    <a:lnTo>
                      <a:pt x="6315" y="5162"/>
                    </a:lnTo>
                    <a:lnTo>
                      <a:pt x="6340" y="5124"/>
                    </a:lnTo>
                    <a:lnTo>
                      <a:pt x="6366" y="5086"/>
                    </a:lnTo>
                    <a:lnTo>
                      <a:pt x="6379" y="5047"/>
                    </a:lnTo>
                    <a:lnTo>
                      <a:pt x="6391" y="4996"/>
                    </a:lnTo>
                    <a:lnTo>
                      <a:pt x="6379" y="4945"/>
                    </a:lnTo>
                    <a:lnTo>
                      <a:pt x="6366" y="4893"/>
                    </a:lnTo>
                    <a:lnTo>
                      <a:pt x="6340" y="4855"/>
                    </a:lnTo>
                    <a:lnTo>
                      <a:pt x="6315" y="4817"/>
                    </a:lnTo>
                    <a:lnTo>
                      <a:pt x="6276" y="4791"/>
                    </a:lnTo>
                    <a:lnTo>
                      <a:pt x="6238" y="4765"/>
                    </a:lnTo>
                    <a:lnTo>
                      <a:pt x="6187" y="4753"/>
                    </a:lnTo>
                    <a:lnTo>
                      <a:pt x="4009" y="4753"/>
                    </a:lnTo>
                    <a:lnTo>
                      <a:pt x="487" y="2486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933;p38">
                <a:extLst>
                  <a:ext uri="{FF2B5EF4-FFF2-40B4-BE49-F238E27FC236}">
                    <a16:creationId xmlns:a16="http://schemas.microsoft.com/office/drawing/2014/main" id="{2AFBEE52-C588-48E8-B2CA-177B16FE5D68}"/>
                  </a:ext>
                </a:extLst>
              </p:cNvPr>
              <p:cNvSpPr/>
              <p:nvPr/>
            </p:nvSpPr>
            <p:spPr>
              <a:xfrm>
                <a:off x="3001084" y="2846255"/>
                <a:ext cx="1608735" cy="684862"/>
              </a:xfrm>
              <a:custGeom>
                <a:avLst/>
                <a:gdLst/>
                <a:ahLst/>
                <a:cxnLst/>
                <a:rect l="l" t="t" r="r" b="b"/>
                <a:pathLst>
                  <a:path w="10055" h="4471" extrusionOk="0">
                    <a:moveTo>
                      <a:pt x="206" y="1"/>
                    </a:moveTo>
                    <a:lnTo>
                      <a:pt x="155" y="14"/>
                    </a:lnTo>
                    <a:lnTo>
                      <a:pt x="116" y="39"/>
                    </a:lnTo>
                    <a:lnTo>
                      <a:pt x="78" y="65"/>
                    </a:lnTo>
                    <a:lnTo>
                      <a:pt x="52" y="103"/>
                    </a:lnTo>
                    <a:lnTo>
                      <a:pt x="26" y="142"/>
                    </a:lnTo>
                    <a:lnTo>
                      <a:pt x="14" y="193"/>
                    </a:lnTo>
                    <a:lnTo>
                      <a:pt x="1" y="231"/>
                    </a:lnTo>
                    <a:lnTo>
                      <a:pt x="14" y="283"/>
                    </a:lnTo>
                    <a:lnTo>
                      <a:pt x="26" y="321"/>
                    </a:lnTo>
                    <a:lnTo>
                      <a:pt x="39" y="372"/>
                    </a:lnTo>
                    <a:lnTo>
                      <a:pt x="65" y="411"/>
                    </a:lnTo>
                    <a:lnTo>
                      <a:pt x="103" y="436"/>
                    </a:lnTo>
                    <a:lnTo>
                      <a:pt x="4227" y="3280"/>
                    </a:lnTo>
                    <a:lnTo>
                      <a:pt x="4227" y="4228"/>
                    </a:lnTo>
                    <a:lnTo>
                      <a:pt x="4227" y="4279"/>
                    </a:lnTo>
                    <a:lnTo>
                      <a:pt x="4253" y="4330"/>
                    </a:lnTo>
                    <a:lnTo>
                      <a:pt x="4266" y="4368"/>
                    </a:lnTo>
                    <a:lnTo>
                      <a:pt x="4304" y="4407"/>
                    </a:lnTo>
                    <a:lnTo>
                      <a:pt x="4330" y="4432"/>
                    </a:lnTo>
                    <a:lnTo>
                      <a:pt x="4381" y="4458"/>
                    </a:lnTo>
                    <a:lnTo>
                      <a:pt x="4420" y="4471"/>
                    </a:lnTo>
                    <a:lnTo>
                      <a:pt x="4522" y="4471"/>
                    </a:lnTo>
                    <a:lnTo>
                      <a:pt x="4560" y="4458"/>
                    </a:lnTo>
                    <a:lnTo>
                      <a:pt x="4612" y="4432"/>
                    </a:lnTo>
                    <a:lnTo>
                      <a:pt x="4637" y="4407"/>
                    </a:lnTo>
                    <a:lnTo>
                      <a:pt x="4676" y="4368"/>
                    </a:lnTo>
                    <a:lnTo>
                      <a:pt x="4689" y="4330"/>
                    </a:lnTo>
                    <a:lnTo>
                      <a:pt x="4714" y="4279"/>
                    </a:lnTo>
                    <a:lnTo>
                      <a:pt x="4714" y="4228"/>
                    </a:lnTo>
                    <a:lnTo>
                      <a:pt x="4714" y="3267"/>
                    </a:lnTo>
                    <a:lnTo>
                      <a:pt x="5367" y="2665"/>
                    </a:lnTo>
                    <a:lnTo>
                      <a:pt x="9863" y="2665"/>
                    </a:lnTo>
                    <a:lnTo>
                      <a:pt x="9914" y="2652"/>
                    </a:lnTo>
                    <a:lnTo>
                      <a:pt x="9953" y="2627"/>
                    </a:lnTo>
                    <a:lnTo>
                      <a:pt x="9991" y="2601"/>
                    </a:lnTo>
                    <a:lnTo>
                      <a:pt x="10017" y="2562"/>
                    </a:lnTo>
                    <a:lnTo>
                      <a:pt x="10042" y="2524"/>
                    </a:lnTo>
                    <a:lnTo>
                      <a:pt x="10055" y="2473"/>
                    </a:lnTo>
                    <a:lnTo>
                      <a:pt x="10055" y="2422"/>
                    </a:lnTo>
                    <a:lnTo>
                      <a:pt x="10055" y="2383"/>
                    </a:lnTo>
                    <a:lnTo>
                      <a:pt x="10042" y="2332"/>
                    </a:lnTo>
                    <a:lnTo>
                      <a:pt x="10017" y="2294"/>
                    </a:lnTo>
                    <a:lnTo>
                      <a:pt x="9991" y="2255"/>
                    </a:lnTo>
                    <a:lnTo>
                      <a:pt x="9953" y="2229"/>
                    </a:lnTo>
                    <a:lnTo>
                      <a:pt x="9914" y="2204"/>
                    </a:lnTo>
                    <a:lnTo>
                      <a:pt x="9863" y="2191"/>
                    </a:lnTo>
                    <a:lnTo>
                      <a:pt x="9812" y="2178"/>
                    </a:lnTo>
                    <a:lnTo>
                      <a:pt x="7609" y="2178"/>
                    </a:lnTo>
                    <a:lnTo>
                      <a:pt x="7609" y="1013"/>
                    </a:lnTo>
                    <a:lnTo>
                      <a:pt x="7609" y="962"/>
                    </a:lnTo>
                    <a:lnTo>
                      <a:pt x="7583" y="923"/>
                    </a:lnTo>
                    <a:lnTo>
                      <a:pt x="7570" y="872"/>
                    </a:lnTo>
                    <a:lnTo>
                      <a:pt x="7532" y="846"/>
                    </a:lnTo>
                    <a:lnTo>
                      <a:pt x="7506" y="808"/>
                    </a:lnTo>
                    <a:lnTo>
                      <a:pt x="7455" y="795"/>
                    </a:lnTo>
                    <a:lnTo>
                      <a:pt x="7417" y="769"/>
                    </a:lnTo>
                    <a:lnTo>
                      <a:pt x="7314" y="769"/>
                    </a:lnTo>
                    <a:lnTo>
                      <a:pt x="7276" y="795"/>
                    </a:lnTo>
                    <a:lnTo>
                      <a:pt x="7224" y="808"/>
                    </a:lnTo>
                    <a:lnTo>
                      <a:pt x="7199" y="846"/>
                    </a:lnTo>
                    <a:lnTo>
                      <a:pt x="7160" y="872"/>
                    </a:lnTo>
                    <a:lnTo>
                      <a:pt x="7148" y="923"/>
                    </a:lnTo>
                    <a:lnTo>
                      <a:pt x="7122" y="962"/>
                    </a:lnTo>
                    <a:lnTo>
                      <a:pt x="7122" y="1013"/>
                    </a:lnTo>
                    <a:lnTo>
                      <a:pt x="7122" y="2178"/>
                    </a:lnTo>
                    <a:lnTo>
                      <a:pt x="5265" y="2178"/>
                    </a:lnTo>
                    <a:lnTo>
                      <a:pt x="5226" y="2191"/>
                    </a:lnTo>
                    <a:lnTo>
                      <a:pt x="5188" y="2204"/>
                    </a:lnTo>
                    <a:lnTo>
                      <a:pt x="5137" y="2217"/>
                    </a:lnTo>
                    <a:lnTo>
                      <a:pt x="5111" y="2242"/>
                    </a:lnTo>
                    <a:lnTo>
                      <a:pt x="4445" y="2844"/>
                    </a:lnTo>
                    <a:lnTo>
                      <a:pt x="385" y="39"/>
                    </a:lnTo>
                    <a:lnTo>
                      <a:pt x="347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934;p38">
                <a:extLst>
                  <a:ext uri="{FF2B5EF4-FFF2-40B4-BE49-F238E27FC236}">
                    <a16:creationId xmlns:a16="http://schemas.microsoft.com/office/drawing/2014/main" id="{27AE129B-5BEC-49D7-A8D1-2DB737022E09}"/>
                  </a:ext>
                </a:extLst>
              </p:cNvPr>
              <p:cNvSpPr/>
              <p:nvPr/>
            </p:nvSpPr>
            <p:spPr>
              <a:xfrm>
                <a:off x="3001084" y="3899809"/>
                <a:ext cx="299348" cy="74751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488" extrusionOk="0">
                    <a:moveTo>
                      <a:pt x="244" y="1"/>
                    </a:moveTo>
                    <a:lnTo>
                      <a:pt x="193" y="14"/>
                    </a:lnTo>
                    <a:lnTo>
                      <a:pt x="155" y="26"/>
                    </a:lnTo>
                    <a:lnTo>
                      <a:pt x="116" y="52"/>
                    </a:lnTo>
                    <a:lnTo>
                      <a:pt x="78" y="78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14" y="206"/>
                    </a:lnTo>
                    <a:lnTo>
                      <a:pt x="1" y="244"/>
                    </a:lnTo>
                    <a:lnTo>
                      <a:pt x="14" y="295"/>
                    </a:lnTo>
                    <a:lnTo>
                      <a:pt x="26" y="347"/>
                    </a:lnTo>
                    <a:lnTo>
                      <a:pt x="39" y="385"/>
                    </a:lnTo>
                    <a:lnTo>
                      <a:pt x="78" y="423"/>
                    </a:lnTo>
                    <a:lnTo>
                      <a:pt x="116" y="449"/>
                    </a:lnTo>
                    <a:lnTo>
                      <a:pt x="155" y="475"/>
                    </a:lnTo>
                    <a:lnTo>
                      <a:pt x="193" y="487"/>
                    </a:lnTo>
                    <a:lnTo>
                      <a:pt x="1679" y="487"/>
                    </a:lnTo>
                    <a:lnTo>
                      <a:pt x="1730" y="475"/>
                    </a:lnTo>
                    <a:lnTo>
                      <a:pt x="1768" y="449"/>
                    </a:lnTo>
                    <a:lnTo>
                      <a:pt x="1807" y="423"/>
                    </a:lnTo>
                    <a:lnTo>
                      <a:pt x="1832" y="385"/>
                    </a:lnTo>
                    <a:lnTo>
                      <a:pt x="1858" y="347"/>
                    </a:lnTo>
                    <a:lnTo>
                      <a:pt x="1871" y="295"/>
                    </a:lnTo>
                    <a:lnTo>
                      <a:pt x="1871" y="244"/>
                    </a:lnTo>
                    <a:lnTo>
                      <a:pt x="1871" y="206"/>
                    </a:lnTo>
                    <a:lnTo>
                      <a:pt x="1858" y="154"/>
                    </a:lnTo>
                    <a:lnTo>
                      <a:pt x="1832" y="116"/>
                    </a:lnTo>
                    <a:lnTo>
                      <a:pt x="1807" y="78"/>
                    </a:lnTo>
                    <a:lnTo>
                      <a:pt x="1768" y="52"/>
                    </a:lnTo>
                    <a:lnTo>
                      <a:pt x="1730" y="26"/>
                    </a:lnTo>
                    <a:lnTo>
                      <a:pt x="1679" y="14"/>
                    </a:lnTo>
                    <a:lnTo>
                      <a:pt x="16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935;p38">
                <a:extLst>
                  <a:ext uri="{FF2B5EF4-FFF2-40B4-BE49-F238E27FC236}">
                    <a16:creationId xmlns:a16="http://schemas.microsoft.com/office/drawing/2014/main" id="{6B2BF834-CD36-421E-BA41-4602969A88B6}"/>
                  </a:ext>
                </a:extLst>
              </p:cNvPr>
              <p:cNvSpPr/>
              <p:nvPr/>
            </p:nvSpPr>
            <p:spPr>
              <a:xfrm>
                <a:off x="3677366" y="4343251"/>
                <a:ext cx="588297" cy="75548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4932" extrusionOk="0">
                    <a:moveTo>
                      <a:pt x="244" y="0"/>
                    </a:moveTo>
                    <a:lnTo>
                      <a:pt x="193" y="13"/>
                    </a:lnTo>
                    <a:lnTo>
                      <a:pt x="154" y="26"/>
                    </a:lnTo>
                    <a:lnTo>
                      <a:pt x="103" y="52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0" y="192"/>
                    </a:lnTo>
                    <a:lnTo>
                      <a:pt x="0" y="244"/>
                    </a:lnTo>
                    <a:lnTo>
                      <a:pt x="0" y="4688"/>
                    </a:lnTo>
                    <a:lnTo>
                      <a:pt x="0" y="4739"/>
                    </a:lnTo>
                    <a:lnTo>
                      <a:pt x="26" y="4778"/>
                    </a:lnTo>
                    <a:lnTo>
                      <a:pt x="39" y="4829"/>
                    </a:lnTo>
                    <a:lnTo>
                      <a:pt x="77" y="4867"/>
                    </a:lnTo>
                    <a:lnTo>
                      <a:pt x="103" y="4893"/>
                    </a:lnTo>
                    <a:lnTo>
                      <a:pt x="154" y="4919"/>
                    </a:lnTo>
                    <a:lnTo>
                      <a:pt x="193" y="4931"/>
                    </a:lnTo>
                    <a:lnTo>
                      <a:pt x="295" y="4931"/>
                    </a:lnTo>
                    <a:lnTo>
                      <a:pt x="333" y="4919"/>
                    </a:lnTo>
                    <a:lnTo>
                      <a:pt x="385" y="4893"/>
                    </a:lnTo>
                    <a:lnTo>
                      <a:pt x="410" y="4867"/>
                    </a:lnTo>
                    <a:lnTo>
                      <a:pt x="449" y="4829"/>
                    </a:lnTo>
                    <a:lnTo>
                      <a:pt x="462" y="4778"/>
                    </a:lnTo>
                    <a:lnTo>
                      <a:pt x="487" y="4739"/>
                    </a:lnTo>
                    <a:lnTo>
                      <a:pt x="487" y="4688"/>
                    </a:lnTo>
                    <a:lnTo>
                      <a:pt x="487" y="3228"/>
                    </a:lnTo>
                    <a:lnTo>
                      <a:pt x="3484" y="3228"/>
                    </a:lnTo>
                    <a:lnTo>
                      <a:pt x="3523" y="3215"/>
                    </a:lnTo>
                    <a:lnTo>
                      <a:pt x="3574" y="3190"/>
                    </a:lnTo>
                    <a:lnTo>
                      <a:pt x="3599" y="3164"/>
                    </a:lnTo>
                    <a:lnTo>
                      <a:pt x="3638" y="3125"/>
                    </a:lnTo>
                    <a:lnTo>
                      <a:pt x="3651" y="3087"/>
                    </a:lnTo>
                    <a:lnTo>
                      <a:pt x="3663" y="3036"/>
                    </a:lnTo>
                    <a:lnTo>
                      <a:pt x="3676" y="2997"/>
                    </a:lnTo>
                    <a:lnTo>
                      <a:pt x="3663" y="2946"/>
                    </a:lnTo>
                    <a:lnTo>
                      <a:pt x="3651" y="2895"/>
                    </a:lnTo>
                    <a:lnTo>
                      <a:pt x="3638" y="2856"/>
                    </a:lnTo>
                    <a:lnTo>
                      <a:pt x="3599" y="2818"/>
                    </a:lnTo>
                    <a:lnTo>
                      <a:pt x="3574" y="2792"/>
                    </a:lnTo>
                    <a:lnTo>
                      <a:pt x="3523" y="2767"/>
                    </a:lnTo>
                    <a:lnTo>
                      <a:pt x="3484" y="2754"/>
                    </a:lnTo>
                    <a:lnTo>
                      <a:pt x="487" y="2754"/>
                    </a:lnTo>
                    <a:lnTo>
                      <a:pt x="487" y="244"/>
                    </a:lnTo>
                    <a:lnTo>
                      <a:pt x="487" y="192"/>
                    </a:lnTo>
                    <a:lnTo>
                      <a:pt x="462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52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936;p38">
                <a:extLst>
                  <a:ext uri="{FF2B5EF4-FFF2-40B4-BE49-F238E27FC236}">
                    <a16:creationId xmlns:a16="http://schemas.microsoft.com/office/drawing/2014/main" id="{6B64252F-3885-488E-BE87-7C6FF1E96C34}"/>
                  </a:ext>
                </a:extLst>
              </p:cNvPr>
              <p:cNvSpPr/>
              <p:nvPr/>
            </p:nvSpPr>
            <p:spPr>
              <a:xfrm rot="12188187">
                <a:off x="3253231" y="3493736"/>
                <a:ext cx="926362" cy="886906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5790" extrusionOk="0">
                    <a:moveTo>
                      <a:pt x="2178" y="1"/>
                    </a:moveTo>
                    <a:lnTo>
                      <a:pt x="2178" y="590"/>
                    </a:lnTo>
                    <a:lnTo>
                      <a:pt x="1973" y="667"/>
                    </a:lnTo>
                    <a:lnTo>
                      <a:pt x="1768" y="756"/>
                    </a:lnTo>
                    <a:lnTo>
                      <a:pt x="1358" y="346"/>
                    </a:lnTo>
                    <a:lnTo>
                      <a:pt x="346" y="1358"/>
                    </a:lnTo>
                    <a:lnTo>
                      <a:pt x="756" y="1768"/>
                    </a:lnTo>
                    <a:lnTo>
                      <a:pt x="666" y="1973"/>
                    </a:lnTo>
                    <a:lnTo>
                      <a:pt x="589" y="2191"/>
                    </a:lnTo>
                    <a:lnTo>
                      <a:pt x="0" y="2191"/>
                    </a:lnTo>
                    <a:lnTo>
                      <a:pt x="0" y="3612"/>
                    </a:lnTo>
                    <a:lnTo>
                      <a:pt x="589" y="3612"/>
                    </a:lnTo>
                    <a:lnTo>
                      <a:pt x="666" y="3830"/>
                    </a:lnTo>
                    <a:lnTo>
                      <a:pt x="756" y="4035"/>
                    </a:lnTo>
                    <a:lnTo>
                      <a:pt x="346" y="4445"/>
                    </a:lnTo>
                    <a:lnTo>
                      <a:pt x="1358" y="5457"/>
                    </a:lnTo>
                    <a:lnTo>
                      <a:pt x="1768" y="5034"/>
                    </a:lnTo>
                    <a:lnTo>
                      <a:pt x="1973" y="5136"/>
                    </a:lnTo>
                    <a:lnTo>
                      <a:pt x="2178" y="5213"/>
                    </a:lnTo>
                    <a:lnTo>
                      <a:pt x="2178" y="5790"/>
                    </a:lnTo>
                    <a:lnTo>
                      <a:pt x="3612" y="5790"/>
                    </a:lnTo>
                    <a:lnTo>
                      <a:pt x="3612" y="5213"/>
                    </a:lnTo>
                    <a:lnTo>
                      <a:pt x="3817" y="5136"/>
                    </a:lnTo>
                    <a:lnTo>
                      <a:pt x="4022" y="5034"/>
                    </a:lnTo>
                    <a:lnTo>
                      <a:pt x="4432" y="5457"/>
                    </a:lnTo>
                    <a:lnTo>
                      <a:pt x="5444" y="4445"/>
                    </a:lnTo>
                    <a:lnTo>
                      <a:pt x="5034" y="4035"/>
                    </a:lnTo>
                    <a:lnTo>
                      <a:pt x="5123" y="3830"/>
                    </a:lnTo>
                    <a:lnTo>
                      <a:pt x="5200" y="3612"/>
                    </a:lnTo>
                    <a:lnTo>
                      <a:pt x="5789" y="3612"/>
                    </a:lnTo>
                    <a:lnTo>
                      <a:pt x="5789" y="2191"/>
                    </a:lnTo>
                    <a:lnTo>
                      <a:pt x="5200" y="2191"/>
                    </a:lnTo>
                    <a:lnTo>
                      <a:pt x="5123" y="1973"/>
                    </a:lnTo>
                    <a:lnTo>
                      <a:pt x="5034" y="1768"/>
                    </a:lnTo>
                    <a:lnTo>
                      <a:pt x="5444" y="1358"/>
                    </a:lnTo>
                    <a:lnTo>
                      <a:pt x="4432" y="346"/>
                    </a:lnTo>
                    <a:lnTo>
                      <a:pt x="4022" y="756"/>
                    </a:lnTo>
                    <a:lnTo>
                      <a:pt x="3817" y="667"/>
                    </a:lnTo>
                    <a:lnTo>
                      <a:pt x="3612" y="590"/>
                    </a:lnTo>
                    <a:lnTo>
                      <a:pt x="36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937;p38">
                <a:extLst>
                  <a:ext uri="{FF2B5EF4-FFF2-40B4-BE49-F238E27FC236}">
                    <a16:creationId xmlns:a16="http://schemas.microsoft.com/office/drawing/2014/main" id="{FC970ADD-9C2E-490F-8250-BF142179FFA4}"/>
                  </a:ext>
                </a:extLst>
              </p:cNvPr>
              <p:cNvSpPr/>
              <p:nvPr/>
            </p:nvSpPr>
            <p:spPr>
              <a:xfrm rot="9908073">
                <a:off x="4525638" y="3064075"/>
                <a:ext cx="664134" cy="635847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4151" extrusionOk="0">
                    <a:moveTo>
                      <a:pt x="1743" y="1"/>
                    </a:moveTo>
                    <a:lnTo>
                      <a:pt x="1743" y="295"/>
                    </a:lnTo>
                    <a:lnTo>
                      <a:pt x="1602" y="321"/>
                    </a:lnTo>
                    <a:lnTo>
                      <a:pt x="1461" y="372"/>
                    </a:lnTo>
                    <a:lnTo>
                      <a:pt x="1320" y="116"/>
                    </a:lnTo>
                    <a:lnTo>
                      <a:pt x="757" y="449"/>
                    </a:lnTo>
                    <a:lnTo>
                      <a:pt x="897" y="705"/>
                    </a:lnTo>
                    <a:lnTo>
                      <a:pt x="795" y="795"/>
                    </a:lnTo>
                    <a:lnTo>
                      <a:pt x="692" y="910"/>
                    </a:lnTo>
                    <a:lnTo>
                      <a:pt x="436" y="756"/>
                    </a:lnTo>
                    <a:lnTo>
                      <a:pt x="116" y="1320"/>
                    </a:lnTo>
                    <a:lnTo>
                      <a:pt x="372" y="1473"/>
                    </a:lnTo>
                    <a:lnTo>
                      <a:pt x="321" y="1614"/>
                    </a:lnTo>
                    <a:lnTo>
                      <a:pt x="283" y="1755"/>
                    </a:lnTo>
                    <a:lnTo>
                      <a:pt x="1" y="1755"/>
                    </a:lnTo>
                    <a:lnTo>
                      <a:pt x="1" y="2408"/>
                    </a:lnTo>
                    <a:lnTo>
                      <a:pt x="283" y="2408"/>
                    </a:lnTo>
                    <a:lnTo>
                      <a:pt x="321" y="2549"/>
                    </a:lnTo>
                    <a:lnTo>
                      <a:pt x="372" y="2690"/>
                    </a:lnTo>
                    <a:lnTo>
                      <a:pt x="116" y="2831"/>
                    </a:lnTo>
                    <a:lnTo>
                      <a:pt x="436" y="3395"/>
                    </a:lnTo>
                    <a:lnTo>
                      <a:pt x="692" y="3254"/>
                    </a:lnTo>
                    <a:lnTo>
                      <a:pt x="795" y="3356"/>
                    </a:lnTo>
                    <a:lnTo>
                      <a:pt x="897" y="3459"/>
                    </a:lnTo>
                    <a:lnTo>
                      <a:pt x="757" y="3715"/>
                    </a:lnTo>
                    <a:lnTo>
                      <a:pt x="1320" y="4035"/>
                    </a:lnTo>
                    <a:lnTo>
                      <a:pt x="1461" y="3792"/>
                    </a:lnTo>
                    <a:lnTo>
                      <a:pt x="1602" y="3830"/>
                    </a:lnTo>
                    <a:lnTo>
                      <a:pt x="1743" y="3869"/>
                    </a:lnTo>
                    <a:lnTo>
                      <a:pt x="1743" y="4150"/>
                    </a:lnTo>
                    <a:lnTo>
                      <a:pt x="2396" y="4150"/>
                    </a:lnTo>
                    <a:lnTo>
                      <a:pt x="2396" y="3869"/>
                    </a:lnTo>
                    <a:lnTo>
                      <a:pt x="2550" y="3830"/>
                    </a:lnTo>
                    <a:lnTo>
                      <a:pt x="2678" y="3792"/>
                    </a:lnTo>
                    <a:lnTo>
                      <a:pt x="2831" y="4035"/>
                    </a:lnTo>
                    <a:lnTo>
                      <a:pt x="3395" y="3715"/>
                    </a:lnTo>
                    <a:lnTo>
                      <a:pt x="3254" y="3459"/>
                    </a:lnTo>
                    <a:lnTo>
                      <a:pt x="3357" y="3356"/>
                    </a:lnTo>
                    <a:lnTo>
                      <a:pt x="3459" y="3254"/>
                    </a:lnTo>
                    <a:lnTo>
                      <a:pt x="3702" y="3395"/>
                    </a:lnTo>
                    <a:lnTo>
                      <a:pt x="4035" y="2831"/>
                    </a:lnTo>
                    <a:lnTo>
                      <a:pt x="3779" y="2690"/>
                    </a:lnTo>
                    <a:lnTo>
                      <a:pt x="3830" y="2549"/>
                    </a:lnTo>
                    <a:lnTo>
                      <a:pt x="3856" y="2408"/>
                    </a:lnTo>
                    <a:lnTo>
                      <a:pt x="4151" y="2408"/>
                    </a:lnTo>
                    <a:lnTo>
                      <a:pt x="4151" y="1755"/>
                    </a:lnTo>
                    <a:lnTo>
                      <a:pt x="3856" y="1755"/>
                    </a:lnTo>
                    <a:lnTo>
                      <a:pt x="3830" y="1614"/>
                    </a:lnTo>
                    <a:lnTo>
                      <a:pt x="3779" y="1473"/>
                    </a:lnTo>
                    <a:lnTo>
                      <a:pt x="4035" y="1320"/>
                    </a:lnTo>
                    <a:lnTo>
                      <a:pt x="3702" y="756"/>
                    </a:lnTo>
                    <a:lnTo>
                      <a:pt x="3459" y="910"/>
                    </a:lnTo>
                    <a:lnTo>
                      <a:pt x="3357" y="795"/>
                    </a:lnTo>
                    <a:lnTo>
                      <a:pt x="3254" y="705"/>
                    </a:lnTo>
                    <a:lnTo>
                      <a:pt x="3395" y="449"/>
                    </a:lnTo>
                    <a:lnTo>
                      <a:pt x="2831" y="116"/>
                    </a:lnTo>
                    <a:lnTo>
                      <a:pt x="2678" y="372"/>
                    </a:lnTo>
                    <a:lnTo>
                      <a:pt x="2550" y="321"/>
                    </a:lnTo>
                    <a:lnTo>
                      <a:pt x="2396" y="295"/>
                    </a:lnTo>
                    <a:lnTo>
                      <a:pt x="2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938;p38">
                <a:extLst>
                  <a:ext uri="{FF2B5EF4-FFF2-40B4-BE49-F238E27FC236}">
                    <a16:creationId xmlns:a16="http://schemas.microsoft.com/office/drawing/2014/main" id="{C0C4E7BE-CB10-43A2-8896-843499A9DDAF}"/>
                  </a:ext>
                </a:extLst>
              </p:cNvPr>
              <p:cNvSpPr/>
              <p:nvPr/>
            </p:nvSpPr>
            <p:spPr>
              <a:xfrm rot="1784719">
                <a:off x="4974414" y="3668354"/>
                <a:ext cx="1196911" cy="1159564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7570" extrusionOk="0">
                    <a:moveTo>
                      <a:pt x="2819" y="0"/>
                    </a:moveTo>
                    <a:lnTo>
                      <a:pt x="2819" y="679"/>
                    </a:lnTo>
                    <a:lnTo>
                      <a:pt x="2626" y="743"/>
                    </a:lnTo>
                    <a:lnTo>
                      <a:pt x="2447" y="820"/>
                    </a:lnTo>
                    <a:lnTo>
                      <a:pt x="2281" y="897"/>
                    </a:lnTo>
                    <a:lnTo>
                      <a:pt x="2114" y="987"/>
                    </a:lnTo>
                    <a:lnTo>
                      <a:pt x="1948" y="1076"/>
                    </a:lnTo>
                    <a:lnTo>
                      <a:pt x="1794" y="1192"/>
                    </a:lnTo>
                    <a:lnTo>
                      <a:pt x="1653" y="1307"/>
                    </a:lnTo>
                    <a:lnTo>
                      <a:pt x="1512" y="1435"/>
                    </a:lnTo>
                    <a:lnTo>
                      <a:pt x="923" y="1089"/>
                    </a:lnTo>
                    <a:lnTo>
                      <a:pt x="1" y="2703"/>
                    </a:lnTo>
                    <a:lnTo>
                      <a:pt x="577" y="3036"/>
                    </a:lnTo>
                    <a:lnTo>
                      <a:pt x="539" y="3215"/>
                    </a:lnTo>
                    <a:lnTo>
                      <a:pt x="513" y="3407"/>
                    </a:lnTo>
                    <a:lnTo>
                      <a:pt x="487" y="3599"/>
                    </a:lnTo>
                    <a:lnTo>
                      <a:pt x="487" y="3792"/>
                    </a:lnTo>
                    <a:lnTo>
                      <a:pt x="487" y="3984"/>
                    </a:lnTo>
                    <a:lnTo>
                      <a:pt x="513" y="4176"/>
                    </a:lnTo>
                    <a:lnTo>
                      <a:pt x="539" y="4355"/>
                    </a:lnTo>
                    <a:lnTo>
                      <a:pt x="577" y="4534"/>
                    </a:lnTo>
                    <a:lnTo>
                      <a:pt x="1" y="4880"/>
                    </a:lnTo>
                    <a:lnTo>
                      <a:pt x="923" y="6481"/>
                    </a:lnTo>
                    <a:lnTo>
                      <a:pt x="1512" y="6148"/>
                    </a:lnTo>
                    <a:lnTo>
                      <a:pt x="1653" y="6276"/>
                    </a:lnTo>
                    <a:lnTo>
                      <a:pt x="1794" y="6392"/>
                    </a:lnTo>
                    <a:lnTo>
                      <a:pt x="1948" y="6494"/>
                    </a:lnTo>
                    <a:lnTo>
                      <a:pt x="2114" y="6596"/>
                    </a:lnTo>
                    <a:lnTo>
                      <a:pt x="2281" y="6686"/>
                    </a:lnTo>
                    <a:lnTo>
                      <a:pt x="2447" y="6763"/>
                    </a:lnTo>
                    <a:lnTo>
                      <a:pt x="2626" y="6827"/>
                    </a:lnTo>
                    <a:lnTo>
                      <a:pt x="2819" y="6891"/>
                    </a:lnTo>
                    <a:lnTo>
                      <a:pt x="2819" y="7570"/>
                    </a:lnTo>
                    <a:lnTo>
                      <a:pt x="4663" y="7570"/>
                    </a:lnTo>
                    <a:lnTo>
                      <a:pt x="4663" y="6891"/>
                    </a:lnTo>
                    <a:lnTo>
                      <a:pt x="4855" y="6827"/>
                    </a:lnTo>
                    <a:lnTo>
                      <a:pt x="5021" y="6763"/>
                    </a:lnTo>
                    <a:lnTo>
                      <a:pt x="5201" y="6686"/>
                    </a:lnTo>
                    <a:lnTo>
                      <a:pt x="5367" y="6596"/>
                    </a:lnTo>
                    <a:lnTo>
                      <a:pt x="5534" y="6494"/>
                    </a:lnTo>
                    <a:lnTo>
                      <a:pt x="5687" y="6392"/>
                    </a:lnTo>
                    <a:lnTo>
                      <a:pt x="5828" y="6276"/>
                    </a:lnTo>
                    <a:lnTo>
                      <a:pt x="5969" y="6148"/>
                    </a:lnTo>
                    <a:lnTo>
                      <a:pt x="6558" y="6481"/>
                    </a:lnTo>
                    <a:lnTo>
                      <a:pt x="7481" y="4880"/>
                    </a:lnTo>
                    <a:lnTo>
                      <a:pt x="6891" y="4534"/>
                    </a:lnTo>
                    <a:lnTo>
                      <a:pt x="6930" y="4355"/>
                    </a:lnTo>
                    <a:lnTo>
                      <a:pt x="6968" y="4176"/>
                    </a:lnTo>
                    <a:lnTo>
                      <a:pt x="6981" y="3984"/>
                    </a:lnTo>
                    <a:lnTo>
                      <a:pt x="6994" y="3792"/>
                    </a:lnTo>
                    <a:lnTo>
                      <a:pt x="6981" y="3599"/>
                    </a:lnTo>
                    <a:lnTo>
                      <a:pt x="6968" y="3407"/>
                    </a:lnTo>
                    <a:lnTo>
                      <a:pt x="6930" y="3215"/>
                    </a:lnTo>
                    <a:lnTo>
                      <a:pt x="6891" y="3036"/>
                    </a:lnTo>
                    <a:lnTo>
                      <a:pt x="7481" y="2703"/>
                    </a:lnTo>
                    <a:lnTo>
                      <a:pt x="6558" y="1089"/>
                    </a:lnTo>
                    <a:lnTo>
                      <a:pt x="5969" y="1435"/>
                    </a:lnTo>
                    <a:lnTo>
                      <a:pt x="5828" y="1307"/>
                    </a:lnTo>
                    <a:lnTo>
                      <a:pt x="5687" y="1192"/>
                    </a:lnTo>
                    <a:lnTo>
                      <a:pt x="5534" y="1076"/>
                    </a:lnTo>
                    <a:lnTo>
                      <a:pt x="5367" y="987"/>
                    </a:lnTo>
                    <a:lnTo>
                      <a:pt x="5201" y="897"/>
                    </a:lnTo>
                    <a:lnTo>
                      <a:pt x="5021" y="820"/>
                    </a:lnTo>
                    <a:lnTo>
                      <a:pt x="4855" y="743"/>
                    </a:lnTo>
                    <a:lnTo>
                      <a:pt x="4663" y="679"/>
                    </a:lnTo>
                    <a:lnTo>
                      <a:pt x="46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939;p38">
                <a:extLst>
                  <a:ext uri="{FF2B5EF4-FFF2-40B4-BE49-F238E27FC236}">
                    <a16:creationId xmlns:a16="http://schemas.microsoft.com/office/drawing/2014/main" id="{D0056353-2949-469C-A522-C7657D5B646C}"/>
                  </a:ext>
                </a:extLst>
              </p:cNvPr>
              <p:cNvSpPr/>
              <p:nvPr/>
            </p:nvSpPr>
            <p:spPr>
              <a:xfrm>
                <a:off x="4089183" y="2915034"/>
                <a:ext cx="18047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28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7" y="39"/>
                    </a:lnTo>
                    <a:lnTo>
                      <a:pt x="244" y="90"/>
                    </a:lnTo>
                    <a:lnTo>
                      <a:pt x="167" y="167"/>
                    </a:lnTo>
                    <a:lnTo>
                      <a:pt x="90" y="244"/>
                    </a:lnTo>
                    <a:lnTo>
                      <a:pt x="39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39" y="781"/>
                    </a:lnTo>
                    <a:lnTo>
                      <a:pt x="90" y="884"/>
                    </a:lnTo>
                    <a:lnTo>
                      <a:pt x="167" y="961"/>
                    </a:lnTo>
                    <a:lnTo>
                      <a:pt x="244" y="1038"/>
                    </a:lnTo>
                    <a:lnTo>
                      <a:pt x="347" y="1089"/>
                    </a:lnTo>
                    <a:lnTo>
                      <a:pt x="449" y="1114"/>
                    </a:lnTo>
                    <a:lnTo>
                      <a:pt x="564" y="1127"/>
                    </a:lnTo>
                    <a:lnTo>
                      <a:pt x="680" y="1114"/>
                    </a:lnTo>
                    <a:lnTo>
                      <a:pt x="782" y="1089"/>
                    </a:lnTo>
                    <a:lnTo>
                      <a:pt x="885" y="1038"/>
                    </a:lnTo>
                    <a:lnTo>
                      <a:pt x="961" y="961"/>
                    </a:lnTo>
                    <a:lnTo>
                      <a:pt x="1038" y="884"/>
                    </a:lnTo>
                    <a:lnTo>
                      <a:pt x="1089" y="781"/>
                    </a:lnTo>
                    <a:lnTo>
                      <a:pt x="1115" y="679"/>
                    </a:lnTo>
                    <a:lnTo>
                      <a:pt x="1128" y="564"/>
                    </a:lnTo>
                    <a:lnTo>
                      <a:pt x="1115" y="448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61" y="167"/>
                    </a:lnTo>
                    <a:lnTo>
                      <a:pt x="885" y="90"/>
                    </a:lnTo>
                    <a:lnTo>
                      <a:pt x="782" y="39"/>
                    </a:lnTo>
                    <a:lnTo>
                      <a:pt x="680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940;p38">
                <a:extLst>
                  <a:ext uri="{FF2B5EF4-FFF2-40B4-BE49-F238E27FC236}">
                    <a16:creationId xmlns:a16="http://schemas.microsoft.com/office/drawing/2014/main" id="{24F2252B-7F2B-43AB-8441-9089114418CA}"/>
                  </a:ext>
                </a:extLst>
              </p:cNvPr>
              <p:cNvSpPr/>
              <p:nvPr/>
            </p:nvSpPr>
            <p:spPr>
              <a:xfrm>
                <a:off x="2949888" y="3850791"/>
                <a:ext cx="180472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1" extrusionOk="0">
                    <a:moveTo>
                      <a:pt x="564" y="1"/>
                    </a:moveTo>
                    <a:lnTo>
                      <a:pt x="449" y="13"/>
                    </a:lnTo>
                    <a:lnTo>
                      <a:pt x="346" y="52"/>
                    </a:lnTo>
                    <a:lnTo>
                      <a:pt x="244" y="103"/>
                    </a:lnTo>
                    <a:lnTo>
                      <a:pt x="167" y="167"/>
                    </a:lnTo>
                    <a:lnTo>
                      <a:pt x="90" y="257"/>
                    </a:lnTo>
                    <a:lnTo>
                      <a:pt x="39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39" y="795"/>
                    </a:lnTo>
                    <a:lnTo>
                      <a:pt x="90" y="884"/>
                    </a:lnTo>
                    <a:lnTo>
                      <a:pt x="167" y="974"/>
                    </a:lnTo>
                    <a:lnTo>
                      <a:pt x="244" y="1038"/>
                    </a:lnTo>
                    <a:lnTo>
                      <a:pt x="346" y="1089"/>
                    </a:lnTo>
                    <a:lnTo>
                      <a:pt x="449" y="1128"/>
                    </a:lnTo>
                    <a:lnTo>
                      <a:pt x="564" y="1140"/>
                    </a:lnTo>
                    <a:lnTo>
                      <a:pt x="679" y="1128"/>
                    </a:lnTo>
                    <a:lnTo>
                      <a:pt x="782" y="1089"/>
                    </a:lnTo>
                    <a:lnTo>
                      <a:pt x="884" y="1038"/>
                    </a:lnTo>
                    <a:lnTo>
                      <a:pt x="961" y="974"/>
                    </a:lnTo>
                    <a:lnTo>
                      <a:pt x="1038" y="884"/>
                    </a:lnTo>
                    <a:lnTo>
                      <a:pt x="1089" y="795"/>
                    </a:lnTo>
                    <a:lnTo>
                      <a:pt x="1128" y="679"/>
                    </a:lnTo>
                    <a:lnTo>
                      <a:pt x="1128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57"/>
                    </a:lnTo>
                    <a:lnTo>
                      <a:pt x="961" y="167"/>
                    </a:lnTo>
                    <a:lnTo>
                      <a:pt x="884" y="103"/>
                    </a:lnTo>
                    <a:lnTo>
                      <a:pt x="782" y="52"/>
                    </a:lnTo>
                    <a:lnTo>
                      <a:pt x="679" y="1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941;p38">
                <a:extLst>
                  <a:ext uri="{FF2B5EF4-FFF2-40B4-BE49-F238E27FC236}">
                    <a16:creationId xmlns:a16="http://schemas.microsoft.com/office/drawing/2014/main" id="{F2DE8F86-CBD4-48C0-A9A8-305FCE46F932}"/>
                  </a:ext>
                </a:extLst>
              </p:cNvPr>
              <p:cNvSpPr/>
              <p:nvPr/>
            </p:nvSpPr>
            <p:spPr>
              <a:xfrm>
                <a:off x="4136381" y="4714093"/>
                <a:ext cx="180472" cy="174624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0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6" y="51"/>
                    </a:lnTo>
                    <a:lnTo>
                      <a:pt x="244" y="102"/>
                    </a:lnTo>
                    <a:lnTo>
                      <a:pt x="167" y="167"/>
                    </a:lnTo>
                    <a:lnTo>
                      <a:pt x="90" y="256"/>
                    </a:lnTo>
                    <a:lnTo>
                      <a:pt x="39" y="346"/>
                    </a:lnTo>
                    <a:lnTo>
                      <a:pt x="13" y="461"/>
                    </a:lnTo>
                    <a:lnTo>
                      <a:pt x="0" y="576"/>
                    </a:lnTo>
                    <a:lnTo>
                      <a:pt x="13" y="679"/>
                    </a:lnTo>
                    <a:lnTo>
                      <a:pt x="39" y="794"/>
                    </a:lnTo>
                    <a:lnTo>
                      <a:pt x="90" y="884"/>
                    </a:lnTo>
                    <a:lnTo>
                      <a:pt x="167" y="973"/>
                    </a:lnTo>
                    <a:lnTo>
                      <a:pt x="244" y="1037"/>
                    </a:lnTo>
                    <a:lnTo>
                      <a:pt x="346" y="1089"/>
                    </a:lnTo>
                    <a:lnTo>
                      <a:pt x="449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82" y="1089"/>
                    </a:lnTo>
                    <a:lnTo>
                      <a:pt x="884" y="1037"/>
                    </a:lnTo>
                    <a:lnTo>
                      <a:pt x="961" y="973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15" y="679"/>
                    </a:lnTo>
                    <a:lnTo>
                      <a:pt x="1127" y="576"/>
                    </a:lnTo>
                    <a:lnTo>
                      <a:pt x="1115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61" y="167"/>
                    </a:lnTo>
                    <a:lnTo>
                      <a:pt x="884" y="102"/>
                    </a:lnTo>
                    <a:lnTo>
                      <a:pt x="782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942;p38">
                <a:extLst>
                  <a:ext uri="{FF2B5EF4-FFF2-40B4-BE49-F238E27FC236}">
                    <a16:creationId xmlns:a16="http://schemas.microsoft.com/office/drawing/2014/main" id="{FA1137C4-CD20-4E78-A61A-A4DDE5B62D23}"/>
                  </a:ext>
                </a:extLst>
              </p:cNvPr>
              <p:cNvSpPr/>
              <p:nvPr/>
            </p:nvSpPr>
            <p:spPr>
              <a:xfrm>
                <a:off x="4730585" y="4800332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77" y="1"/>
                    </a:moveTo>
                    <a:lnTo>
                      <a:pt x="462" y="13"/>
                    </a:lnTo>
                    <a:lnTo>
                      <a:pt x="346" y="39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4"/>
                    </a:lnTo>
                    <a:lnTo>
                      <a:pt x="52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52" y="782"/>
                    </a:lnTo>
                    <a:lnTo>
                      <a:pt x="103" y="884"/>
                    </a:lnTo>
                    <a:lnTo>
                      <a:pt x="167" y="961"/>
                    </a:lnTo>
                    <a:lnTo>
                      <a:pt x="257" y="1038"/>
                    </a:lnTo>
                    <a:lnTo>
                      <a:pt x="346" y="1089"/>
                    </a:lnTo>
                    <a:lnTo>
                      <a:pt x="462" y="1128"/>
                    </a:lnTo>
                    <a:lnTo>
                      <a:pt x="692" y="1128"/>
                    </a:lnTo>
                    <a:lnTo>
                      <a:pt x="795" y="1089"/>
                    </a:lnTo>
                    <a:lnTo>
                      <a:pt x="884" y="1038"/>
                    </a:lnTo>
                    <a:lnTo>
                      <a:pt x="974" y="961"/>
                    </a:lnTo>
                    <a:lnTo>
                      <a:pt x="1038" y="884"/>
                    </a:lnTo>
                    <a:lnTo>
                      <a:pt x="1089" y="782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74" y="167"/>
                    </a:lnTo>
                    <a:lnTo>
                      <a:pt x="884" y="90"/>
                    </a:lnTo>
                    <a:lnTo>
                      <a:pt x="795" y="39"/>
                    </a:lnTo>
                    <a:lnTo>
                      <a:pt x="692" y="13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943;p38">
                <a:extLst>
                  <a:ext uri="{FF2B5EF4-FFF2-40B4-BE49-F238E27FC236}">
                    <a16:creationId xmlns:a16="http://schemas.microsoft.com/office/drawing/2014/main" id="{1A26FA80-B10F-4835-8637-8A398125DBFF}"/>
                  </a:ext>
                </a:extLst>
              </p:cNvPr>
              <p:cNvSpPr/>
              <p:nvPr/>
            </p:nvSpPr>
            <p:spPr>
              <a:xfrm>
                <a:off x="4480681" y="4160818"/>
                <a:ext cx="182393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1" extrusionOk="0">
                    <a:moveTo>
                      <a:pt x="564" y="0"/>
                    </a:moveTo>
                    <a:lnTo>
                      <a:pt x="461" y="13"/>
                    </a:lnTo>
                    <a:lnTo>
                      <a:pt x="346" y="51"/>
                    </a:lnTo>
                    <a:lnTo>
                      <a:pt x="256" y="103"/>
                    </a:lnTo>
                    <a:lnTo>
                      <a:pt x="167" y="167"/>
                    </a:lnTo>
                    <a:lnTo>
                      <a:pt x="103" y="256"/>
                    </a:lnTo>
                    <a:lnTo>
                      <a:pt x="51" y="346"/>
                    </a:lnTo>
                    <a:lnTo>
                      <a:pt x="13" y="461"/>
                    </a:lnTo>
                    <a:lnTo>
                      <a:pt x="0" y="577"/>
                    </a:lnTo>
                    <a:lnTo>
                      <a:pt x="13" y="692"/>
                    </a:lnTo>
                    <a:lnTo>
                      <a:pt x="51" y="794"/>
                    </a:lnTo>
                    <a:lnTo>
                      <a:pt x="103" y="884"/>
                    </a:lnTo>
                    <a:lnTo>
                      <a:pt x="167" y="974"/>
                    </a:lnTo>
                    <a:lnTo>
                      <a:pt x="256" y="1038"/>
                    </a:lnTo>
                    <a:lnTo>
                      <a:pt x="346" y="1102"/>
                    </a:lnTo>
                    <a:lnTo>
                      <a:pt x="461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94" y="1102"/>
                    </a:lnTo>
                    <a:lnTo>
                      <a:pt x="884" y="1038"/>
                    </a:lnTo>
                    <a:lnTo>
                      <a:pt x="973" y="974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27" y="692"/>
                    </a:lnTo>
                    <a:lnTo>
                      <a:pt x="1140" y="577"/>
                    </a:lnTo>
                    <a:lnTo>
                      <a:pt x="1127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73" y="167"/>
                    </a:lnTo>
                    <a:lnTo>
                      <a:pt x="884" y="103"/>
                    </a:lnTo>
                    <a:lnTo>
                      <a:pt x="794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944;p38">
                <a:extLst>
                  <a:ext uri="{FF2B5EF4-FFF2-40B4-BE49-F238E27FC236}">
                    <a16:creationId xmlns:a16="http://schemas.microsoft.com/office/drawing/2014/main" id="{AAB73EAC-FFC3-463D-80E8-2834315C2A05}"/>
                  </a:ext>
                </a:extLst>
              </p:cNvPr>
              <p:cNvSpPr/>
              <p:nvPr/>
            </p:nvSpPr>
            <p:spPr>
              <a:xfrm>
                <a:off x="6166986" y="3764549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65" y="0"/>
                    </a:moveTo>
                    <a:lnTo>
                      <a:pt x="462" y="13"/>
                    </a:lnTo>
                    <a:lnTo>
                      <a:pt x="347" y="38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3"/>
                    </a:lnTo>
                    <a:lnTo>
                      <a:pt x="52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52" y="781"/>
                    </a:lnTo>
                    <a:lnTo>
                      <a:pt x="103" y="884"/>
                    </a:lnTo>
                    <a:lnTo>
                      <a:pt x="167" y="973"/>
                    </a:lnTo>
                    <a:lnTo>
                      <a:pt x="257" y="1037"/>
                    </a:lnTo>
                    <a:lnTo>
                      <a:pt x="347" y="1089"/>
                    </a:lnTo>
                    <a:lnTo>
                      <a:pt x="462" y="1127"/>
                    </a:lnTo>
                    <a:lnTo>
                      <a:pt x="680" y="1127"/>
                    </a:lnTo>
                    <a:lnTo>
                      <a:pt x="795" y="1089"/>
                    </a:lnTo>
                    <a:lnTo>
                      <a:pt x="885" y="1037"/>
                    </a:lnTo>
                    <a:lnTo>
                      <a:pt x="974" y="973"/>
                    </a:lnTo>
                    <a:lnTo>
                      <a:pt x="1038" y="884"/>
                    </a:lnTo>
                    <a:lnTo>
                      <a:pt x="1090" y="781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8"/>
                    </a:lnTo>
                    <a:lnTo>
                      <a:pt x="1090" y="346"/>
                    </a:lnTo>
                    <a:lnTo>
                      <a:pt x="1038" y="243"/>
                    </a:lnTo>
                    <a:lnTo>
                      <a:pt x="974" y="167"/>
                    </a:lnTo>
                    <a:lnTo>
                      <a:pt x="885" y="90"/>
                    </a:lnTo>
                    <a:lnTo>
                      <a:pt x="795" y="38"/>
                    </a:lnTo>
                    <a:lnTo>
                      <a:pt x="680" y="13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945;p38">
                <a:extLst>
                  <a:ext uri="{FF2B5EF4-FFF2-40B4-BE49-F238E27FC236}">
                    <a16:creationId xmlns:a16="http://schemas.microsoft.com/office/drawing/2014/main" id="{11CEDD64-0B69-447F-9BA3-AA441629397C}"/>
                  </a:ext>
                </a:extLst>
              </p:cNvPr>
              <p:cNvSpPr/>
              <p:nvPr/>
            </p:nvSpPr>
            <p:spPr>
              <a:xfrm>
                <a:off x="3406823" y="3642778"/>
                <a:ext cx="619017" cy="59081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3857" extrusionOk="0">
                    <a:moveTo>
                      <a:pt x="1935" y="1"/>
                    </a:moveTo>
                    <a:lnTo>
                      <a:pt x="1743" y="14"/>
                    </a:lnTo>
                    <a:lnTo>
                      <a:pt x="1551" y="39"/>
                    </a:lnTo>
                    <a:lnTo>
                      <a:pt x="1358" y="91"/>
                    </a:lnTo>
                    <a:lnTo>
                      <a:pt x="1179" y="155"/>
                    </a:lnTo>
                    <a:lnTo>
                      <a:pt x="1013" y="231"/>
                    </a:lnTo>
                    <a:lnTo>
                      <a:pt x="859" y="321"/>
                    </a:lnTo>
                    <a:lnTo>
                      <a:pt x="705" y="436"/>
                    </a:lnTo>
                    <a:lnTo>
                      <a:pt x="577" y="564"/>
                    </a:lnTo>
                    <a:lnTo>
                      <a:pt x="449" y="705"/>
                    </a:lnTo>
                    <a:lnTo>
                      <a:pt x="334" y="846"/>
                    </a:lnTo>
                    <a:lnTo>
                      <a:pt x="244" y="1013"/>
                    </a:lnTo>
                    <a:lnTo>
                      <a:pt x="154" y="1179"/>
                    </a:lnTo>
                    <a:lnTo>
                      <a:pt x="90" y="1359"/>
                    </a:lnTo>
                    <a:lnTo>
                      <a:pt x="39" y="1538"/>
                    </a:lnTo>
                    <a:lnTo>
                      <a:pt x="14" y="1730"/>
                    </a:lnTo>
                    <a:lnTo>
                      <a:pt x="1" y="1922"/>
                    </a:lnTo>
                    <a:lnTo>
                      <a:pt x="14" y="2127"/>
                    </a:lnTo>
                    <a:lnTo>
                      <a:pt x="39" y="2319"/>
                    </a:lnTo>
                    <a:lnTo>
                      <a:pt x="90" y="2498"/>
                    </a:lnTo>
                    <a:lnTo>
                      <a:pt x="154" y="2678"/>
                    </a:lnTo>
                    <a:lnTo>
                      <a:pt x="244" y="2844"/>
                    </a:lnTo>
                    <a:lnTo>
                      <a:pt x="334" y="3011"/>
                    </a:lnTo>
                    <a:lnTo>
                      <a:pt x="449" y="3152"/>
                    </a:lnTo>
                    <a:lnTo>
                      <a:pt x="577" y="3293"/>
                    </a:lnTo>
                    <a:lnTo>
                      <a:pt x="705" y="3421"/>
                    </a:lnTo>
                    <a:lnTo>
                      <a:pt x="859" y="3523"/>
                    </a:lnTo>
                    <a:lnTo>
                      <a:pt x="1013" y="3626"/>
                    </a:lnTo>
                    <a:lnTo>
                      <a:pt x="1179" y="3702"/>
                    </a:lnTo>
                    <a:lnTo>
                      <a:pt x="1358" y="3766"/>
                    </a:lnTo>
                    <a:lnTo>
                      <a:pt x="1551" y="3818"/>
                    </a:lnTo>
                    <a:lnTo>
                      <a:pt x="1743" y="3843"/>
                    </a:lnTo>
                    <a:lnTo>
                      <a:pt x="1935" y="3856"/>
                    </a:lnTo>
                    <a:lnTo>
                      <a:pt x="2127" y="3843"/>
                    </a:lnTo>
                    <a:lnTo>
                      <a:pt x="2319" y="3818"/>
                    </a:lnTo>
                    <a:lnTo>
                      <a:pt x="2511" y="3766"/>
                    </a:lnTo>
                    <a:lnTo>
                      <a:pt x="2690" y="3702"/>
                    </a:lnTo>
                    <a:lnTo>
                      <a:pt x="2857" y="3626"/>
                    </a:lnTo>
                    <a:lnTo>
                      <a:pt x="3011" y="3523"/>
                    </a:lnTo>
                    <a:lnTo>
                      <a:pt x="3164" y="3421"/>
                    </a:lnTo>
                    <a:lnTo>
                      <a:pt x="3292" y="3293"/>
                    </a:lnTo>
                    <a:lnTo>
                      <a:pt x="3420" y="3152"/>
                    </a:lnTo>
                    <a:lnTo>
                      <a:pt x="3536" y="3011"/>
                    </a:lnTo>
                    <a:lnTo>
                      <a:pt x="3625" y="2844"/>
                    </a:lnTo>
                    <a:lnTo>
                      <a:pt x="3715" y="2678"/>
                    </a:lnTo>
                    <a:lnTo>
                      <a:pt x="3779" y="2498"/>
                    </a:lnTo>
                    <a:lnTo>
                      <a:pt x="3830" y="2319"/>
                    </a:lnTo>
                    <a:lnTo>
                      <a:pt x="3856" y="2127"/>
                    </a:lnTo>
                    <a:lnTo>
                      <a:pt x="3869" y="1922"/>
                    </a:lnTo>
                    <a:lnTo>
                      <a:pt x="3856" y="1730"/>
                    </a:lnTo>
                    <a:lnTo>
                      <a:pt x="3830" y="1538"/>
                    </a:lnTo>
                    <a:lnTo>
                      <a:pt x="3779" y="1359"/>
                    </a:lnTo>
                    <a:lnTo>
                      <a:pt x="3715" y="1179"/>
                    </a:lnTo>
                    <a:lnTo>
                      <a:pt x="3625" y="1013"/>
                    </a:lnTo>
                    <a:lnTo>
                      <a:pt x="3536" y="846"/>
                    </a:lnTo>
                    <a:lnTo>
                      <a:pt x="3420" y="705"/>
                    </a:lnTo>
                    <a:lnTo>
                      <a:pt x="3292" y="564"/>
                    </a:lnTo>
                    <a:lnTo>
                      <a:pt x="3164" y="436"/>
                    </a:lnTo>
                    <a:lnTo>
                      <a:pt x="3011" y="321"/>
                    </a:lnTo>
                    <a:lnTo>
                      <a:pt x="2857" y="231"/>
                    </a:lnTo>
                    <a:lnTo>
                      <a:pt x="2690" y="155"/>
                    </a:lnTo>
                    <a:lnTo>
                      <a:pt x="2511" y="91"/>
                    </a:lnTo>
                    <a:lnTo>
                      <a:pt x="2319" y="39"/>
                    </a:lnTo>
                    <a:lnTo>
                      <a:pt x="2127" y="14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946;p38">
                <a:extLst>
                  <a:ext uri="{FF2B5EF4-FFF2-40B4-BE49-F238E27FC236}">
                    <a16:creationId xmlns:a16="http://schemas.microsoft.com/office/drawing/2014/main" id="{1C8783F9-37AF-453F-8688-E66ED61F4131}"/>
                  </a:ext>
                </a:extLst>
              </p:cNvPr>
              <p:cNvSpPr/>
              <p:nvPr/>
            </p:nvSpPr>
            <p:spPr>
              <a:xfrm>
                <a:off x="4617953" y="3154294"/>
                <a:ext cx="479660" cy="45723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85" extrusionOk="0">
                    <a:moveTo>
                      <a:pt x="1345" y="1"/>
                    </a:moveTo>
                    <a:lnTo>
                      <a:pt x="1191" y="26"/>
                    </a:lnTo>
                    <a:lnTo>
                      <a:pt x="1050" y="65"/>
                    </a:lnTo>
                    <a:lnTo>
                      <a:pt x="910" y="116"/>
                    </a:lnTo>
                    <a:lnTo>
                      <a:pt x="782" y="180"/>
                    </a:lnTo>
                    <a:lnTo>
                      <a:pt x="666" y="257"/>
                    </a:lnTo>
                    <a:lnTo>
                      <a:pt x="551" y="334"/>
                    </a:lnTo>
                    <a:lnTo>
                      <a:pt x="436" y="436"/>
                    </a:lnTo>
                    <a:lnTo>
                      <a:pt x="346" y="539"/>
                    </a:lnTo>
                    <a:lnTo>
                      <a:pt x="256" y="654"/>
                    </a:lnTo>
                    <a:lnTo>
                      <a:pt x="180" y="782"/>
                    </a:lnTo>
                    <a:lnTo>
                      <a:pt x="115" y="910"/>
                    </a:lnTo>
                    <a:lnTo>
                      <a:pt x="64" y="1051"/>
                    </a:lnTo>
                    <a:lnTo>
                      <a:pt x="26" y="1192"/>
                    </a:lnTo>
                    <a:lnTo>
                      <a:pt x="13" y="1333"/>
                    </a:lnTo>
                    <a:lnTo>
                      <a:pt x="0" y="1486"/>
                    </a:lnTo>
                    <a:lnTo>
                      <a:pt x="13" y="1640"/>
                    </a:lnTo>
                    <a:lnTo>
                      <a:pt x="26" y="1794"/>
                    </a:lnTo>
                    <a:lnTo>
                      <a:pt x="64" y="1935"/>
                    </a:lnTo>
                    <a:lnTo>
                      <a:pt x="115" y="2076"/>
                    </a:lnTo>
                    <a:lnTo>
                      <a:pt x="180" y="2204"/>
                    </a:lnTo>
                    <a:lnTo>
                      <a:pt x="256" y="2332"/>
                    </a:lnTo>
                    <a:lnTo>
                      <a:pt x="346" y="2447"/>
                    </a:lnTo>
                    <a:lnTo>
                      <a:pt x="436" y="2550"/>
                    </a:lnTo>
                    <a:lnTo>
                      <a:pt x="551" y="2652"/>
                    </a:lnTo>
                    <a:lnTo>
                      <a:pt x="666" y="2729"/>
                    </a:lnTo>
                    <a:lnTo>
                      <a:pt x="782" y="2806"/>
                    </a:lnTo>
                    <a:lnTo>
                      <a:pt x="910" y="2870"/>
                    </a:lnTo>
                    <a:lnTo>
                      <a:pt x="1050" y="2921"/>
                    </a:lnTo>
                    <a:lnTo>
                      <a:pt x="1191" y="2959"/>
                    </a:lnTo>
                    <a:lnTo>
                      <a:pt x="1345" y="2985"/>
                    </a:lnTo>
                    <a:lnTo>
                      <a:pt x="1652" y="2985"/>
                    </a:lnTo>
                    <a:lnTo>
                      <a:pt x="1793" y="2959"/>
                    </a:lnTo>
                    <a:lnTo>
                      <a:pt x="1947" y="2921"/>
                    </a:lnTo>
                    <a:lnTo>
                      <a:pt x="2075" y="2870"/>
                    </a:lnTo>
                    <a:lnTo>
                      <a:pt x="2216" y="2806"/>
                    </a:lnTo>
                    <a:lnTo>
                      <a:pt x="2331" y="2729"/>
                    </a:lnTo>
                    <a:lnTo>
                      <a:pt x="2447" y="2652"/>
                    </a:lnTo>
                    <a:lnTo>
                      <a:pt x="2549" y="2550"/>
                    </a:lnTo>
                    <a:lnTo>
                      <a:pt x="2651" y="2447"/>
                    </a:lnTo>
                    <a:lnTo>
                      <a:pt x="2741" y="2332"/>
                    </a:lnTo>
                    <a:lnTo>
                      <a:pt x="2818" y="2204"/>
                    </a:lnTo>
                    <a:lnTo>
                      <a:pt x="2882" y="2076"/>
                    </a:lnTo>
                    <a:lnTo>
                      <a:pt x="2920" y="1935"/>
                    </a:lnTo>
                    <a:lnTo>
                      <a:pt x="2959" y="1794"/>
                    </a:lnTo>
                    <a:lnTo>
                      <a:pt x="2984" y="1640"/>
                    </a:lnTo>
                    <a:lnTo>
                      <a:pt x="2997" y="1486"/>
                    </a:lnTo>
                    <a:lnTo>
                      <a:pt x="2984" y="1333"/>
                    </a:lnTo>
                    <a:lnTo>
                      <a:pt x="2959" y="1192"/>
                    </a:lnTo>
                    <a:lnTo>
                      <a:pt x="2920" y="1051"/>
                    </a:lnTo>
                    <a:lnTo>
                      <a:pt x="2882" y="910"/>
                    </a:lnTo>
                    <a:lnTo>
                      <a:pt x="2818" y="782"/>
                    </a:lnTo>
                    <a:lnTo>
                      <a:pt x="2741" y="654"/>
                    </a:lnTo>
                    <a:lnTo>
                      <a:pt x="2651" y="539"/>
                    </a:lnTo>
                    <a:lnTo>
                      <a:pt x="2549" y="436"/>
                    </a:lnTo>
                    <a:lnTo>
                      <a:pt x="2447" y="334"/>
                    </a:lnTo>
                    <a:lnTo>
                      <a:pt x="2331" y="257"/>
                    </a:lnTo>
                    <a:lnTo>
                      <a:pt x="2216" y="180"/>
                    </a:lnTo>
                    <a:lnTo>
                      <a:pt x="2075" y="116"/>
                    </a:lnTo>
                    <a:lnTo>
                      <a:pt x="1947" y="65"/>
                    </a:lnTo>
                    <a:lnTo>
                      <a:pt x="1793" y="26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947;p38">
                <a:extLst>
                  <a:ext uri="{FF2B5EF4-FFF2-40B4-BE49-F238E27FC236}">
                    <a16:creationId xmlns:a16="http://schemas.microsoft.com/office/drawing/2014/main" id="{1BE47770-2712-4CA4-9377-F57B66CF8853}"/>
                  </a:ext>
                </a:extLst>
              </p:cNvPr>
              <p:cNvSpPr/>
              <p:nvPr/>
            </p:nvSpPr>
            <p:spPr>
              <a:xfrm>
                <a:off x="4740825" y="3270096"/>
                <a:ext cx="233751" cy="22379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0"/>
                    </a:moveTo>
                    <a:lnTo>
                      <a:pt x="577" y="26"/>
                    </a:lnTo>
                    <a:lnTo>
                      <a:pt x="449" y="64"/>
                    </a:lnTo>
                    <a:lnTo>
                      <a:pt x="321" y="128"/>
                    </a:lnTo>
                    <a:lnTo>
                      <a:pt x="218" y="218"/>
                    </a:lnTo>
                    <a:lnTo>
                      <a:pt x="129" y="333"/>
                    </a:lnTo>
                    <a:lnTo>
                      <a:pt x="52" y="449"/>
                    </a:lnTo>
                    <a:lnTo>
                      <a:pt x="14" y="590"/>
                    </a:lnTo>
                    <a:lnTo>
                      <a:pt x="1" y="730"/>
                    </a:lnTo>
                    <a:lnTo>
                      <a:pt x="14" y="884"/>
                    </a:lnTo>
                    <a:lnTo>
                      <a:pt x="52" y="1025"/>
                    </a:lnTo>
                    <a:lnTo>
                      <a:pt x="129" y="1140"/>
                    </a:lnTo>
                    <a:lnTo>
                      <a:pt x="218" y="1256"/>
                    </a:lnTo>
                    <a:lnTo>
                      <a:pt x="321" y="1345"/>
                    </a:lnTo>
                    <a:lnTo>
                      <a:pt x="449" y="1409"/>
                    </a:lnTo>
                    <a:lnTo>
                      <a:pt x="577" y="1448"/>
                    </a:lnTo>
                    <a:lnTo>
                      <a:pt x="731" y="1461"/>
                    </a:lnTo>
                    <a:lnTo>
                      <a:pt x="872" y="1448"/>
                    </a:lnTo>
                    <a:lnTo>
                      <a:pt x="1013" y="1409"/>
                    </a:lnTo>
                    <a:lnTo>
                      <a:pt x="1141" y="1345"/>
                    </a:lnTo>
                    <a:lnTo>
                      <a:pt x="1243" y="1256"/>
                    </a:lnTo>
                    <a:lnTo>
                      <a:pt x="1333" y="1140"/>
                    </a:lnTo>
                    <a:lnTo>
                      <a:pt x="1397" y="1025"/>
                    </a:lnTo>
                    <a:lnTo>
                      <a:pt x="1448" y="884"/>
                    </a:lnTo>
                    <a:lnTo>
                      <a:pt x="1461" y="730"/>
                    </a:lnTo>
                    <a:lnTo>
                      <a:pt x="1448" y="590"/>
                    </a:lnTo>
                    <a:lnTo>
                      <a:pt x="1397" y="449"/>
                    </a:lnTo>
                    <a:lnTo>
                      <a:pt x="1333" y="333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64"/>
                    </a:lnTo>
                    <a:lnTo>
                      <a:pt x="872" y="2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948;p38">
                <a:extLst>
                  <a:ext uri="{FF2B5EF4-FFF2-40B4-BE49-F238E27FC236}">
                    <a16:creationId xmlns:a16="http://schemas.microsoft.com/office/drawing/2014/main" id="{7C156463-5115-4E7D-980D-B9A20421BD03}"/>
                  </a:ext>
                </a:extLst>
              </p:cNvPr>
              <p:cNvSpPr/>
              <p:nvPr/>
            </p:nvSpPr>
            <p:spPr>
              <a:xfrm>
                <a:off x="3552414" y="3780173"/>
                <a:ext cx="327987" cy="314018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2050" extrusionOk="0">
                    <a:moveTo>
                      <a:pt x="1025" y="0"/>
                    </a:moveTo>
                    <a:lnTo>
                      <a:pt x="922" y="13"/>
                    </a:lnTo>
                    <a:lnTo>
                      <a:pt x="820" y="26"/>
                    </a:lnTo>
                    <a:lnTo>
                      <a:pt x="717" y="52"/>
                    </a:lnTo>
                    <a:lnTo>
                      <a:pt x="628" y="77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31"/>
                    </a:lnTo>
                    <a:lnTo>
                      <a:pt x="295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39" y="718"/>
                    </a:lnTo>
                    <a:lnTo>
                      <a:pt x="13" y="820"/>
                    </a:lnTo>
                    <a:lnTo>
                      <a:pt x="0" y="923"/>
                    </a:lnTo>
                    <a:lnTo>
                      <a:pt x="0" y="1025"/>
                    </a:lnTo>
                    <a:lnTo>
                      <a:pt x="0" y="1140"/>
                    </a:lnTo>
                    <a:lnTo>
                      <a:pt x="13" y="1230"/>
                    </a:lnTo>
                    <a:lnTo>
                      <a:pt x="39" y="1332"/>
                    </a:lnTo>
                    <a:lnTo>
                      <a:pt x="77" y="1435"/>
                    </a:lnTo>
                    <a:lnTo>
                      <a:pt x="128" y="1525"/>
                    </a:lnTo>
                    <a:lnTo>
                      <a:pt x="179" y="1601"/>
                    </a:lnTo>
                    <a:lnTo>
                      <a:pt x="231" y="1678"/>
                    </a:lnTo>
                    <a:lnTo>
                      <a:pt x="295" y="1755"/>
                    </a:lnTo>
                    <a:lnTo>
                      <a:pt x="372" y="1819"/>
                    </a:lnTo>
                    <a:lnTo>
                      <a:pt x="448" y="1883"/>
                    </a:lnTo>
                    <a:lnTo>
                      <a:pt x="538" y="1934"/>
                    </a:lnTo>
                    <a:lnTo>
                      <a:pt x="628" y="1973"/>
                    </a:lnTo>
                    <a:lnTo>
                      <a:pt x="717" y="2011"/>
                    </a:lnTo>
                    <a:lnTo>
                      <a:pt x="820" y="2037"/>
                    </a:lnTo>
                    <a:lnTo>
                      <a:pt x="922" y="2050"/>
                    </a:lnTo>
                    <a:lnTo>
                      <a:pt x="1127" y="2050"/>
                    </a:lnTo>
                    <a:lnTo>
                      <a:pt x="1230" y="2037"/>
                    </a:lnTo>
                    <a:lnTo>
                      <a:pt x="1332" y="2011"/>
                    </a:lnTo>
                    <a:lnTo>
                      <a:pt x="1422" y="1973"/>
                    </a:lnTo>
                    <a:lnTo>
                      <a:pt x="1511" y="1934"/>
                    </a:lnTo>
                    <a:lnTo>
                      <a:pt x="1601" y="1883"/>
                    </a:lnTo>
                    <a:lnTo>
                      <a:pt x="1678" y="1819"/>
                    </a:lnTo>
                    <a:lnTo>
                      <a:pt x="1755" y="1755"/>
                    </a:lnTo>
                    <a:lnTo>
                      <a:pt x="1819" y="1678"/>
                    </a:lnTo>
                    <a:lnTo>
                      <a:pt x="1870" y="1601"/>
                    </a:lnTo>
                    <a:lnTo>
                      <a:pt x="1921" y="1525"/>
                    </a:lnTo>
                    <a:lnTo>
                      <a:pt x="1973" y="1435"/>
                    </a:lnTo>
                    <a:lnTo>
                      <a:pt x="2011" y="1332"/>
                    </a:lnTo>
                    <a:lnTo>
                      <a:pt x="2037" y="1230"/>
                    </a:lnTo>
                    <a:lnTo>
                      <a:pt x="2049" y="1140"/>
                    </a:lnTo>
                    <a:lnTo>
                      <a:pt x="2049" y="1025"/>
                    </a:lnTo>
                    <a:lnTo>
                      <a:pt x="2049" y="923"/>
                    </a:lnTo>
                    <a:lnTo>
                      <a:pt x="2037" y="820"/>
                    </a:lnTo>
                    <a:lnTo>
                      <a:pt x="2011" y="718"/>
                    </a:lnTo>
                    <a:lnTo>
                      <a:pt x="1973" y="628"/>
                    </a:lnTo>
                    <a:lnTo>
                      <a:pt x="1921" y="538"/>
                    </a:lnTo>
                    <a:lnTo>
                      <a:pt x="1870" y="462"/>
                    </a:lnTo>
                    <a:lnTo>
                      <a:pt x="1819" y="372"/>
                    </a:lnTo>
                    <a:lnTo>
                      <a:pt x="1755" y="308"/>
                    </a:lnTo>
                    <a:lnTo>
                      <a:pt x="1678" y="231"/>
                    </a:lnTo>
                    <a:lnTo>
                      <a:pt x="1601" y="180"/>
                    </a:lnTo>
                    <a:lnTo>
                      <a:pt x="1511" y="129"/>
                    </a:lnTo>
                    <a:lnTo>
                      <a:pt x="1422" y="77"/>
                    </a:lnTo>
                    <a:lnTo>
                      <a:pt x="1332" y="52"/>
                    </a:lnTo>
                    <a:lnTo>
                      <a:pt x="1230" y="26"/>
                    </a:lnTo>
                    <a:lnTo>
                      <a:pt x="1127" y="13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949;p38">
                <a:extLst>
                  <a:ext uri="{FF2B5EF4-FFF2-40B4-BE49-F238E27FC236}">
                    <a16:creationId xmlns:a16="http://schemas.microsoft.com/office/drawing/2014/main" id="{62C13548-01B5-4B2A-ADF1-61BEEAE7DFAE}"/>
                  </a:ext>
                </a:extLst>
              </p:cNvPr>
              <p:cNvSpPr/>
              <p:nvPr/>
            </p:nvSpPr>
            <p:spPr>
              <a:xfrm>
                <a:off x="5156803" y="3850788"/>
                <a:ext cx="830045" cy="794692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5188" extrusionOk="0">
                    <a:moveTo>
                      <a:pt x="2601" y="1"/>
                    </a:moveTo>
                    <a:lnTo>
                      <a:pt x="2332" y="13"/>
                    </a:lnTo>
                    <a:lnTo>
                      <a:pt x="2076" y="52"/>
                    </a:lnTo>
                    <a:lnTo>
                      <a:pt x="1832" y="116"/>
                    </a:lnTo>
                    <a:lnTo>
                      <a:pt x="1589" y="205"/>
                    </a:lnTo>
                    <a:lnTo>
                      <a:pt x="1358" y="321"/>
                    </a:lnTo>
                    <a:lnTo>
                      <a:pt x="1153" y="449"/>
                    </a:lnTo>
                    <a:lnTo>
                      <a:pt x="948" y="590"/>
                    </a:lnTo>
                    <a:lnTo>
                      <a:pt x="769" y="769"/>
                    </a:lnTo>
                    <a:lnTo>
                      <a:pt x="603" y="948"/>
                    </a:lnTo>
                    <a:lnTo>
                      <a:pt x="449" y="1140"/>
                    </a:lnTo>
                    <a:lnTo>
                      <a:pt x="321" y="1358"/>
                    </a:lnTo>
                    <a:lnTo>
                      <a:pt x="206" y="1589"/>
                    </a:lnTo>
                    <a:lnTo>
                      <a:pt x="129" y="1819"/>
                    </a:lnTo>
                    <a:lnTo>
                      <a:pt x="65" y="2075"/>
                    </a:lnTo>
                    <a:lnTo>
                      <a:pt x="13" y="2332"/>
                    </a:lnTo>
                    <a:lnTo>
                      <a:pt x="1" y="2601"/>
                    </a:lnTo>
                    <a:lnTo>
                      <a:pt x="13" y="2857"/>
                    </a:lnTo>
                    <a:lnTo>
                      <a:pt x="65" y="3126"/>
                    </a:lnTo>
                    <a:lnTo>
                      <a:pt x="129" y="3369"/>
                    </a:lnTo>
                    <a:lnTo>
                      <a:pt x="206" y="3612"/>
                    </a:lnTo>
                    <a:lnTo>
                      <a:pt x="321" y="3830"/>
                    </a:lnTo>
                    <a:lnTo>
                      <a:pt x="449" y="4048"/>
                    </a:lnTo>
                    <a:lnTo>
                      <a:pt x="603" y="4253"/>
                    </a:lnTo>
                    <a:lnTo>
                      <a:pt x="769" y="4432"/>
                    </a:lnTo>
                    <a:lnTo>
                      <a:pt x="948" y="4599"/>
                    </a:lnTo>
                    <a:lnTo>
                      <a:pt x="1153" y="4752"/>
                    </a:lnTo>
                    <a:lnTo>
                      <a:pt x="1358" y="4880"/>
                    </a:lnTo>
                    <a:lnTo>
                      <a:pt x="1589" y="4983"/>
                    </a:lnTo>
                    <a:lnTo>
                      <a:pt x="1832" y="5072"/>
                    </a:lnTo>
                    <a:lnTo>
                      <a:pt x="2076" y="5137"/>
                    </a:lnTo>
                    <a:lnTo>
                      <a:pt x="2332" y="5175"/>
                    </a:lnTo>
                    <a:lnTo>
                      <a:pt x="2601" y="5188"/>
                    </a:lnTo>
                    <a:lnTo>
                      <a:pt x="2870" y="5175"/>
                    </a:lnTo>
                    <a:lnTo>
                      <a:pt x="3126" y="5137"/>
                    </a:lnTo>
                    <a:lnTo>
                      <a:pt x="3369" y="5072"/>
                    </a:lnTo>
                    <a:lnTo>
                      <a:pt x="3613" y="4983"/>
                    </a:lnTo>
                    <a:lnTo>
                      <a:pt x="3830" y="4880"/>
                    </a:lnTo>
                    <a:lnTo>
                      <a:pt x="4048" y="4752"/>
                    </a:lnTo>
                    <a:lnTo>
                      <a:pt x="4253" y="4599"/>
                    </a:lnTo>
                    <a:lnTo>
                      <a:pt x="4432" y="4432"/>
                    </a:lnTo>
                    <a:lnTo>
                      <a:pt x="4599" y="4253"/>
                    </a:lnTo>
                    <a:lnTo>
                      <a:pt x="4752" y="4048"/>
                    </a:lnTo>
                    <a:lnTo>
                      <a:pt x="4880" y="3830"/>
                    </a:lnTo>
                    <a:lnTo>
                      <a:pt x="4996" y="3612"/>
                    </a:lnTo>
                    <a:lnTo>
                      <a:pt x="5073" y="3369"/>
                    </a:lnTo>
                    <a:lnTo>
                      <a:pt x="5137" y="3126"/>
                    </a:lnTo>
                    <a:lnTo>
                      <a:pt x="5175" y="2857"/>
                    </a:lnTo>
                    <a:lnTo>
                      <a:pt x="5188" y="2601"/>
                    </a:lnTo>
                    <a:lnTo>
                      <a:pt x="5175" y="2332"/>
                    </a:lnTo>
                    <a:lnTo>
                      <a:pt x="5137" y="2075"/>
                    </a:lnTo>
                    <a:lnTo>
                      <a:pt x="5073" y="1819"/>
                    </a:lnTo>
                    <a:lnTo>
                      <a:pt x="4996" y="1589"/>
                    </a:lnTo>
                    <a:lnTo>
                      <a:pt x="4880" y="1358"/>
                    </a:lnTo>
                    <a:lnTo>
                      <a:pt x="4752" y="1140"/>
                    </a:lnTo>
                    <a:lnTo>
                      <a:pt x="4599" y="948"/>
                    </a:lnTo>
                    <a:lnTo>
                      <a:pt x="4432" y="769"/>
                    </a:lnTo>
                    <a:lnTo>
                      <a:pt x="4253" y="590"/>
                    </a:lnTo>
                    <a:lnTo>
                      <a:pt x="4048" y="449"/>
                    </a:lnTo>
                    <a:lnTo>
                      <a:pt x="3830" y="321"/>
                    </a:lnTo>
                    <a:lnTo>
                      <a:pt x="3613" y="205"/>
                    </a:lnTo>
                    <a:lnTo>
                      <a:pt x="3369" y="116"/>
                    </a:lnTo>
                    <a:lnTo>
                      <a:pt x="3126" y="52"/>
                    </a:lnTo>
                    <a:lnTo>
                      <a:pt x="2870" y="13"/>
                    </a:lnTo>
                    <a:lnTo>
                      <a:pt x="2601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950;p38">
                <a:extLst>
                  <a:ext uri="{FF2B5EF4-FFF2-40B4-BE49-F238E27FC236}">
                    <a16:creationId xmlns:a16="http://schemas.microsoft.com/office/drawing/2014/main" id="{9A94874A-188A-4828-9262-11FF75E9B769}"/>
                  </a:ext>
                </a:extLst>
              </p:cNvPr>
              <p:cNvSpPr/>
              <p:nvPr/>
            </p:nvSpPr>
            <p:spPr>
              <a:xfrm>
                <a:off x="5423186" y="4105827"/>
                <a:ext cx="299348" cy="284606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8" extrusionOk="0">
                    <a:moveTo>
                      <a:pt x="846" y="1"/>
                    </a:moveTo>
                    <a:lnTo>
                      <a:pt x="744" y="26"/>
                    </a:lnTo>
                    <a:lnTo>
                      <a:pt x="654" y="39"/>
                    </a:lnTo>
                    <a:lnTo>
                      <a:pt x="577" y="77"/>
                    </a:lnTo>
                    <a:lnTo>
                      <a:pt x="487" y="116"/>
                    </a:lnTo>
                    <a:lnTo>
                      <a:pt x="411" y="154"/>
                    </a:lnTo>
                    <a:lnTo>
                      <a:pt x="347" y="218"/>
                    </a:lnTo>
                    <a:lnTo>
                      <a:pt x="282" y="270"/>
                    </a:lnTo>
                    <a:lnTo>
                      <a:pt x="218" y="334"/>
                    </a:lnTo>
                    <a:lnTo>
                      <a:pt x="167" y="410"/>
                    </a:lnTo>
                    <a:lnTo>
                      <a:pt x="116" y="487"/>
                    </a:lnTo>
                    <a:lnTo>
                      <a:pt x="78" y="564"/>
                    </a:lnTo>
                    <a:lnTo>
                      <a:pt x="52" y="654"/>
                    </a:lnTo>
                    <a:lnTo>
                      <a:pt x="26" y="743"/>
                    </a:lnTo>
                    <a:lnTo>
                      <a:pt x="14" y="833"/>
                    </a:lnTo>
                    <a:lnTo>
                      <a:pt x="1" y="936"/>
                    </a:lnTo>
                    <a:lnTo>
                      <a:pt x="14" y="1025"/>
                    </a:lnTo>
                    <a:lnTo>
                      <a:pt x="26" y="1115"/>
                    </a:lnTo>
                    <a:lnTo>
                      <a:pt x="52" y="1205"/>
                    </a:lnTo>
                    <a:lnTo>
                      <a:pt x="78" y="1294"/>
                    </a:lnTo>
                    <a:lnTo>
                      <a:pt x="116" y="1371"/>
                    </a:lnTo>
                    <a:lnTo>
                      <a:pt x="167" y="1448"/>
                    </a:lnTo>
                    <a:lnTo>
                      <a:pt x="218" y="1525"/>
                    </a:lnTo>
                    <a:lnTo>
                      <a:pt x="282" y="1589"/>
                    </a:lnTo>
                    <a:lnTo>
                      <a:pt x="347" y="1653"/>
                    </a:lnTo>
                    <a:lnTo>
                      <a:pt x="411" y="1704"/>
                    </a:lnTo>
                    <a:lnTo>
                      <a:pt x="487" y="1755"/>
                    </a:lnTo>
                    <a:lnTo>
                      <a:pt x="577" y="1794"/>
                    </a:lnTo>
                    <a:lnTo>
                      <a:pt x="654" y="1819"/>
                    </a:lnTo>
                    <a:lnTo>
                      <a:pt x="744" y="1845"/>
                    </a:lnTo>
                    <a:lnTo>
                      <a:pt x="846" y="1858"/>
                    </a:lnTo>
                    <a:lnTo>
                      <a:pt x="1025" y="1858"/>
                    </a:lnTo>
                    <a:lnTo>
                      <a:pt x="1128" y="1845"/>
                    </a:lnTo>
                    <a:lnTo>
                      <a:pt x="1217" y="1819"/>
                    </a:lnTo>
                    <a:lnTo>
                      <a:pt x="1294" y="1794"/>
                    </a:lnTo>
                    <a:lnTo>
                      <a:pt x="1384" y="1755"/>
                    </a:lnTo>
                    <a:lnTo>
                      <a:pt x="1461" y="1704"/>
                    </a:lnTo>
                    <a:lnTo>
                      <a:pt x="1525" y="1653"/>
                    </a:lnTo>
                    <a:lnTo>
                      <a:pt x="1589" y="1589"/>
                    </a:lnTo>
                    <a:lnTo>
                      <a:pt x="1653" y="1525"/>
                    </a:lnTo>
                    <a:lnTo>
                      <a:pt x="1704" y="1448"/>
                    </a:lnTo>
                    <a:lnTo>
                      <a:pt x="1755" y="1371"/>
                    </a:lnTo>
                    <a:lnTo>
                      <a:pt x="1794" y="1294"/>
                    </a:lnTo>
                    <a:lnTo>
                      <a:pt x="1819" y="1205"/>
                    </a:lnTo>
                    <a:lnTo>
                      <a:pt x="1845" y="1115"/>
                    </a:lnTo>
                    <a:lnTo>
                      <a:pt x="1858" y="1025"/>
                    </a:lnTo>
                    <a:lnTo>
                      <a:pt x="1871" y="936"/>
                    </a:lnTo>
                    <a:lnTo>
                      <a:pt x="1858" y="833"/>
                    </a:lnTo>
                    <a:lnTo>
                      <a:pt x="1845" y="743"/>
                    </a:lnTo>
                    <a:lnTo>
                      <a:pt x="1819" y="654"/>
                    </a:lnTo>
                    <a:lnTo>
                      <a:pt x="1794" y="564"/>
                    </a:lnTo>
                    <a:lnTo>
                      <a:pt x="1755" y="487"/>
                    </a:lnTo>
                    <a:lnTo>
                      <a:pt x="1704" y="410"/>
                    </a:lnTo>
                    <a:lnTo>
                      <a:pt x="1653" y="334"/>
                    </a:lnTo>
                    <a:lnTo>
                      <a:pt x="1589" y="270"/>
                    </a:lnTo>
                    <a:lnTo>
                      <a:pt x="1525" y="218"/>
                    </a:lnTo>
                    <a:lnTo>
                      <a:pt x="1461" y="154"/>
                    </a:lnTo>
                    <a:lnTo>
                      <a:pt x="1384" y="116"/>
                    </a:lnTo>
                    <a:lnTo>
                      <a:pt x="1294" y="77"/>
                    </a:lnTo>
                    <a:lnTo>
                      <a:pt x="1217" y="39"/>
                    </a:lnTo>
                    <a:lnTo>
                      <a:pt x="1128" y="26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951;p38">
                <a:extLst>
                  <a:ext uri="{FF2B5EF4-FFF2-40B4-BE49-F238E27FC236}">
                    <a16:creationId xmlns:a16="http://schemas.microsoft.com/office/drawing/2014/main" id="{EC7A64D5-4807-4878-8715-1DCE52958AA5}"/>
                  </a:ext>
                </a:extLst>
              </p:cNvPr>
              <p:cNvSpPr/>
              <p:nvPr/>
            </p:nvSpPr>
            <p:spPr>
              <a:xfrm>
                <a:off x="1517489" y="6024520"/>
                <a:ext cx="6262466" cy="2073893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539" extrusionOk="0">
                    <a:moveTo>
                      <a:pt x="3638" y="1"/>
                    </a:moveTo>
                    <a:lnTo>
                      <a:pt x="3446" y="14"/>
                    </a:lnTo>
                    <a:lnTo>
                      <a:pt x="3267" y="26"/>
                    </a:lnTo>
                    <a:lnTo>
                      <a:pt x="3088" y="52"/>
                    </a:lnTo>
                    <a:lnTo>
                      <a:pt x="2908" y="78"/>
                    </a:lnTo>
                    <a:lnTo>
                      <a:pt x="2729" y="116"/>
                    </a:lnTo>
                    <a:lnTo>
                      <a:pt x="2563" y="167"/>
                    </a:lnTo>
                    <a:lnTo>
                      <a:pt x="2383" y="231"/>
                    </a:lnTo>
                    <a:lnTo>
                      <a:pt x="2230" y="295"/>
                    </a:lnTo>
                    <a:lnTo>
                      <a:pt x="2063" y="359"/>
                    </a:lnTo>
                    <a:lnTo>
                      <a:pt x="1909" y="449"/>
                    </a:lnTo>
                    <a:lnTo>
                      <a:pt x="1756" y="526"/>
                    </a:lnTo>
                    <a:lnTo>
                      <a:pt x="1602" y="628"/>
                    </a:lnTo>
                    <a:lnTo>
                      <a:pt x="1461" y="731"/>
                    </a:lnTo>
                    <a:lnTo>
                      <a:pt x="1333" y="833"/>
                    </a:lnTo>
                    <a:lnTo>
                      <a:pt x="1192" y="948"/>
                    </a:lnTo>
                    <a:lnTo>
                      <a:pt x="1064" y="1064"/>
                    </a:lnTo>
                    <a:lnTo>
                      <a:pt x="949" y="1192"/>
                    </a:lnTo>
                    <a:lnTo>
                      <a:pt x="833" y="1333"/>
                    </a:lnTo>
                    <a:lnTo>
                      <a:pt x="731" y="1461"/>
                    </a:lnTo>
                    <a:lnTo>
                      <a:pt x="629" y="1602"/>
                    </a:lnTo>
                    <a:lnTo>
                      <a:pt x="526" y="1755"/>
                    </a:lnTo>
                    <a:lnTo>
                      <a:pt x="449" y="1909"/>
                    </a:lnTo>
                    <a:lnTo>
                      <a:pt x="360" y="2063"/>
                    </a:lnTo>
                    <a:lnTo>
                      <a:pt x="296" y="2229"/>
                    </a:lnTo>
                    <a:lnTo>
                      <a:pt x="231" y="2396"/>
                    </a:lnTo>
                    <a:lnTo>
                      <a:pt x="167" y="2562"/>
                    </a:lnTo>
                    <a:lnTo>
                      <a:pt x="116" y="2729"/>
                    </a:lnTo>
                    <a:lnTo>
                      <a:pt x="78" y="2908"/>
                    </a:lnTo>
                    <a:lnTo>
                      <a:pt x="52" y="3087"/>
                    </a:lnTo>
                    <a:lnTo>
                      <a:pt x="27" y="3267"/>
                    </a:lnTo>
                    <a:lnTo>
                      <a:pt x="14" y="3459"/>
                    </a:lnTo>
                    <a:lnTo>
                      <a:pt x="1" y="3638"/>
                    </a:lnTo>
                    <a:lnTo>
                      <a:pt x="1" y="9901"/>
                    </a:lnTo>
                    <a:lnTo>
                      <a:pt x="14" y="10093"/>
                    </a:lnTo>
                    <a:lnTo>
                      <a:pt x="27" y="10273"/>
                    </a:lnTo>
                    <a:lnTo>
                      <a:pt x="52" y="10465"/>
                    </a:lnTo>
                    <a:lnTo>
                      <a:pt x="78" y="10644"/>
                    </a:lnTo>
                    <a:lnTo>
                      <a:pt x="116" y="10811"/>
                    </a:lnTo>
                    <a:lnTo>
                      <a:pt x="167" y="10990"/>
                    </a:lnTo>
                    <a:lnTo>
                      <a:pt x="231" y="11156"/>
                    </a:lnTo>
                    <a:lnTo>
                      <a:pt x="296" y="11323"/>
                    </a:lnTo>
                    <a:lnTo>
                      <a:pt x="360" y="11477"/>
                    </a:lnTo>
                    <a:lnTo>
                      <a:pt x="449" y="11643"/>
                    </a:lnTo>
                    <a:lnTo>
                      <a:pt x="526" y="11797"/>
                    </a:lnTo>
                    <a:lnTo>
                      <a:pt x="629" y="11938"/>
                    </a:lnTo>
                    <a:lnTo>
                      <a:pt x="731" y="12079"/>
                    </a:lnTo>
                    <a:lnTo>
                      <a:pt x="833" y="12219"/>
                    </a:lnTo>
                    <a:lnTo>
                      <a:pt x="949" y="12348"/>
                    </a:lnTo>
                    <a:lnTo>
                      <a:pt x="1064" y="12476"/>
                    </a:lnTo>
                    <a:lnTo>
                      <a:pt x="1192" y="12591"/>
                    </a:lnTo>
                    <a:lnTo>
                      <a:pt x="1333" y="12706"/>
                    </a:lnTo>
                    <a:lnTo>
                      <a:pt x="1461" y="12821"/>
                    </a:lnTo>
                    <a:lnTo>
                      <a:pt x="1602" y="12924"/>
                    </a:lnTo>
                    <a:lnTo>
                      <a:pt x="1756" y="13014"/>
                    </a:lnTo>
                    <a:lnTo>
                      <a:pt x="1909" y="13103"/>
                    </a:lnTo>
                    <a:lnTo>
                      <a:pt x="2063" y="13180"/>
                    </a:lnTo>
                    <a:lnTo>
                      <a:pt x="2230" y="13257"/>
                    </a:lnTo>
                    <a:lnTo>
                      <a:pt x="2383" y="13321"/>
                    </a:lnTo>
                    <a:lnTo>
                      <a:pt x="2563" y="13372"/>
                    </a:lnTo>
                    <a:lnTo>
                      <a:pt x="2729" y="13423"/>
                    </a:lnTo>
                    <a:lnTo>
                      <a:pt x="2908" y="13462"/>
                    </a:lnTo>
                    <a:lnTo>
                      <a:pt x="3088" y="13500"/>
                    </a:lnTo>
                    <a:lnTo>
                      <a:pt x="3267" y="13526"/>
                    </a:lnTo>
                    <a:lnTo>
                      <a:pt x="3446" y="13539"/>
                    </a:lnTo>
                    <a:lnTo>
                      <a:pt x="35696" y="13539"/>
                    </a:lnTo>
                    <a:lnTo>
                      <a:pt x="35889" y="13526"/>
                    </a:lnTo>
                    <a:lnTo>
                      <a:pt x="36068" y="13500"/>
                    </a:lnTo>
                    <a:lnTo>
                      <a:pt x="36247" y="13462"/>
                    </a:lnTo>
                    <a:lnTo>
                      <a:pt x="36414" y="13423"/>
                    </a:lnTo>
                    <a:lnTo>
                      <a:pt x="36593" y="13372"/>
                    </a:lnTo>
                    <a:lnTo>
                      <a:pt x="36759" y="13321"/>
                    </a:lnTo>
                    <a:lnTo>
                      <a:pt x="36926" y="13257"/>
                    </a:lnTo>
                    <a:lnTo>
                      <a:pt x="37092" y="13180"/>
                    </a:lnTo>
                    <a:lnTo>
                      <a:pt x="37246" y="13103"/>
                    </a:lnTo>
                    <a:lnTo>
                      <a:pt x="37400" y="13014"/>
                    </a:lnTo>
                    <a:lnTo>
                      <a:pt x="37541" y="12924"/>
                    </a:lnTo>
                    <a:lnTo>
                      <a:pt x="37682" y="12821"/>
                    </a:lnTo>
                    <a:lnTo>
                      <a:pt x="37823" y="12706"/>
                    </a:lnTo>
                    <a:lnTo>
                      <a:pt x="37951" y="12591"/>
                    </a:lnTo>
                    <a:lnTo>
                      <a:pt x="38079" y="12476"/>
                    </a:lnTo>
                    <a:lnTo>
                      <a:pt x="38207" y="12348"/>
                    </a:lnTo>
                    <a:lnTo>
                      <a:pt x="38322" y="12219"/>
                    </a:lnTo>
                    <a:lnTo>
                      <a:pt x="38424" y="12079"/>
                    </a:lnTo>
                    <a:lnTo>
                      <a:pt x="38527" y="11938"/>
                    </a:lnTo>
                    <a:lnTo>
                      <a:pt x="38617" y="11797"/>
                    </a:lnTo>
                    <a:lnTo>
                      <a:pt x="38706" y="11643"/>
                    </a:lnTo>
                    <a:lnTo>
                      <a:pt x="38783" y="11477"/>
                    </a:lnTo>
                    <a:lnTo>
                      <a:pt x="38860" y="11323"/>
                    </a:lnTo>
                    <a:lnTo>
                      <a:pt x="38924" y="11156"/>
                    </a:lnTo>
                    <a:lnTo>
                      <a:pt x="38988" y="10990"/>
                    </a:lnTo>
                    <a:lnTo>
                      <a:pt x="39026" y="10811"/>
                    </a:lnTo>
                    <a:lnTo>
                      <a:pt x="39078" y="10644"/>
                    </a:lnTo>
                    <a:lnTo>
                      <a:pt x="39103" y="10465"/>
                    </a:lnTo>
                    <a:lnTo>
                      <a:pt x="39129" y="10273"/>
                    </a:lnTo>
                    <a:lnTo>
                      <a:pt x="39142" y="10093"/>
                    </a:lnTo>
                    <a:lnTo>
                      <a:pt x="39142" y="9901"/>
                    </a:lnTo>
                    <a:lnTo>
                      <a:pt x="39142" y="3638"/>
                    </a:lnTo>
                    <a:lnTo>
                      <a:pt x="39142" y="3459"/>
                    </a:lnTo>
                    <a:lnTo>
                      <a:pt x="39129" y="3267"/>
                    </a:lnTo>
                    <a:lnTo>
                      <a:pt x="39103" y="3087"/>
                    </a:lnTo>
                    <a:lnTo>
                      <a:pt x="39078" y="2908"/>
                    </a:lnTo>
                    <a:lnTo>
                      <a:pt x="39026" y="2729"/>
                    </a:lnTo>
                    <a:lnTo>
                      <a:pt x="38988" y="2562"/>
                    </a:lnTo>
                    <a:lnTo>
                      <a:pt x="38924" y="2396"/>
                    </a:lnTo>
                    <a:lnTo>
                      <a:pt x="38860" y="2229"/>
                    </a:lnTo>
                    <a:lnTo>
                      <a:pt x="38783" y="2063"/>
                    </a:lnTo>
                    <a:lnTo>
                      <a:pt x="38706" y="1909"/>
                    </a:lnTo>
                    <a:lnTo>
                      <a:pt x="38617" y="1755"/>
                    </a:lnTo>
                    <a:lnTo>
                      <a:pt x="38527" y="1602"/>
                    </a:lnTo>
                    <a:lnTo>
                      <a:pt x="38424" y="1461"/>
                    </a:lnTo>
                    <a:lnTo>
                      <a:pt x="38322" y="1333"/>
                    </a:lnTo>
                    <a:lnTo>
                      <a:pt x="38207" y="1192"/>
                    </a:lnTo>
                    <a:lnTo>
                      <a:pt x="38079" y="1064"/>
                    </a:lnTo>
                    <a:lnTo>
                      <a:pt x="37951" y="948"/>
                    </a:lnTo>
                    <a:lnTo>
                      <a:pt x="37823" y="833"/>
                    </a:lnTo>
                    <a:lnTo>
                      <a:pt x="37682" y="731"/>
                    </a:lnTo>
                    <a:lnTo>
                      <a:pt x="37541" y="628"/>
                    </a:lnTo>
                    <a:lnTo>
                      <a:pt x="37400" y="526"/>
                    </a:lnTo>
                    <a:lnTo>
                      <a:pt x="37246" y="449"/>
                    </a:lnTo>
                    <a:lnTo>
                      <a:pt x="37092" y="359"/>
                    </a:lnTo>
                    <a:lnTo>
                      <a:pt x="36926" y="295"/>
                    </a:lnTo>
                    <a:lnTo>
                      <a:pt x="36759" y="231"/>
                    </a:lnTo>
                    <a:lnTo>
                      <a:pt x="36593" y="167"/>
                    </a:lnTo>
                    <a:lnTo>
                      <a:pt x="36414" y="116"/>
                    </a:lnTo>
                    <a:lnTo>
                      <a:pt x="36247" y="78"/>
                    </a:lnTo>
                    <a:lnTo>
                      <a:pt x="36068" y="52"/>
                    </a:lnTo>
                    <a:lnTo>
                      <a:pt x="35889" y="26"/>
                    </a:lnTo>
                    <a:lnTo>
                      <a:pt x="35696" y="14"/>
                    </a:lnTo>
                    <a:lnTo>
                      <a:pt x="355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952;p38">
                <a:extLst>
                  <a:ext uri="{FF2B5EF4-FFF2-40B4-BE49-F238E27FC236}">
                    <a16:creationId xmlns:a16="http://schemas.microsoft.com/office/drawing/2014/main" id="{21380963-4ED2-4209-8004-65AA1757BFD3}"/>
                  </a:ext>
                </a:extLst>
              </p:cNvPr>
              <p:cNvSpPr/>
              <p:nvPr/>
            </p:nvSpPr>
            <p:spPr>
              <a:xfrm>
                <a:off x="2333121" y="5039748"/>
                <a:ext cx="4633414" cy="39842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601" extrusionOk="0">
                    <a:moveTo>
                      <a:pt x="0" y="0"/>
                    </a:moveTo>
                    <a:lnTo>
                      <a:pt x="0" y="2600"/>
                    </a:lnTo>
                    <a:lnTo>
                      <a:pt x="28959" y="2600"/>
                    </a:lnTo>
                    <a:lnTo>
                      <a:pt x="289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955;p38">
                <a:extLst>
                  <a:ext uri="{FF2B5EF4-FFF2-40B4-BE49-F238E27FC236}">
                    <a16:creationId xmlns:a16="http://schemas.microsoft.com/office/drawing/2014/main" id="{FCFA7778-BB62-43BB-9389-35BA92248AF8}"/>
                  </a:ext>
                </a:extLst>
              </p:cNvPr>
              <p:cNvSpPr/>
              <p:nvPr/>
            </p:nvSpPr>
            <p:spPr>
              <a:xfrm>
                <a:off x="2087215" y="5251592"/>
                <a:ext cx="5125073" cy="4822539"/>
              </a:xfrm>
              <a:custGeom>
                <a:avLst/>
                <a:gdLst/>
                <a:ahLst/>
                <a:cxnLst/>
                <a:rect l="l" t="t" r="r" b="b"/>
                <a:pathLst>
                  <a:path w="32033" h="31483" extrusionOk="0">
                    <a:moveTo>
                      <a:pt x="1" y="0"/>
                    </a:moveTo>
                    <a:lnTo>
                      <a:pt x="1" y="24425"/>
                    </a:lnTo>
                    <a:lnTo>
                      <a:pt x="13" y="24796"/>
                    </a:lnTo>
                    <a:lnTo>
                      <a:pt x="39" y="25155"/>
                    </a:lnTo>
                    <a:lnTo>
                      <a:pt x="77" y="25501"/>
                    </a:lnTo>
                    <a:lnTo>
                      <a:pt x="141" y="25847"/>
                    </a:lnTo>
                    <a:lnTo>
                      <a:pt x="218" y="26193"/>
                    </a:lnTo>
                    <a:lnTo>
                      <a:pt x="321" y="26526"/>
                    </a:lnTo>
                    <a:lnTo>
                      <a:pt x="423" y="26859"/>
                    </a:lnTo>
                    <a:lnTo>
                      <a:pt x="551" y="27179"/>
                    </a:lnTo>
                    <a:lnTo>
                      <a:pt x="692" y="27486"/>
                    </a:lnTo>
                    <a:lnTo>
                      <a:pt x="846" y="27794"/>
                    </a:lnTo>
                    <a:lnTo>
                      <a:pt x="1025" y="28088"/>
                    </a:lnTo>
                    <a:lnTo>
                      <a:pt x="1204" y="28370"/>
                    </a:lnTo>
                    <a:lnTo>
                      <a:pt x="1397" y="28652"/>
                    </a:lnTo>
                    <a:lnTo>
                      <a:pt x="1614" y="28921"/>
                    </a:lnTo>
                    <a:lnTo>
                      <a:pt x="1832" y="29177"/>
                    </a:lnTo>
                    <a:lnTo>
                      <a:pt x="2063" y="29420"/>
                    </a:lnTo>
                    <a:lnTo>
                      <a:pt x="2306" y="29651"/>
                    </a:lnTo>
                    <a:lnTo>
                      <a:pt x="2562" y="29881"/>
                    </a:lnTo>
                    <a:lnTo>
                      <a:pt x="2831" y="30086"/>
                    </a:lnTo>
                    <a:lnTo>
                      <a:pt x="3113" y="30278"/>
                    </a:lnTo>
                    <a:lnTo>
                      <a:pt x="3395" y="30470"/>
                    </a:lnTo>
                    <a:lnTo>
                      <a:pt x="3689" y="30637"/>
                    </a:lnTo>
                    <a:lnTo>
                      <a:pt x="3997" y="30791"/>
                    </a:lnTo>
                    <a:lnTo>
                      <a:pt x="4304" y="30931"/>
                    </a:lnTo>
                    <a:lnTo>
                      <a:pt x="4624" y="31060"/>
                    </a:lnTo>
                    <a:lnTo>
                      <a:pt x="4957" y="31175"/>
                    </a:lnTo>
                    <a:lnTo>
                      <a:pt x="5290" y="31264"/>
                    </a:lnTo>
                    <a:lnTo>
                      <a:pt x="5636" y="31341"/>
                    </a:lnTo>
                    <a:lnTo>
                      <a:pt x="5982" y="31405"/>
                    </a:lnTo>
                    <a:lnTo>
                      <a:pt x="6340" y="31444"/>
                    </a:lnTo>
                    <a:lnTo>
                      <a:pt x="6686" y="31482"/>
                    </a:lnTo>
                    <a:lnTo>
                      <a:pt x="25334" y="31482"/>
                    </a:lnTo>
                    <a:lnTo>
                      <a:pt x="25693" y="31444"/>
                    </a:lnTo>
                    <a:lnTo>
                      <a:pt x="26052" y="31405"/>
                    </a:lnTo>
                    <a:lnTo>
                      <a:pt x="26398" y="31341"/>
                    </a:lnTo>
                    <a:lnTo>
                      <a:pt x="26731" y="31264"/>
                    </a:lnTo>
                    <a:lnTo>
                      <a:pt x="27076" y="31175"/>
                    </a:lnTo>
                    <a:lnTo>
                      <a:pt x="27397" y="31060"/>
                    </a:lnTo>
                    <a:lnTo>
                      <a:pt x="27717" y="30931"/>
                    </a:lnTo>
                    <a:lnTo>
                      <a:pt x="28037" y="30791"/>
                    </a:lnTo>
                    <a:lnTo>
                      <a:pt x="28331" y="30637"/>
                    </a:lnTo>
                    <a:lnTo>
                      <a:pt x="28626" y="30470"/>
                    </a:lnTo>
                    <a:lnTo>
                      <a:pt x="28921" y="30278"/>
                    </a:lnTo>
                    <a:lnTo>
                      <a:pt x="29190" y="30086"/>
                    </a:lnTo>
                    <a:lnTo>
                      <a:pt x="29459" y="29881"/>
                    </a:lnTo>
                    <a:lnTo>
                      <a:pt x="29715" y="29651"/>
                    </a:lnTo>
                    <a:lnTo>
                      <a:pt x="29958" y="29420"/>
                    </a:lnTo>
                    <a:lnTo>
                      <a:pt x="30201" y="29177"/>
                    </a:lnTo>
                    <a:lnTo>
                      <a:pt x="30419" y="28921"/>
                    </a:lnTo>
                    <a:lnTo>
                      <a:pt x="30624" y="28652"/>
                    </a:lnTo>
                    <a:lnTo>
                      <a:pt x="30829" y="28370"/>
                    </a:lnTo>
                    <a:lnTo>
                      <a:pt x="31008" y="28088"/>
                    </a:lnTo>
                    <a:lnTo>
                      <a:pt x="31175" y="27794"/>
                    </a:lnTo>
                    <a:lnTo>
                      <a:pt x="31329" y="27486"/>
                    </a:lnTo>
                    <a:lnTo>
                      <a:pt x="31469" y="27179"/>
                    </a:lnTo>
                    <a:lnTo>
                      <a:pt x="31597" y="26859"/>
                    </a:lnTo>
                    <a:lnTo>
                      <a:pt x="31713" y="26526"/>
                    </a:lnTo>
                    <a:lnTo>
                      <a:pt x="31802" y="26193"/>
                    </a:lnTo>
                    <a:lnTo>
                      <a:pt x="31892" y="25847"/>
                    </a:lnTo>
                    <a:lnTo>
                      <a:pt x="31943" y="25501"/>
                    </a:lnTo>
                    <a:lnTo>
                      <a:pt x="31995" y="25155"/>
                    </a:lnTo>
                    <a:lnTo>
                      <a:pt x="32020" y="24796"/>
                    </a:lnTo>
                    <a:lnTo>
                      <a:pt x="32033" y="24425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956;p38">
                <a:extLst>
                  <a:ext uri="{FF2B5EF4-FFF2-40B4-BE49-F238E27FC236}">
                    <a16:creationId xmlns:a16="http://schemas.microsoft.com/office/drawing/2014/main" id="{2FFD0AD3-9AE5-4C5F-BC0A-E3BC0123833E}"/>
                  </a:ext>
                </a:extLst>
              </p:cNvPr>
              <p:cNvSpPr/>
              <p:nvPr/>
            </p:nvSpPr>
            <p:spPr>
              <a:xfrm>
                <a:off x="2947807" y="6518976"/>
                <a:ext cx="1133395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7096" extrusionOk="0">
                    <a:moveTo>
                      <a:pt x="3356" y="0"/>
                    </a:moveTo>
                    <a:lnTo>
                      <a:pt x="3177" y="13"/>
                    </a:lnTo>
                    <a:lnTo>
                      <a:pt x="2998" y="39"/>
                    </a:lnTo>
                    <a:lnTo>
                      <a:pt x="2831" y="64"/>
                    </a:lnTo>
                    <a:lnTo>
                      <a:pt x="2652" y="116"/>
                    </a:lnTo>
                    <a:lnTo>
                      <a:pt x="2486" y="154"/>
                    </a:lnTo>
                    <a:lnTo>
                      <a:pt x="2319" y="218"/>
                    </a:lnTo>
                    <a:lnTo>
                      <a:pt x="2165" y="282"/>
                    </a:lnTo>
                    <a:lnTo>
                      <a:pt x="1999" y="346"/>
                    </a:lnTo>
                    <a:lnTo>
                      <a:pt x="1845" y="423"/>
                    </a:lnTo>
                    <a:lnTo>
                      <a:pt x="1704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82" y="807"/>
                    </a:lnTo>
                    <a:lnTo>
                      <a:pt x="1154" y="922"/>
                    </a:lnTo>
                    <a:lnTo>
                      <a:pt x="1038" y="1038"/>
                    </a:lnTo>
                    <a:lnTo>
                      <a:pt x="910" y="1166"/>
                    </a:lnTo>
                    <a:lnTo>
                      <a:pt x="808" y="1294"/>
                    </a:lnTo>
                    <a:lnTo>
                      <a:pt x="705" y="1422"/>
                    </a:lnTo>
                    <a:lnTo>
                      <a:pt x="603" y="1563"/>
                    </a:lnTo>
                    <a:lnTo>
                      <a:pt x="513" y="1704"/>
                    </a:lnTo>
                    <a:lnTo>
                      <a:pt x="423" y="1857"/>
                    </a:lnTo>
                    <a:lnTo>
                      <a:pt x="347" y="2011"/>
                    </a:lnTo>
                    <a:lnTo>
                      <a:pt x="270" y="2165"/>
                    </a:lnTo>
                    <a:lnTo>
                      <a:pt x="206" y="2331"/>
                    </a:lnTo>
                    <a:lnTo>
                      <a:pt x="155" y="2485"/>
                    </a:lnTo>
                    <a:lnTo>
                      <a:pt x="103" y="2664"/>
                    </a:lnTo>
                    <a:lnTo>
                      <a:pt x="65" y="2831"/>
                    </a:lnTo>
                    <a:lnTo>
                      <a:pt x="39" y="3010"/>
                    </a:lnTo>
                    <a:lnTo>
                      <a:pt x="14" y="3177"/>
                    </a:lnTo>
                    <a:lnTo>
                      <a:pt x="1" y="3356"/>
                    </a:lnTo>
                    <a:lnTo>
                      <a:pt x="1" y="3548"/>
                    </a:lnTo>
                    <a:lnTo>
                      <a:pt x="1" y="3727"/>
                    </a:lnTo>
                    <a:lnTo>
                      <a:pt x="14" y="3907"/>
                    </a:lnTo>
                    <a:lnTo>
                      <a:pt x="39" y="4086"/>
                    </a:lnTo>
                    <a:lnTo>
                      <a:pt x="65" y="4265"/>
                    </a:lnTo>
                    <a:lnTo>
                      <a:pt x="103" y="4432"/>
                    </a:lnTo>
                    <a:lnTo>
                      <a:pt x="155" y="4598"/>
                    </a:lnTo>
                    <a:lnTo>
                      <a:pt x="206" y="4765"/>
                    </a:lnTo>
                    <a:lnTo>
                      <a:pt x="270" y="4931"/>
                    </a:lnTo>
                    <a:lnTo>
                      <a:pt x="347" y="5085"/>
                    </a:lnTo>
                    <a:lnTo>
                      <a:pt x="423" y="5239"/>
                    </a:lnTo>
                    <a:lnTo>
                      <a:pt x="513" y="5380"/>
                    </a:lnTo>
                    <a:lnTo>
                      <a:pt x="603" y="5533"/>
                    </a:lnTo>
                    <a:lnTo>
                      <a:pt x="705" y="5661"/>
                    </a:lnTo>
                    <a:lnTo>
                      <a:pt x="808" y="5802"/>
                    </a:lnTo>
                    <a:lnTo>
                      <a:pt x="910" y="5930"/>
                    </a:lnTo>
                    <a:lnTo>
                      <a:pt x="1038" y="6058"/>
                    </a:lnTo>
                    <a:lnTo>
                      <a:pt x="1154" y="6174"/>
                    </a:lnTo>
                    <a:lnTo>
                      <a:pt x="1282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04" y="6584"/>
                    </a:lnTo>
                    <a:lnTo>
                      <a:pt x="1845" y="6660"/>
                    </a:lnTo>
                    <a:lnTo>
                      <a:pt x="1999" y="6737"/>
                    </a:lnTo>
                    <a:lnTo>
                      <a:pt x="2165" y="6814"/>
                    </a:lnTo>
                    <a:lnTo>
                      <a:pt x="2319" y="6878"/>
                    </a:lnTo>
                    <a:lnTo>
                      <a:pt x="2486" y="6929"/>
                    </a:lnTo>
                    <a:lnTo>
                      <a:pt x="2652" y="6981"/>
                    </a:lnTo>
                    <a:lnTo>
                      <a:pt x="2831" y="7019"/>
                    </a:lnTo>
                    <a:lnTo>
                      <a:pt x="2998" y="7045"/>
                    </a:lnTo>
                    <a:lnTo>
                      <a:pt x="3177" y="7070"/>
                    </a:lnTo>
                    <a:lnTo>
                      <a:pt x="3356" y="7083"/>
                    </a:lnTo>
                    <a:lnTo>
                      <a:pt x="3536" y="7096"/>
                    </a:lnTo>
                    <a:lnTo>
                      <a:pt x="3728" y="7083"/>
                    </a:lnTo>
                    <a:lnTo>
                      <a:pt x="3907" y="7070"/>
                    </a:lnTo>
                    <a:lnTo>
                      <a:pt x="4087" y="7045"/>
                    </a:lnTo>
                    <a:lnTo>
                      <a:pt x="4253" y="7019"/>
                    </a:lnTo>
                    <a:lnTo>
                      <a:pt x="4432" y="6981"/>
                    </a:lnTo>
                    <a:lnTo>
                      <a:pt x="4599" y="6929"/>
                    </a:lnTo>
                    <a:lnTo>
                      <a:pt x="4765" y="6878"/>
                    </a:lnTo>
                    <a:lnTo>
                      <a:pt x="4919" y="6814"/>
                    </a:lnTo>
                    <a:lnTo>
                      <a:pt x="5086" y="6737"/>
                    </a:lnTo>
                    <a:lnTo>
                      <a:pt x="5226" y="6660"/>
                    </a:lnTo>
                    <a:lnTo>
                      <a:pt x="5380" y="6584"/>
                    </a:lnTo>
                    <a:lnTo>
                      <a:pt x="5521" y="6481"/>
                    </a:lnTo>
                    <a:lnTo>
                      <a:pt x="5662" y="6391"/>
                    </a:lnTo>
                    <a:lnTo>
                      <a:pt x="5803" y="6276"/>
                    </a:lnTo>
                    <a:lnTo>
                      <a:pt x="5931" y="6174"/>
                    </a:lnTo>
                    <a:lnTo>
                      <a:pt x="6046" y="6058"/>
                    </a:lnTo>
                    <a:lnTo>
                      <a:pt x="6161" y="5930"/>
                    </a:lnTo>
                    <a:lnTo>
                      <a:pt x="6277" y="5802"/>
                    </a:lnTo>
                    <a:lnTo>
                      <a:pt x="6379" y="5661"/>
                    </a:lnTo>
                    <a:lnTo>
                      <a:pt x="6482" y="5533"/>
                    </a:lnTo>
                    <a:lnTo>
                      <a:pt x="6571" y="5380"/>
                    </a:lnTo>
                    <a:lnTo>
                      <a:pt x="6661" y="5239"/>
                    </a:lnTo>
                    <a:lnTo>
                      <a:pt x="6738" y="5085"/>
                    </a:lnTo>
                    <a:lnTo>
                      <a:pt x="6815" y="4931"/>
                    </a:lnTo>
                    <a:lnTo>
                      <a:pt x="6879" y="4765"/>
                    </a:lnTo>
                    <a:lnTo>
                      <a:pt x="6930" y="4598"/>
                    </a:lnTo>
                    <a:lnTo>
                      <a:pt x="6981" y="4432"/>
                    </a:lnTo>
                    <a:lnTo>
                      <a:pt x="7020" y="4265"/>
                    </a:lnTo>
                    <a:lnTo>
                      <a:pt x="7045" y="4086"/>
                    </a:lnTo>
                    <a:lnTo>
                      <a:pt x="7071" y="3907"/>
                    </a:lnTo>
                    <a:lnTo>
                      <a:pt x="7084" y="3727"/>
                    </a:lnTo>
                    <a:lnTo>
                      <a:pt x="7084" y="3548"/>
                    </a:lnTo>
                    <a:lnTo>
                      <a:pt x="7084" y="3356"/>
                    </a:lnTo>
                    <a:lnTo>
                      <a:pt x="7071" y="3177"/>
                    </a:lnTo>
                    <a:lnTo>
                      <a:pt x="7045" y="3010"/>
                    </a:lnTo>
                    <a:lnTo>
                      <a:pt x="7020" y="2831"/>
                    </a:lnTo>
                    <a:lnTo>
                      <a:pt x="6981" y="2664"/>
                    </a:lnTo>
                    <a:lnTo>
                      <a:pt x="6930" y="2485"/>
                    </a:lnTo>
                    <a:lnTo>
                      <a:pt x="6879" y="2331"/>
                    </a:lnTo>
                    <a:lnTo>
                      <a:pt x="6815" y="2165"/>
                    </a:lnTo>
                    <a:lnTo>
                      <a:pt x="6738" y="2011"/>
                    </a:lnTo>
                    <a:lnTo>
                      <a:pt x="6661" y="1857"/>
                    </a:lnTo>
                    <a:lnTo>
                      <a:pt x="6571" y="1704"/>
                    </a:lnTo>
                    <a:lnTo>
                      <a:pt x="6482" y="1563"/>
                    </a:lnTo>
                    <a:lnTo>
                      <a:pt x="6379" y="1422"/>
                    </a:lnTo>
                    <a:lnTo>
                      <a:pt x="6277" y="1294"/>
                    </a:lnTo>
                    <a:lnTo>
                      <a:pt x="6161" y="1166"/>
                    </a:lnTo>
                    <a:lnTo>
                      <a:pt x="6046" y="1038"/>
                    </a:lnTo>
                    <a:lnTo>
                      <a:pt x="5931" y="922"/>
                    </a:lnTo>
                    <a:lnTo>
                      <a:pt x="5803" y="807"/>
                    </a:lnTo>
                    <a:lnTo>
                      <a:pt x="5662" y="705"/>
                    </a:lnTo>
                    <a:lnTo>
                      <a:pt x="5521" y="602"/>
                    </a:lnTo>
                    <a:lnTo>
                      <a:pt x="5380" y="513"/>
                    </a:lnTo>
                    <a:lnTo>
                      <a:pt x="5226" y="423"/>
                    </a:lnTo>
                    <a:lnTo>
                      <a:pt x="5086" y="346"/>
                    </a:lnTo>
                    <a:lnTo>
                      <a:pt x="4919" y="282"/>
                    </a:lnTo>
                    <a:lnTo>
                      <a:pt x="4765" y="218"/>
                    </a:lnTo>
                    <a:lnTo>
                      <a:pt x="4599" y="154"/>
                    </a:lnTo>
                    <a:lnTo>
                      <a:pt x="4432" y="116"/>
                    </a:lnTo>
                    <a:lnTo>
                      <a:pt x="4253" y="64"/>
                    </a:lnTo>
                    <a:lnTo>
                      <a:pt x="4087" y="39"/>
                    </a:lnTo>
                    <a:lnTo>
                      <a:pt x="3907" y="13"/>
                    </a:lnTo>
                    <a:lnTo>
                      <a:pt x="37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957;p38">
                <a:extLst>
                  <a:ext uri="{FF2B5EF4-FFF2-40B4-BE49-F238E27FC236}">
                    <a16:creationId xmlns:a16="http://schemas.microsoft.com/office/drawing/2014/main" id="{3DCE6665-129B-44A6-B3E9-4F402C2E76A8}"/>
                  </a:ext>
                </a:extLst>
              </p:cNvPr>
              <p:cNvSpPr/>
              <p:nvPr/>
            </p:nvSpPr>
            <p:spPr>
              <a:xfrm>
                <a:off x="3126195" y="6689613"/>
                <a:ext cx="77676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868" extrusionOk="0">
                    <a:moveTo>
                      <a:pt x="2421" y="1"/>
                    </a:moveTo>
                    <a:lnTo>
                      <a:pt x="2177" y="13"/>
                    </a:lnTo>
                    <a:lnTo>
                      <a:pt x="1934" y="52"/>
                    </a:lnTo>
                    <a:lnTo>
                      <a:pt x="1704" y="103"/>
                    </a:lnTo>
                    <a:lnTo>
                      <a:pt x="1486" y="193"/>
                    </a:lnTo>
                    <a:lnTo>
                      <a:pt x="1268" y="295"/>
                    </a:lnTo>
                    <a:lnTo>
                      <a:pt x="1063" y="410"/>
                    </a:lnTo>
                    <a:lnTo>
                      <a:pt x="884" y="551"/>
                    </a:lnTo>
                    <a:lnTo>
                      <a:pt x="705" y="705"/>
                    </a:lnTo>
                    <a:lnTo>
                      <a:pt x="551" y="884"/>
                    </a:lnTo>
                    <a:lnTo>
                      <a:pt x="410" y="1076"/>
                    </a:lnTo>
                    <a:lnTo>
                      <a:pt x="282" y="1269"/>
                    </a:lnTo>
                    <a:lnTo>
                      <a:pt x="179" y="1486"/>
                    </a:lnTo>
                    <a:lnTo>
                      <a:pt x="103" y="1704"/>
                    </a:lnTo>
                    <a:lnTo>
                      <a:pt x="39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39" y="2921"/>
                    </a:lnTo>
                    <a:lnTo>
                      <a:pt x="103" y="3151"/>
                    </a:lnTo>
                    <a:lnTo>
                      <a:pt x="179" y="3382"/>
                    </a:lnTo>
                    <a:lnTo>
                      <a:pt x="282" y="3587"/>
                    </a:lnTo>
                    <a:lnTo>
                      <a:pt x="410" y="3792"/>
                    </a:lnTo>
                    <a:lnTo>
                      <a:pt x="551" y="3984"/>
                    </a:lnTo>
                    <a:lnTo>
                      <a:pt x="705" y="4150"/>
                    </a:lnTo>
                    <a:lnTo>
                      <a:pt x="884" y="4304"/>
                    </a:lnTo>
                    <a:lnTo>
                      <a:pt x="1063" y="4445"/>
                    </a:lnTo>
                    <a:lnTo>
                      <a:pt x="1268" y="4573"/>
                    </a:lnTo>
                    <a:lnTo>
                      <a:pt x="1486" y="4675"/>
                    </a:lnTo>
                    <a:lnTo>
                      <a:pt x="1704" y="4752"/>
                    </a:lnTo>
                    <a:lnTo>
                      <a:pt x="1934" y="4816"/>
                    </a:lnTo>
                    <a:lnTo>
                      <a:pt x="2177" y="4855"/>
                    </a:lnTo>
                    <a:lnTo>
                      <a:pt x="2421" y="4868"/>
                    </a:lnTo>
                    <a:lnTo>
                      <a:pt x="2677" y="4855"/>
                    </a:lnTo>
                    <a:lnTo>
                      <a:pt x="2920" y="4816"/>
                    </a:lnTo>
                    <a:lnTo>
                      <a:pt x="3151" y="4752"/>
                    </a:lnTo>
                    <a:lnTo>
                      <a:pt x="3369" y="4675"/>
                    </a:lnTo>
                    <a:lnTo>
                      <a:pt x="3586" y="4573"/>
                    </a:lnTo>
                    <a:lnTo>
                      <a:pt x="3791" y="4445"/>
                    </a:lnTo>
                    <a:lnTo>
                      <a:pt x="3971" y="4304"/>
                    </a:lnTo>
                    <a:lnTo>
                      <a:pt x="4150" y="4150"/>
                    </a:lnTo>
                    <a:lnTo>
                      <a:pt x="4304" y="3984"/>
                    </a:lnTo>
                    <a:lnTo>
                      <a:pt x="4444" y="3792"/>
                    </a:lnTo>
                    <a:lnTo>
                      <a:pt x="4560" y="3587"/>
                    </a:lnTo>
                    <a:lnTo>
                      <a:pt x="4662" y="3382"/>
                    </a:lnTo>
                    <a:lnTo>
                      <a:pt x="4752" y="3151"/>
                    </a:lnTo>
                    <a:lnTo>
                      <a:pt x="4803" y="2921"/>
                    </a:lnTo>
                    <a:lnTo>
                      <a:pt x="4841" y="2677"/>
                    </a:lnTo>
                    <a:lnTo>
                      <a:pt x="4854" y="2434"/>
                    </a:lnTo>
                    <a:lnTo>
                      <a:pt x="4841" y="2178"/>
                    </a:lnTo>
                    <a:lnTo>
                      <a:pt x="4803" y="1935"/>
                    </a:lnTo>
                    <a:lnTo>
                      <a:pt x="4752" y="1704"/>
                    </a:lnTo>
                    <a:lnTo>
                      <a:pt x="4662" y="1486"/>
                    </a:lnTo>
                    <a:lnTo>
                      <a:pt x="4560" y="1269"/>
                    </a:lnTo>
                    <a:lnTo>
                      <a:pt x="4444" y="1076"/>
                    </a:lnTo>
                    <a:lnTo>
                      <a:pt x="4304" y="884"/>
                    </a:lnTo>
                    <a:lnTo>
                      <a:pt x="4150" y="705"/>
                    </a:lnTo>
                    <a:lnTo>
                      <a:pt x="3971" y="551"/>
                    </a:lnTo>
                    <a:lnTo>
                      <a:pt x="3791" y="410"/>
                    </a:lnTo>
                    <a:lnTo>
                      <a:pt x="3586" y="295"/>
                    </a:lnTo>
                    <a:lnTo>
                      <a:pt x="3369" y="193"/>
                    </a:lnTo>
                    <a:lnTo>
                      <a:pt x="3151" y="103"/>
                    </a:lnTo>
                    <a:lnTo>
                      <a:pt x="2920" y="52"/>
                    </a:lnTo>
                    <a:lnTo>
                      <a:pt x="2677" y="13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958;p38">
                <a:extLst>
                  <a:ext uri="{FF2B5EF4-FFF2-40B4-BE49-F238E27FC236}">
                    <a16:creationId xmlns:a16="http://schemas.microsoft.com/office/drawing/2014/main" id="{285F3862-85CA-44C3-9B5B-C106F0D25CB7}"/>
                  </a:ext>
                </a:extLst>
              </p:cNvPr>
              <p:cNvSpPr/>
              <p:nvPr/>
            </p:nvSpPr>
            <p:spPr>
              <a:xfrm>
                <a:off x="5216318" y="6518979"/>
                <a:ext cx="1135313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96" h="7096" extrusionOk="0">
                    <a:moveTo>
                      <a:pt x="3369" y="0"/>
                    </a:moveTo>
                    <a:lnTo>
                      <a:pt x="3189" y="13"/>
                    </a:lnTo>
                    <a:lnTo>
                      <a:pt x="3010" y="39"/>
                    </a:lnTo>
                    <a:lnTo>
                      <a:pt x="2831" y="64"/>
                    </a:lnTo>
                    <a:lnTo>
                      <a:pt x="2664" y="116"/>
                    </a:lnTo>
                    <a:lnTo>
                      <a:pt x="2498" y="154"/>
                    </a:lnTo>
                    <a:lnTo>
                      <a:pt x="2331" y="218"/>
                    </a:lnTo>
                    <a:lnTo>
                      <a:pt x="2165" y="282"/>
                    </a:lnTo>
                    <a:lnTo>
                      <a:pt x="2011" y="346"/>
                    </a:lnTo>
                    <a:lnTo>
                      <a:pt x="1857" y="423"/>
                    </a:lnTo>
                    <a:lnTo>
                      <a:pt x="1716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94" y="807"/>
                    </a:lnTo>
                    <a:lnTo>
                      <a:pt x="1166" y="922"/>
                    </a:lnTo>
                    <a:lnTo>
                      <a:pt x="1038" y="1038"/>
                    </a:lnTo>
                    <a:lnTo>
                      <a:pt x="922" y="1166"/>
                    </a:lnTo>
                    <a:lnTo>
                      <a:pt x="807" y="1294"/>
                    </a:lnTo>
                    <a:lnTo>
                      <a:pt x="705" y="1422"/>
                    </a:lnTo>
                    <a:lnTo>
                      <a:pt x="615" y="1563"/>
                    </a:lnTo>
                    <a:lnTo>
                      <a:pt x="512" y="1704"/>
                    </a:lnTo>
                    <a:lnTo>
                      <a:pt x="436" y="1857"/>
                    </a:lnTo>
                    <a:lnTo>
                      <a:pt x="359" y="2011"/>
                    </a:lnTo>
                    <a:lnTo>
                      <a:pt x="282" y="2165"/>
                    </a:lnTo>
                    <a:lnTo>
                      <a:pt x="218" y="2331"/>
                    </a:lnTo>
                    <a:lnTo>
                      <a:pt x="167" y="2485"/>
                    </a:lnTo>
                    <a:lnTo>
                      <a:pt x="115" y="2664"/>
                    </a:lnTo>
                    <a:lnTo>
                      <a:pt x="77" y="2831"/>
                    </a:lnTo>
                    <a:lnTo>
                      <a:pt x="39" y="3010"/>
                    </a:lnTo>
                    <a:lnTo>
                      <a:pt x="26" y="3177"/>
                    </a:lnTo>
                    <a:lnTo>
                      <a:pt x="13" y="3356"/>
                    </a:lnTo>
                    <a:lnTo>
                      <a:pt x="0" y="3548"/>
                    </a:lnTo>
                    <a:lnTo>
                      <a:pt x="13" y="3727"/>
                    </a:lnTo>
                    <a:lnTo>
                      <a:pt x="26" y="3907"/>
                    </a:lnTo>
                    <a:lnTo>
                      <a:pt x="39" y="4086"/>
                    </a:lnTo>
                    <a:lnTo>
                      <a:pt x="77" y="4265"/>
                    </a:lnTo>
                    <a:lnTo>
                      <a:pt x="115" y="4432"/>
                    </a:lnTo>
                    <a:lnTo>
                      <a:pt x="167" y="4598"/>
                    </a:lnTo>
                    <a:lnTo>
                      <a:pt x="218" y="4765"/>
                    </a:lnTo>
                    <a:lnTo>
                      <a:pt x="282" y="4931"/>
                    </a:lnTo>
                    <a:lnTo>
                      <a:pt x="359" y="5085"/>
                    </a:lnTo>
                    <a:lnTo>
                      <a:pt x="436" y="5239"/>
                    </a:lnTo>
                    <a:lnTo>
                      <a:pt x="512" y="5380"/>
                    </a:lnTo>
                    <a:lnTo>
                      <a:pt x="615" y="5533"/>
                    </a:lnTo>
                    <a:lnTo>
                      <a:pt x="705" y="5661"/>
                    </a:lnTo>
                    <a:lnTo>
                      <a:pt x="807" y="5802"/>
                    </a:lnTo>
                    <a:lnTo>
                      <a:pt x="922" y="5930"/>
                    </a:lnTo>
                    <a:lnTo>
                      <a:pt x="1038" y="6058"/>
                    </a:lnTo>
                    <a:lnTo>
                      <a:pt x="1166" y="6174"/>
                    </a:lnTo>
                    <a:lnTo>
                      <a:pt x="1294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16" y="6584"/>
                    </a:lnTo>
                    <a:lnTo>
                      <a:pt x="1857" y="6660"/>
                    </a:lnTo>
                    <a:lnTo>
                      <a:pt x="2011" y="6737"/>
                    </a:lnTo>
                    <a:lnTo>
                      <a:pt x="2165" y="6814"/>
                    </a:lnTo>
                    <a:lnTo>
                      <a:pt x="2331" y="6878"/>
                    </a:lnTo>
                    <a:lnTo>
                      <a:pt x="2498" y="6929"/>
                    </a:lnTo>
                    <a:lnTo>
                      <a:pt x="2664" y="6981"/>
                    </a:lnTo>
                    <a:lnTo>
                      <a:pt x="2831" y="7019"/>
                    </a:lnTo>
                    <a:lnTo>
                      <a:pt x="3010" y="7045"/>
                    </a:lnTo>
                    <a:lnTo>
                      <a:pt x="3189" y="7070"/>
                    </a:lnTo>
                    <a:lnTo>
                      <a:pt x="3369" y="7083"/>
                    </a:lnTo>
                    <a:lnTo>
                      <a:pt x="3548" y="7096"/>
                    </a:lnTo>
                    <a:lnTo>
                      <a:pt x="3727" y="7083"/>
                    </a:lnTo>
                    <a:lnTo>
                      <a:pt x="3919" y="7070"/>
                    </a:lnTo>
                    <a:lnTo>
                      <a:pt x="4086" y="7045"/>
                    </a:lnTo>
                    <a:lnTo>
                      <a:pt x="4265" y="7019"/>
                    </a:lnTo>
                    <a:lnTo>
                      <a:pt x="4432" y="6981"/>
                    </a:lnTo>
                    <a:lnTo>
                      <a:pt x="4611" y="6929"/>
                    </a:lnTo>
                    <a:lnTo>
                      <a:pt x="4765" y="6878"/>
                    </a:lnTo>
                    <a:lnTo>
                      <a:pt x="4931" y="6814"/>
                    </a:lnTo>
                    <a:lnTo>
                      <a:pt x="5085" y="6737"/>
                    </a:lnTo>
                    <a:lnTo>
                      <a:pt x="5239" y="6660"/>
                    </a:lnTo>
                    <a:lnTo>
                      <a:pt x="5392" y="6584"/>
                    </a:lnTo>
                    <a:lnTo>
                      <a:pt x="5533" y="6481"/>
                    </a:lnTo>
                    <a:lnTo>
                      <a:pt x="5674" y="6391"/>
                    </a:lnTo>
                    <a:lnTo>
                      <a:pt x="5802" y="6276"/>
                    </a:lnTo>
                    <a:lnTo>
                      <a:pt x="5930" y="6174"/>
                    </a:lnTo>
                    <a:lnTo>
                      <a:pt x="6058" y="6058"/>
                    </a:lnTo>
                    <a:lnTo>
                      <a:pt x="6173" y="5930"/>
                    </a:lnTo>
                    <a:lnTo>
                      <a:pt x="6289" y="5802"/>
                    </a:lnTo>
                    <a:lnTo>
                      <a:pt x="6391" y="5661"/>
                    </a:lnTo>
                    <a:lnTo>
                      <a:pt x="6494" y="5533"/>
                    </a:lnTo>
                    <a:lnTo>
                      <a:pt x="6583" y="5380"/>
                    </a:lnTo>
                    <a:lnTo>
                      <a:pt x="6673" y="5239"/>
                    </a:lnTo>
                    <a:lnTo>
                      <a:pt x="6750" y="5085"/>
                    </a:lnTo>
                    <a:lnTo>
                      <a:pt x="6814" y="4931"/>
                    </a:lnTo>
                    <a:lnTo>
                      <a:pt x="6878" y="4765"/>
                    </a:lnTo>
                    <a:lnTo>
                      <a:pt x="6942" y="4598"/>
                    </a:lnTo>
                    <a:lnTo>
                      <a:pt x="6980" y="4432"/>
                    </a:lnTo>
                    <a:lnTo>
                      <a:pt x="7019" y="4265"/>
                    </a:lnTo>
                    <a:lnTo>
                      <a:pt x="7057" y="4086"/>
                    </a:lnTo>
                    <a:lnTo>
                      <a:pt x="7083" y="3907"/>
                    </a:lnTo>
                    <a:lnTo>
                      <a:pt x="7096" y="3727"/>
                    </a:lnTo>
                    <a:lnTo>
                      <a:pt x="7096" y="3548"/>
                    </a:lnTo>
                    <a:lnTo>
                      <a:pt x="7096" y="3356"/>
                    </a:lnTo>
                    <a:lnTo>
                      <a:pt x="7083" y="3177"/>
                    </a:lnTo>
                    <a:lnTo>
                      <a:pt x="7057" y="3010"/>
                    </a:lnTo>
                    <a:lnTo>
                      <a:pt x="7019" y="2831"/>
                    </a:lnTo>
                    <a:lnTo>
                      <a:pt x="6980" y="2664"/>
                    </a:lnTo>
                    <a:lnTo>
                      <a:pt x="6942" y="2485"/>
                    </a:lnTo>
                    <a:lnTo>
                      <a:pt x="6878" y="2331"/>
                    </a:lnTo>
                    <a:lnTo>
                      <a:pt x="6814" y="2165"/>
                    </a:lnTo>
                    <a:lnTo>
                      <a:pt x="6750" y="2011"/>
                    </a:lnTo>
                    <a:lnTo>
                      <a:pt x="6673" y="1857"/>
                    </a:lnTo>
                    <a:lnTo>
                      <a:pt x="6583" y="1704"/>
                    </a:lnTo>
                    <a:lnTo>
                      <a:pt x="6494" y="1563"/>
                    </a:lnTo>
                    <a:lnTo>
                      <a:pt x="6391" y="1422"/>
                    </a:lnTo>
                    <a:lnTo>
                      <a:pt x="6289" y="1294"/>
                    </a:lnTo>
                    <a:lnTo>
                      <a:pt x="6173" y="1166"/>
                    </a:lnTo>
                    <a:lnTo>
                      <a:pt x="6058" y="1038"/>
                    </a:lnTo>
                    <a:lnTo>
                      <a:pt x="5930" y="922"/>
                    </a:lnTo>
                    <a:lnTo>
                      <a:pt x="5802" y="807"/>
                    </a:lnTo>
                    <a:lnTo>
                      <a:pt x="5674" y="705"/>
                    </a:lnTo>
                    <a:lnTo>
                      <a:pt x="5533" y="602"/>
                    </a:lnTo>
                    <a:lnTo>
                      <a:pt x="5392" y="513"/>
                    </a:lnTo>
                    <a:lnTo>
                      <a:pt x="5239" y="423"/>
                    </a:lnTo>
                    <a:lnTo>
                      <a:pt x="5085" y="346"/>
                    </a:lnTo>
                    <a:lnTo>
                      <a:pt x="4931" y="282"/>
                    </a:lnTo>
                    <a:lnTo>
                      <a:pt x="4765" y="218"/>
                    </a:lnTo>
                    <a:lnTo>
                      <a:pt x="4611" y="154"/>
                    </a:lnTo>
                    <a:lnTo>
                      <a:pt x="4432" y="116"/>
                    </a:lnTo>
                    <a:lnTo>
                      <a:pt x="4265" y="64"/>
                    </a:lnTo>
                    <a:lnTo>
                      <a:pt x="4086" y="39"/>
                    </a:lnTo>
                    <a:lnTo>
                      <a:pt x="3919" y="13"/>
                    </a:lnTo>
                    <a:lnTo>
                      <a:pt x="3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959;p38">
                <a:extLst>
                  <a:ext uri="{FF2B5EF4-FFF2-40B4-BE49-F238E27FC236}">
                    <a16:creationId xmlns:a16="http://schemas.microsoft.com/office/drawing/2014/main" id="{7BC9C5D6-B5EE-4212-8CA6-FBB8F0B0E48D}"/>
                  </a:ext>
                </a:extLst>
              </p:cNvPr>
              <p:cNvSpPr/>
              <p:nvPr/>
            </p:nvSpPr>
            <p:spPr>
              <a:xfrm>
                <a:off x="5394550" y="6689616"/>
                <a:ext cx="77884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4868" extrusionOk="0">
                    <a:moveTo>
                      <a:pt x="2434" y="1"/>
                    </a:moveTo>
                    <a:lnTo>
                      <a:pt x="2191" y="13"/>
                    </a:lnTo>
                    <a:lnTo>
                      <a:pt x="1947" y="52"/>
                    </a:lnTo>
                    <a:lnTo>
                      <a:pt x="1717" y="103"/>
                    </a:lnTo>
                    <a:lnTo>
                      <a:pt x="1486" y="193"/>
                    </a:lnTo>
                    <a:lnTo>
                      <a:pt x="1281" y="295"/>
                    </a:lnTo>
                    <a:lnTo>
                      <a:pt x="1076" y="410"/>
                    </a:lnTo>
                    <a:lnTo>
                      <a:pt x="884" y="551"/>
                    </a:lnTo>
                    <a:lnTo>
                      <a:pt x="718" y="705"/>
                    </a:lnTo>
                    <a:lnTo>
                      <a:pt x="564" y="884"/>
                    </a:lnTo>
                    <a:lnTo>
                      <a:pt x="423" y="1076"/>
                    </a:lnTo>
                    <a:lnTo>
                      <a:pt x="295" y="1269"/>
                    </a:lnTo>
                    <a:lnTo>
                      <a:pt x="193" y="1486"/>
                    </a:lnTo>
                    <a:lnTo>
                      <a:pt x="116" y="1704"/>
                    </a:lnTo>
                    <a:lnTo>
                      <a:pt x="52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52" y="2921"/>
                    </a:lnTo>
                    <a:lnTo>
                      <a:pt x="116" y="3151"/>
                    </a:lnTo>
                    <a:lnTo>
                      <a:pt x="193" y="3382"/>
                    </a:lnTo>
                    <a:lnTo>
                      <a:pt x="295" y="3587"/>
                    </a:lnTo>
                    <a:lnTo>
                      <a:pt x="423" y="3792"/>
                    </a:lnTo>
                    <a:lnTo>
                      <a:pt x="564" y="3984"/>
                    </a:lnTo>
                    <a:lnTo>
                      <a:pt x="718" y="4150"/>
                    </a:lnTo>
                    <a:lnTo>
                      <a:pt x="884" y="4304"/>
                    </a:lnTo>
                    <a:lnTo>
                      <a:pt x="1076" y="4445"/>
                    </a:lnTo>
                    <a:lnTo>
                      <a:pt x="1281" y="4573"/>
                    </a:lnTo>
                    <a:lnTo>
                      <a:pt x="1486" y="4675"/>
                    </a:lnTo>
                    <a:lnTo>
                      <a:pt x="1717" y="4752"/>
                    </a:lnTo>
                    <a:lnTo>
                      <a:pt x="1947" y="4816"/>
                    </a:lnTo>
                    <a:lnTo>
                      <a:pt x="2191" y="4855"/>
                    </a:lnTo>
                    <a:lnTo>
                      <a:pt x="2434" y="4868"/>
                    </a:lnTo>
                    <a:lnTo>
                      <a:pt x="2690" y="4855"/>
                    </a:lnTo>
                    <a:lnTo>
                      <a:pt x="2921" y="4816"/>
                    </a:lnTo>
                    <a:lnTo>
                      <a:pt x="3164" y="4752"/>
                    </a:lnTo>
                    <a:lnTo>
                      <a:pt x="3382" y="4675"/>
                    </a:lnTo>
                    <a:lnTo>
                      <a:pt x="3599" y="4573"/>
                    </a:lnTo>
                    <a:lnTo>
                      <a:pt x="3792" y="4445"/>
                    </a:lnTo>
                    <a:lnTo>
                      <a:pt x="3984" y="4304"/>
                    </a:lnTo>
                    <a:lnTo>
                      <a:pt x="4150" y="4150"/>
                    </a:lnTo>
                    <a:lnTo>
                      <a:pt x="4317" y="3984"/>
                    </a:lnTo>
                    <a:lnTo>
                      <a:pt x="4458" y="3792"/>
                    </a:lnTo>
                    <a:lnTo>
                      <a:pt x="4573" y="3587"/>
                    </a:lnTo>
                    <a:lnTo>
                      <a:pt x="4675" y="3382"/>
                    </a:lnTo>
                    <a:lnTo>
                      <a:pt x="4765" y="3151"/>
                    </a:lnTo>
                    <a:lnTo>
                      <a:pt x="4816" y="2921"/>
                    </a:lnTo>
                    <a:lnTo>
                      <a:pt x="4855" y="2677"/>
                    </a:lnTo>
                    <a:lnTo>
                      <a:pt x="4867" y="2434"/>
                    </a:lnTo>
                    <a:lnTo>
                      <a:pt x="4855" y="2178"/>
                    </a:lnTo>
                    <a:lnTo>
                      <a:pt x="4816" y="1935"/>
                    </a:lnTo>
                    <a:lnTo>
                      <a:pt x="4765" y="1704"/>
                    </a:lnTo>
                    <a:lnTo>
                      <a:pt x="4675" y="1486"/>
                    </a:lnTo>
                    <a:lnTo>
                      <a:pt x="4573" y="1269"/>
                    </a:lnTo>
                    <a:lnTo>
                      <a:pt x="4458" y="1076"/>
                    </a:lnTo>
                    <a:lnTo>
                      <a:pt x="4317" y="884"/>
                    </a:lnTo>
                    <a:lnTo>
                      <a:pt x="4150" y="705"/>
                    </a:lnTo>
                    <a:lnTo>
                      <a:pt x="3984" y="551"/>
                    </a:lnTo>
                    <a:lnTo>
                      <a:pt x="3792" y="410"/>
                    </a:lnTo>
                    <a:lnTo>
                      <a:pt x="3599" y="295"/>
                    </a:lnTo>
                    <a:lnTo>
                      <a:pt x="3382" y="193"/>
                    </a:lnTo>
                    <a:lnTo>
                      <a:pt x="3164" y="103"/>
                    </a:lnTo>
                    <a:lnTo>
                      <a:pt x="2921" y="52"/>
                    </a:lnTo>
                    <a:lnTo>
                      <a:pt x="2690" y="13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960;p38">
                <a:extLst>
                  <a:ext uri="{FF2B5EF4-FFF2-40B4-BE49-F238E27FC236}">
                    <a16:creationId xmlns:a16="http://schemas.microsoft.com/office/drawing/2014/main" id="{CE630091-4418-448F-B7E1-C72C8D3CB160}"/>
                  </a:ext>
                </a:extLst>
              </p:cNvPr>
              <p:cNvSpPr/>
              <p:nvPr/>
            </p:nvSpPr>
            <p:spPr>
              <a:xfrm>
                <a:off x="3017562" y="8541678"/>
                <a:ext cx="3264509" cy="892729"/>
              </a:xfrm>
              <a:custGeom>
                <a:avLst/>
                <a:gdLst/>
                <a:ahLst/>
                <a:cxnLst/>
                <a:rect l="l" t="t" r="r" b="b"/>
                <a:pathLst>
                  <a:path w="20404" h="5828" extrusionOk="0">
                    <a:moveTo>
                      <a:pt x="2664" y="0"/>
                    </a:moveTo>
                    <a:lnTo>
                      <a:pt x="2395" y="13"/>
                    </a:lnTo>
                    <a:lnTo>
                      <a:pt x="2126" y="51"/>
                    </a:lnTo>
                    <a:lnTo>
                      <a:pt x="1870" y="116"/>
                    </a:lnTo>
                    <a:lnTo>
                      <a:pt x="1627" y="205"/>
                    </a:lnTo>
                    <a:lnTo>
                      <a:pt x="1396" y="320"/>
                    </a:lnTo>
                    <a:lnTo>
                      <a:pt x="1179" y="449"/>
                    </a:lnTo>
                    <a:lnTo>
                      <a:pt x="974" y="602"/>
                    </a:lnTo>
                    <a:lnTo>
                      <a:pt x="782" y="782"/>
                    </a:lnTo>
                    <a:lnTo>
                      <a:pt x="615" y="961"/>
                    </a:lnTo>
                    <a:lnTo>
                      <a:pt x="461" y="1166"/>
                    </a:lnTo>
                    <a:lnTo>
                      <a:pt x="320" y="1383"/>
                    </a:lnTo>
                    <a:lnTo>
                      <a:pt x="205" y="1627"/>
                    </a:lnTo>
                    <a:lnTo>
                      <a:pt x="116" y="1870"/>
                    </a:lnTo>
                    <a:lnTo>
                      <a:pt x="52" y="2126"/>
                    </a:lnTo>
                    <a:lnTo>
                      <a:pt x="13" y="2383"/>
                    </a:lnTo>
                    <a:lnTo>
                      <a:pt x="0" y="2651"/>
                    </a:lnTo>
                    <a:lnTo>
                      <a:pt x="0" y="3164"/>
                    </a:lnTo>
                    <a:lnTo>
                      <a:pt x="13" y="3433"/>
                    </a:lnTo>
                    <a:lnTo>
                      <a:pt x="52" y="3702"/>
                    </a:lnTo>
                    <a:lnTo>
                      <a:pt x="116" y="3958"/>
                    </a:lnTo>
                    <a:lnTo>
                      <a:pt x="205" y="4201"/>
                    </a:lnTo>
                    <a:lnTo>
                      <a:pt x="320" y="4432"/>
                    </a:lnTo>
                    <a:lnTo>
                      <a:pt x="461" y="4649"/>
                    </a:lnTo>
                    <a:lnTo>
                      <a:pt x="615" y="4854"/>
                    </a:lnTo>
                    <a:lnTo>
                      <a:pt x="782" y="5047"/>
                    </a:lnTo>
                    <a:lnTo>
                      <a:pt x="974" y="5213"/>
                    </a:lnTo>
                    <a:lnTo>
                      <a:pt x="1179" y="5367"/>
                    </a:lnTo>
                    <a:lnTo>
                      <a:pt x="1396" y="5508"/>
                    </a:lnTo>
                    <a:lnTo>
                      <a:pt x="1627" y="5610"/>
                    </a:lnTo>
                    <a:lnTo>
                      <a:pt x="1870" y="5700"/>
                    </a:lnTo>
                    <a:lnTo>
                      <a:pt x="2126" y="5764"/>
                    </a:lnTo>
                    <a:lnTo>
                      <a:pt x="2395" y="5815"/>
                    </a:lnTo>
                    <a:lnTo>
                      <a:pt x="2664" y="5828"/>
                    </a:lnTo>
                    <a:lnTo>
                      <a:pt x="17739" y="5828"/>
                    </a:lnTo>
                    <a:lnTo>
                      <a:pt x="18008" y="5815"/>
                    </a:lnTo>
                    <a:lnTo>
                      <a:pt x="18277" y="5764"/>
                    </a:lnTo>
                    <a:lnTo>
                      <a:pt x="18533" y="5700"/>
                    </a:lnTo>
                    <a:lnTo>
                      <a:pt x="18777" y="5610"/>
                    </a:lnTo>
                    <a:lnTo>
                      <a:pt x="19007" y="5508"/>
                    </a:lnTo>
                    <a:lnTo>
                      <a:pt x="19225" y="5367"/>
                    </a:lnTo>
                    <a:lnTo>
                      <a:pt x="19430" y="5213"/>
                    </a:lnTo>
                    <a:lnTo>
                      <a:pt x="19622" y="5047"/>
                    </a:lnTo>
                    <a:lnTo>
                      <a:pt x="19788" y="4854"/>
                    </a:lnTo>
                    <a:lnTo>
                      <a:pt x="19942" y="4649"/>
                    </a:lnTo>
                    <a:lnTo>
                      <a:pt x="20070" y="4432"/>
                    </a:lnTo>
                    <a:lnTo>
                      <a:pt x="20185" y="4201"/>
                    </a:lnTo>
                    <a:lnTo>
                      <a:pt x="20275" y="3958"/>
                    </a:lnTo>
                    <a:lnTo>
                      <a:pt x="20339" y="3702"/>
                    </a:lnTo>
                    <a:lnTo>
                      <a:pt x="20378" y="3433"/>
                    </a:lnTo>
                    <a:lnTo>
                      <a:pt x="20403" y="3164"/>
                    </a:lnTo>
                    <a:lnTo>
                      <a:pt x="20403" y="2651"/>
                    </a:lnTo>
                    <a:lnTo>
                      <a:pt x="20378" y="2383"/>
                    </a:lnTo>
                    <a:lnTo>
                      <a:pt x="20339" y="2126"/>
                    </a:lnTo>
                    <a:lnTo>
                      <a:pt x="20275" y="1870"/>
                    </a:lnTo>
                    <a:lnTo>
                      <a:pt x="20185" y="1627"/>
                    </a:lnTo>
                    <a:lnTo>
                      <a:pt x="20070" y="1383"/>
                    </a:lnTo>
                    <a:lnTo>
                      <a:pt x="19942" y="1166"/>
                    </a:lnTo>
                    <a:lnTo>
                      <a:pt x="19788" y="961"/>
                    </a:lnTo>
                    <a:lnTo>
                      <a:pt x="19622" y="782"/>
                    </a:lnTo>
                    <a:lnTo>
                      <a:pt x="19430" y="602"/>
                    </a:lnTo>
                    <a:lnTo>
                      <a:pt x="19225" y="449"/>
                    </a:lnTo>
                    <a:lnTo>
                      <a:pt x="19007" y="320"/>
                    </a:lnTo>
                    <a:lnTo>
                      <a:pt x="18777" y="205"/>
                    </a:lnTo>
                    <a:lnTo>
                      <a:pt x="18533" y="116"/>
                    </a:lnTo>
                    <a:lnTo>
                      <a:pt x="18277" y="51"/>
                    </a:lnTo>
                    <a:lnTo>
                      <a:pt x="18008" y="13"/>
                    </a:lnTo>
                    <a:lnTo>
                      <a:pt x="177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961;p38">
                <a:extLst>
                  <a:ext uri="{FF2B5EF4-FFF2-40B4-BE49-F238E27FC236}">
                    <a16:creationId xmlns:a16="http://schemas.microsoft.com/office/drawing/2014/main" id="{EB59DD1A-25B1-4635-9CD9-4E493BDBEA3D}"/>
                  </a:ext>
                </a:extLst>
              </p:cNvPr>
              <p:cNvSpPr/>
              <p:nvPr/>
            </p:nvSpPr>
            <p:spPr>
              <a:xfrm>
                <a:off x="3189712" y="8708335"/>
                <a:ext cx="2918122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18239" h="3652" extrusionOk="0">
                    <a:moveTo>
                      <a:pt x="1640" y="1"/>
                    </a:moveTo>
                    <a:lnTo>
                      <a:pt x="1460" y="39"/>
                    </a:lnTo>
                    <a:lnTo>
                      <a:pt x="1281" y="78"/>
                    </a:lnTo>
                    <a:lnTo>
                      <a:pt x="1114" y="142"/>
                    </a:lnTo>
                    <a:lnTo>
                      <a:pt x="961" y="219"/>
                    </a:lnTo>
                    <a:lnTo>
                      <a:pt x="807" y="308"/>
                    </a:lnTo>
                    <a:lnTo>
                      <a:pt x="666" y="411"/>
                    </a:lnTo>
                    <a:lnTo>
                      <a:pt x="538" y="526"/>
                    </a:lnTo>
                    <a:lnTo>
                      <a:pt x="423" y="667"/>
                    </a:lnTo>
                    <a:lnTo>
                      <a:pt x="320" y="795"/>
                    </a:lnTo>
                    <a:lnTo>
                      <a:pt x="218" y="949"/>
                    </a:lnTo>
                    <a:lnTo>
                      <a:pt x="141" y="1115"/>
                    </a:lnTo>
                    <a:lnTo>
                      <a:pt x="90" y="1282"/>
                    </a:lnTo>
                    <a:lnTo>
                      <a:pt x="39" y="1448"/>
                    </a:lnTo>
                    <a:lnTo>
                      <a:pt x="13" y="1640"/>
                    </a:lnTo>
                    <a:lnTo>
                      <a:pt x="0" y="1820"/>
                    </a:lnTo>
                    <a:lnTo>
                      <a:pt x="13" y="2012"/>
                    </a:lnTo>
                    <a:lnTo>
                      <a:pt x="39" y="2191"/>
                    </a:lnTo>
                    <a:lnTo>
                      <a:pt x="90" y="2358"/>
                    </a:lnTo>
                    <a:lnTo>
                      <a:pt x="141" y="2537"/>
                    </a:lnTo>
                    <a:lnTo>
                      <a:pt x="218" y="2691"/>
                    </a:lnTo>
                    <a:lnTo>
                      <a:pt x="320" y="2844"/>
                    </a:lnTo>
                    <a:lnTo>
                      <a:pt x="423" y="2985"/>
                    </a:lnTo>
                    <a:lnTo>
                      <a:pt x="538" y="3113"/>
                    </a:lnTo>
                    <a:lnTo>
                      <a:pt x="666" y="3228"/>
                    </a:lnTo>
                    <a:lnTo>
                      <a:pt x="807" y="3331"/>
                    </a:lnTo>
                    <a:lnTo>
                      <a:pt x="961" y="3421"/>
                    </a:lnTo>
                    <a:lnTo>
                      <a:pt x="1114" y="3497"/>
                    </a:lnTo>
                    <a:lnTo>
                      <a:pt x="1281" y="3561"/>
                    </a:lnTo>
                    <a:lnTo>
                      <a:pt x="1460" y="3613"/>
                    </a:lnTo>
                    <a:lnTo>
                      <a:pt x="1640" y="3638"/>
                    </a:lnTo>
                    <a:lnTo>
                      <a:pt x="1832" y="3651"/>
                    </a:lnTo>
                    <a:lnTo>
                      <a:pt x="16420" y="3651"/>
                    </a:lnTo>
                    <a:lnTo>
                      <a:pt x="16612" y="3638"/>
                    </a:lnTo>
                    <a:lnTo>
                      <a:pt x="16791" y="3613"/>
                    </a:lnTo>
                    <a:lnTo>
                      <a:pt x="16958" y="3561"/>
                    </a:lnTo>
                    <a:lnTo>
                      <a:pt x="17124" y="3497"/>
                    </a:lnTo>
                    <a:lnTo>
                      <a:pt x="17291" y="3421"/>
                    </a:lnTo>
                    <a:lnTo>
                      <a:pt x="17444" y="3331"/>
                    </a:lnTo>
                    <a:lnTo>
                      <a:pt x="17585" y="3228"/>
                    </a:lnTo>
                    <a:lnTo>
                      <a:pt x="17713" y="3113"/>
                    </a:lnTo>
                    <a:lnTo>
                      <a:pt x="17829" y="2985"/>
                    </a:lnTo>
                    <a:lnTo>
                      <a:pt x="17931" y="2844"/>
                    </a:lnTo>
                    <a:lnTo>
                      <a:pt x="18021" y="2691"/>
                    </a:lnTo>
                    <a:lnTo>
                      <a:pt x="18098" y="2537"/>
                    </a:lnTo>
                    <a:lnTo>
                      <a:pt x="18162" y="2358"/>
                    </a:lnTo>
                    <a:lnTo>
                      <a:pt x="18213" y="2191"/>
                    </a:lnTo>
                    <a:lnTo>
                      <a:pt x="18239" y="2012"/>
                    </a:lnTo>
                    <a:lnTo>
                      <a:pt x="18239" y="1820"/>
                    </a:lnTo>
                    <a:lnTo>
                      <a:pt x="18239" y="1640"/>
                    </a:lnTo>
                    <a:lnTo>
                      <a:pt x="18213" y="1448"/>
                    </a:lnTo>
                    <a:lnTo>
                      <a:pt x="18162" y="1282"/>
                    </a:lnTo>
                    <a:lnTo>
                      <a:pt x="18098" y="1115"/>
                    </a:lnTo>
                    <a:lnTo>
                      <a:pt x="18021" y="949"/>
                    </a:lnTo>
                    <a:lnTo>
                      <a:pt x="17931" y="795"/>
                    </a:lnTo>
                    <a:lnTo>
                      <a:pt x="17829" y="667"/>
                    </a:lnTo>
                    <a:lnTo>
                      <a:pt x="17713" y="526"/>
                    </a:lnTo>
                    <a:lnTo>
                      <a:pt x="17585" y="411"/>
                    </a:lnTo>
                    <a:lnTo>
                      <a:pt x="17444" y="308"/>
                    </a:lnTo>
                    <a:lnTo>
                      <a:pt x="17291" y="219"/>
                    </a:lnTo>
                    <a:lnTo>
                      <a:pt x="17124" y="142"/>
                    </a:lnTo>
                    <a:lnTo>
                      <a:pt x="16958" y="78"/>
                    </a:lnTo>
                    <a:lnTo>
                      <a:pt x="16791" y="39"/>
                    </a:lnTo>
                    <a:lnTo>
                      <a:pt x="166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962;p38">
                <a:extLst>
                  <a:ext uri="{FF2B5EF4-FFF2-40B4-BE49-F238E27FC236}">
                    <a16:creationId xmlns:a16="http://schemas.microsoft.com/office/drawing/2014/main" id="{7291850E-59BB-4321-BCB6-39E0A82841EC}"/>
                  </a:ext>
                </a:extLst>
              </p:cNvPr>
              <p:cNvSpPr/>
              <p:nvPr/>
            </p:nvSpPr>
            <p:spPr>
              <a:xfrm>
                <a:off x="4406924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5" y="3651"/>
                    </a:lnTo>
                    <a:lnTo>
                      <a:pt x="303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963;p38">
                <a:extLst>
                  <a:ext uri="{FF2B5EF4-FFF2-40B4-BE49-F238E27FC236}">
                    <a16:creationId xmlns:a16="http://schemas.microsoft.com/office/drawing/2014/main" id="{DEA355A2-943F-4DEC-8B43-095F4AB1C71A}"/>
                  </a:ext>
                </a:extLst>
              </p:cNvPr>
              <p:cNvSpPr/>
              <p:nvPr/>
            </p:nvSpPr>
            <p:spPr>
              <a:xfrm>
                <a:off x="3433540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6" y="3651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964;p38">
                <a:extLst>
                  <a:ext uri="{FF2B5EF4-FFF2-40B4-BE49-F238E27FC236}">
                    <a16:creationId xmlns:a16="http://schemas.microsoft.com/office/drawing/2014/main" id="{8A883C75-56EC-459F-8988-76D58F6D5BA7}"/>
                  </a:ext>
                </a:extLst>
              </p:cNvPr>
              <p:cNvSpPr/>
              <p:nvPr/>
            </p:nvSpPr>
            <p:spPr>
              <a:xfrm>
                <a:off x="5378068" y="8708332"/>
                <a:ext cx="48797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3049" y="3651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965;p38">
                <a:extLst>
                  <a:ext uri="{FF2B5EF4-FFF2-40B4-BE49-F238E27FC236}">
                    <a16:creationId xmlns:a16="http://schemas.microsoft.com/office/drawing/2014/main" id="{EE5BB635-CCFD-4795-9274-0D5ADECAEB9D}"/>
                  </a:ext>
                </a:extLst>
              </p:cNvPr>
              <p:cNvSpPr/>
              <p:nvPr/>
            </p:nvSpPr>
            <p:spPr>
              <a:xfrm>
                <a:off x="3677366" y="10073905"/>
                <a:ext cx="1944882" cy="253206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1653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26" y="333"/>
                    </a:lnTo>
                    <a:lnTo>
                      <a:pt x="64" y="487"/>
                    </a:lnTo>
                    <a:lnTo>
                      <a:pt x="128" y="641"/>
                    </a:lnTo>
                    <a:lnTo>
                      <a:pt x="193" y="781"/>
                    </a:lnTo>
                    <a:lnTo>
                      <a:pt x="269" y="922"/>
                    </a:lnTo>
                    <a:lnTo>
                      <a:pt x="372" y="1050"/>
                    </a:lnTo>
                    <a:lnTo>
                      <a:pt x="474" y="1166"/>
                    </a:lnTo>
                    <a:lnTo>
                      <a:pt x="590" y="1268"/>
                    </a:lnTo>
                    <a:lnTo>
                      <a:pt x="718" y="1371"/>
                    </a:lnTo>
                    <a:lnTo>
                      <a:pt x="859" y="1447"/>
                    </a:lnTo>
                    <a:lnTo>
                      <a:pt x="999" y="1512"/>
                    </a:lnTo>
                    <a:lnTo>
                      <a:pt x="1153" y="1576"/>
                    </a:lnTo>
                    <a:lnTo>
                      <a:pt x="1307" y="1614"/>
                    </a:lnTo>
                    <a:lnTo>
                      <a:pt x="1473" y="1640"/>
                    </a:lnTo>
                    <a:lnTo>
                      <a:pt x="1640" y="1652"/>
                    </a:lnTo>
                    <a:lnTo>
                      <a:pt x="10516" y="1652"/>
                    </a:lnTo>
                    <a:lnTo>
                      <a:pt x="10682" y="1640"/>
                    </a:lnTo>
                    <a:lnTo>
                      <a:pt x="10849" y="1614"/>
                    </a:lnTo>
                    <a:lnTo>
                      <a:pt x="11002" y="1576"/>
                    </a:lnTo>
                    <a:lnTo>
                      <a:pt x="11156" y="1512"/>
                    </a:lnTo>
                    <a:lnTo>
                      <a:pt x="11297" y="1447"/>
                    </a:lnTo>
                    <a:lnTo>
                      <a:pt x="11438" y="1371"/>
                    </a:lnTo>
                    <a:lnTo>
                      <a:pt x="11553" y="1268"/>
                    </a:lnTo>
                    <a:lnTo>
                      <a:pt x="11681" y="1166"/>
                    </a:lnTo>
                    <a:lnTo>
                      <a:pt x="11784" y="1050"/>
                    </a:lnTo>
                    <a:lnTo>
                      <a:pt x="11873" y="922"/>
                    </a:lnTo>
                    <a:lnTo>
                      <a:pt x="11963" y="781"/>
                    </a:lnTo>
                    <a:lnTo>
                      <a:pt x="12027" y="641"/>
                    </a:lnTo>
                    <a:lnTo>
                      <a:pt x="12078" y="487"/>
                    </a:lnTo>
                    <a:lnTo>
                      <a:pt x="12117" y="333"/>
                    </a:lnTo>
                    <a:lnTo>
                      <a:pt x="12142" y="167"/>
                    </a:lnTo>
                    <a:lnTo>
                      <a:pt x="12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966;p38">
                <a:extLst>
                  <a:ext uri="{FF2B5EF4-FFF2-40B4-BE49-F238E27FC236}">
                    <a16:creationId xmlns:a16="http://schemas.microsoft.com/office/drawing/2014/main" id="{BE8F431C-675A-49A2-A14D-B8A21F7B534A}"/>
                  </a:ext>
                </a:extLst>
              </p:cNvPr>
              <p:cNvSpPr/>
              <p:nvPr/>
            </p:nvSpPr>
            <p:spPr>
              <a:xfrm>
                <a:off x="4091264" y="10326956"/>
                <a:ext cx="1116914" cy="837890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5470" extrusionOk="0">
                    <a:moveTo>
                      <a:pt x="1" y="0"/>
                    </a:moveTo>
                    <a:lnTo>
                      <a:pt x="1" y="5469"/>
                    </a:lnTo>
                    <a:lnTo>
                      <a:pt x="6981" y="546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967;p38">
                <a:extLst>
                  <a:ext uri="{FF2B5EF4-FFF2-40B4-BE49-F238E27FC236}">
                    <a16:creationId xmlns:a16="http://schemas.microsoft.com/office/drawing/2014/main" id="{051F1967-F874-4FB6-987D-3C6B5170FCBB}"/>
                  </a:ext>
                </a:extLst>
              </p:cNvPr>
              <p:cNvSpPr/>
              <p:nvPr/>
            </p:nvSpPr>
            <p:spPr>
              <a:xfrm>
                <a:off x="4091264" y="10605587"/>
                <a:ext cx="1116914" cy="278634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819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6981" y="181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968;p38">
                <a:extLst>
                  <a:ext uri="{FF2B5EF4-FFF2-40B4-BE49-F238E27FC236}">
                    <a16:creationId xmlns:a16="http://schemas.microsoft.com/office/drawing/2014/main" id="{CD83FAEC-B6D1-4C68-B93A-2B8B5FE75D09}"/>
                  </a:ext>
                </a:extLst>
              </p:cNvPr>
              <p:cNvSpPr/>
              <p:nvPr/>
            </p:nvSpPr>
            <p:spPr>
              <a:xfrm>
                <a:off x="1517489" y="11164676"/>
                <a:ext cx="6262466" cy="2142515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987" extrusionOk="0">
                    <a:moveTo>
                      <a:pt x="6097" y="0"/>
                    </a:moveTo>
                    <a:lnTo>
                      <a:pt x="5764" y="26"/>
                    </a:lnTo>
                    <a:lnTo>
                      <a:pt x="5444" y="77"/>
                    </a:lnTo>
                    <a:lnTo>
                      <a:pt x="5137" y="128"/>
                    </a:lnTo>
                    <a:lnTo>
                      <a:pt x="4817" y="205"/>
                    </a:lnTo>
                    <a:lnTo>
                      <a:pt x="4522" y="282"/>
                    </a:lnTo>
                    <a:lnTo>
                      <a:pt x="4215" y="385"/>
                    </a:lnTo>
                    <a:lnTo>
                      <a:pt x="3933" y="500"/>
                    </a:lnTo>
                    <a:lnTo>
                      <a:pt x="3638" y="628"/>
                    </a:lnTo>
                    <a:lnTo>
                      <a:pt x="3369" y="769"/>
                    </a:lnTo>
                    <a:lnTo>
                      <a:pt x="3100" y="923"/>
                    </a:lnTo>
                    <a:lnTo>
                      <a:pt x="2831" y="1089"/>
                    </a:lnTo>
                    <a:lnTo>
                      <a:pt x="2588" y="1268"/>
                    </a:lnTo>
                    <a:lnTo>
                      <a:pt x="2345" y="1460"/>
                    </a:lnTo>
                    <a:lnTo>
                      <a:pt x="2114" y="1665"/>
                    </a:lnTo>
                    <a:lnTo>
                      <a:pt x="1884" y="1883"/>
                    </a:lnTo>
                    <a:lnTo>
                      <a:pt x="1679" y="2101"/>
                    </a:lnTo>
                    <a:lnTo>
                      <a:pt x="1474" y="2331"/>
                    </a:lnTo>
                    <a:lnTo>
                      <a:pt x="1282" y="2575"/>
                    </a:lnTo>
                    <a:lnTo>
                      <a:pt x="1102" y="2831"/>
                    </a:lnTo>
                    <a:lnTo>
                      <a:pt x="936" y="3087"/>
                    </a:lnTo>
                    <a:lnTo>
                      <a:pt x="782" y="3356"/>
                    </a:lnTo>
                    <a:lnTo>
                      <a:pt x="641" y="3638"/>
                    </a:lnTo>
                    <a:lnTo>
                      <a:pt x="513" y="3920"/>
                    </a:lnTo>
                    <a:lnTo>
                      <a:pt x="398" y="4214"/>
                    </a:lnTo>
                    <a:lnTo>
                      <a:pt x="296" y="4509"/>
                    </a:lnTo>
                    <a:lnTo>
                      <a:pt x="206" y="4816"/>
                    </a:lnTo>
                    <a:lnTo>
                      <a:pt x="129" y="5124"/>
                    </a:lnTo>
                    <a:lnTo>
                      <a:pt x="78" y="5444"/>
                    </a:lnTo>
                    <a:lnTo>
                      <a:pt x="39" y="5764"/>
                    </a:lnTo>
                    <a:lnTo>
                      <a:pt x="14" y="6084"/>
                    </a:lnTo>
                    <a:lnTo>
                      <a:pt x="1" y="6417"/>
                    </a:lnTo>
                    <a:lnTo>
                      <a:pt x="1" y="13987"/>
                    </a:lnTo>
                    <a:lnTo>
                      <a:pt x="39142" y="13987"/>
                    </a:lnTo>
                    <a:lnTo>
                      <a:pt x="39142" y="6417"/>
                    </a:lnTo>
                    <a:lnTo>
                      <a:pt x="39142" y="6084"/>
                    </a:lnTo>
                    <a:lnTo>
                      <a:pt x="39116" y="5764"/>
                    </a:lnTo>
                    <a:lnTo>
                      <a:pt x="39078" y="5444"/>
                    </a:lnTo>
                    <a:lnTo>
                      <a:pt x="39014" y="5124"/>
                    </a:lnTo>
                    <a:lnTo>
                      <a:pt x="38950" y="4816"/>
                    </a:lnTo>
                    <a:lnTo>
                      <a:pt x="38860" y="4509"/>
                    </a:lnTo>
                    <a:lnTo>
                      <a:pt x="38758" y="4214"/>
                    </a:lnTo>
                    <a:lnTo>
                      <a:pt x="38642" y="3920"/>
                    </a:lnTo>
                    <a:lnTo>
                      <a:pt x="38514" y="3638"/>
                    </a:lnTo>
                    <a:lnTo>
                      <a:pt x="38373" y="3356"/>
                    </a:lnTo>
                    <a:lnTo>
                      <a:pt x="38220" y="3087"/>
                    </a:lnTo>
                    <a:lnTo>
                      <a:pt x="38053" y="2831"/>
                    </a:lnTo>
                    <a:lnTo>
                      <a:pt x="37874" y="2575"/>
                    </a:lnTo>
                    <a:lnTo>
                      <a:pt x="37682" y="2331"/>
                    </a:lnTo>
                    <a:lnTo>
                      <a:pt x="37477" y="2101"/>
                    </a:lnTo>
                    <a:lnTo>
                      <a:pt x="37272" y="1883"/>
                    </a:lnTo>
                    <a:lnTo>
                      <a:pt x="37041" y="1665"/>
                    </a:lnTo>
                    <a:lnTo>
                      <a:pt x="36811" y="1460"/>
                    </a:lnTo>
                    <a:lnTo>
                      <a:pt x="36567" y="1268"/>
                    </a:lnTo>
                    <a:lnTo>
                      <a:pt x="36311" y="1089"/>
                    </a:lnTo>
                    <a:lnTo>
                      <a:pt x="36055" y="923"/>
                    </a:lnTo>
                    <a:lnTo>
                      <a:pt x="35786" y="769"/>
                    </a:lnTo>
                    <a:lnTo>
                      <a:pt x="35504" y="628"/>
                    </a:lnTo>
                    <a:lnTo>
                      <a:pt x="35223" y="500"/>
                    </a:lnTo>
                    <a:lnTo>
                      <a:pt x="34928" y="385"/>
                    </a:lnTo>
                    <a:lnTo>
                      <a:pt x="34633" y="282"/>
                    </a:lnTo>
                    <a:lnTo>
                      <a:pt x="34326" y="205"/>
                    </a:lnTo>
                    <a:lnTo>
                      <a:pt x="34019" y="128"/>
                    </a:lnTo>
                    <a:lnTo>
                      <a:pt x="33698" y="77"/>
                    </a:lnTo>
                    <a:lnTo>
                      <a:pt x="33378" y="26"/>
                    </a:lnTo>
                    <a:lnTo>
                      <a:pt x="33058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" name="Speech Bubble: Rectangle 70">
            <a:extLst>
              <a:ext uri="{FF2B5EF4-FFF2-40B4-BE49-F238E27FC236}">
                <a16:creationId xmlns:a16="http://schemas.microsoft.com/office/drawing/2014/main" id="{89B5EE80-1CC8-4AD6-B158-B3C0285E2659}"/>
              </a:ext>
            </a:extLst>
          </p:cNvPr>
          <p:cNvSpPr/>
          <p:nvPr/>
        </p:nvSpPr>
        <p:spPr>
          <a:xfrm>
            <a:off x="2325189" y="1079965"/>
            <a:ext cx="1357835" cy="643299"/>
          </a:xfrm>
          <a:prstGeom prst="wedgeRectCallout">
            <a:avLst>
              <a:gd name="adj1" fmla="val 47614"/>
              <a:gd name="adj2" fmla="val 110657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???</a:t>
            </a:r>
          </a:p>
        </p:txBody>
      </p:sp>
      <p:pic>
        <p:nvPicPr>
          <p:cNvPr id="7170" name="Picture 2" descr="Green Apple's PNG Image">
            <a:extLst>
              <a:ext uri="{FF2B5EF4-FFF2-40B4-BE49-F238E27FC236}">
                <a16:creationId xmlns:a16="http://schemas.microsoft.com/office/drawing/2014/main" id="{344CA941-5A2D-4E57-8BA3-6FBF08DF0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99" y="1714529"/>
            <a:ext cx="1788610" cy="178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AA0E8465-2409-4D3D-83F9-FA523F7C4C3D}"/>
              </a:ext>
            </a:extLst>
          </p:cNvPr>
          <p:cNvSpPr/>
          <p:nvPr/>
        </p:nvSpPr>
        <p:spPr>
          <a:xfrm>
            <a:off x="-649411" y="3887844"/>
            <a:ext cx="2524260" cy="1750781"/>
          </a:xfrm>
          <a:prstGeom prst="irregularSeal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316597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 advTm="300">
        <p159:morph option="byObject"/>
      </p:transition>
    </mc:Choice>
    <mc:Fallback>
      <p:transition advTm="3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840448" y="-665261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7230"/>
            <a:ext cx="398127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7: implementation and monitoring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A82F0-7F31-492E-8C53-F1FEBCD4B5D5}"/>
              </a:ext>
            </a:extLst>
          </p:cNvPr>
          <p:cNvGrpSpPr/>
          <p:nvPr/>
        </p:nvGrpSpPr>
        <p:grpSpPr>
          <a:xfrm>
            <a:off x="3875330" y="1518295"/>
            <a:ext cx="1393339" cy="2106909"/>
            <a:chOff x="1068873" y="2477561"/>
            <a:chExt cx="7161842" cy="10829630"/>
          </a:xfrm>
        </p:grpSpPr>
        <p:sp>
          <p:nvSpPr>
            <p:cNvPr id="160" name="Google Shape;1953;p38">
              <a:extLst>
                <a:ext uri="{FF2B5EF4-FFF2-40B4-BE49-F238E27FC236}">
                  <a16:creationId xmlns:a16="http://schemas.microsoft.com/office/drawing/2014/main" id="{EA8FDDED-BFC3-4DFC-AC03-D95CF3842CA2}"/>
                </a:ext>
              </a:extLst>
            </p:cNvPr>
            <p:cNvSpPr/>
            <p:nvPr/>
          </p:nvSpPr>
          <p:spPr>
            <a:xfrm>
              <a:off x="7779694" y="12057237"/>
              <a:ext cx="451021" cy="1249942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4;p38">
              <a:extLst>
                <a:ext uri="{FF2B5EF4-FFF2-40B4-BE49-F238E27FC236}">
                  <a16:creationId xmlns:a16="http://schemas.microsoft.com/office/drawing/2014/main" id="{195C4693-5D51-42A6-A0A6-F4E7D2906F2E}"/>
                </a:ext>
              </a:extLst>
            </p:cNvPr>
            <p:cNvSpPr/>
            <p:nvPr/>
          </p:nvSpPr>
          <p:spPr>
            <a:xfrm>
              <a:off x="1068873" y="12057237"/>
              <a:ext cx="448782" cy="1249942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BDBB6BF-F9D4-484D-AE90-67C69F860B2B}"/>
                </a:ext>
              </a:extLst>
            </p:cNvPr>
            <p:cNvGrpSpPr/>
            <p:nvPr/>
          </p:nvGrpSpPr>
          <p:grpSpPr>
            <a:xfrm>
              <a:off x="1517489" y="2477561"/>
              <a:ext cx="6262466" cy="10829630"/>
              <a:chOff x="1517489" y="2477561"/>
              <a:chExt cx="6262466" cy="10829630"/>
            </a:xfrm>
          </p:grpSpPr>
          <p:sp>
            <p:nvSpPr>
              <p:cNvPr id="110" name="Google Shape;1923;p38">
                <a:extLst>
                  <a:ext uri="{FF2B5EF4-FFF2-40B4-BE49-F238E27FC236}">
                    <a16:creationId xmlns:a16="http://schemas.microsoft.com/office/drawing/2014/main" id="{335FC75F-01C0-4391-A22E-568038BCAD94}"/>
                  </a:ext>
                </a:extLst>
              </p:cNvPr>
              <p:cNvSpPr/>
              <p:nvPr/>
            </p:nvSpPr>
            <p:spPr>
              <a:xfrm>
                <a:off x="2548310" y="2477561"/>
                <a:ext cx="4200951" cy="4022024"/>
              </a:xfrm>
              <a:custGeom>
                <a:avLst/>
                <a:gdLst/>
                <a:ahLst/>
                <a:cxnLst/>
                <a:rect l="l" t="t" r="r" b="b"/>
                <a:pathLst>
                  <a:path w="26257" h="26257" extrusionOk="0">
                    <a:moveTo>
                      <a:pt x="5072" y="0"/>
                    </a:moveTo>
                    <a:lnTo>
                      <a:pt x="4803" y="26"/>
                    </a:lnTo>
                    <a:lnTo>
                      <a:pt x="4534" y="64"/>
                    </a:lnTo>
                    <a:lnTo>
                      <a:pt x="4278" y="102"/>
                    </a:lnTo>
                    <a:lnTo>
                      <a:pt x="4009" y="167"/>
                    </a:lnTo>
                    <a:lnTo>
                      <a:pt x="3766" y="243"/>
                    </a:lnTo>
                    <a:lnTo>
                      <a:pt x="3510" y="320"/>
                    </a:lnTo>
                    <a:lnTo>
                      <a:pt x="3266" y="423"/>
                    </a:lnTo>
                    <a:lnTo>
                      <a:pt x="3036" y="525"/>
                    </a:lnTo>
                    <a:lnTo>
                      <a:pt x="2805" y="640"/>
                    </a:lnTo>
                    <a:lnTo>
                      <a:pt x="2575" y="768"/>
                    </a:lnTo>
                    <a:lnTo>
                      <a:pt x="2357" y="909"/>
                    </a:lnTo>
                    <a:lnTo>
                      <a:pt x="2152" y="1063"/>
                    </a:lnTo>
                    <a:lnTo>
                      <a:pt x="1947" y="1217"/>
                    </a:lnTo>
                    <a:lnTo>
                      <a:pt x="1755" y="1383"/>
                    </a:lnTo>
                    <a:lnTo>
                      <a:pt x="1563" y="1563"/>
                    </a:lnTo>
                    <a:lnTo>
                      <a:pt x="1396" y="1755"/>
                    </a:lnTo>
                    <a:lnTo>
                      <a:pt x="1230" y="1947"/>
                    </a:lnTo>
                    <a:lnTo>
                      <a:pt x="1063" y="2152"/>
                    </a:lnTo>
                    <a:lnTo>
                      <a:pt x="910" y="2357"/>
                    </a:lnTo>
                    <a:lnTo>
                      <a:pt x="782" y="2574"/>
                    </a:lnTo>
                    <a:lnTo>
                      <a:pt x="653" y="2792"/>
                    </a:lnTo>
                    <a:lnTo>
                      <a:pt x="525" y="3023"/>
                    </a:lnTo>
                    <a:lnTo>
                      <a:pt x="423" y="3266"/>
                    </a:lnTo>
                    <a:lnTo>
                      <a:pt x="333" y="3509"/>
                    </a:lnTo>
                    <a:lnTo>
                      <a:pt x="244" y="3753"/>
                    </a:lnTo>
                    <a:lnTo>
                      <a:pt x="167" y="4009"/>
                    </a:lnTo>
                    <a:lnTo>
                      <a:pt x="116" y="4265"/>
                    </a:lnTo>
                    <a:lnTo>
                      <a:pt x="64" y="4534"/>
                    </a:lnTo>
                    <a:lnTo>
                      <a:pt x="26" y="4803"/>
                    </a:lnTo>
                    <a:lnTo>
                      <a:pt x="13" y="5072"/>
                    </a:lnTo>
                    <a:lnTo>
                      <a:pt x="0" y="5341"/>
                    </a:lnTo>
                    <a:lnTo>
                      <a:pt x="0" y="20903"/>
                    </a:lnTo>
                    <a:lnTo>
                      <a:pt x="13" y="21184"/>
                    </a:lnTo>
                    <a:lnTo>
                      <a:pt x="26" y="21453"/>
                    </a:lnTo>
                    <a:lnTo>
                      <a:pt x="64" y="21722"/>
                    </a:lnTo>
                    <a:lnTo>
                      <a:pt x="116" y="21991"/>
                    </a:lnTo>
                    <a:lnTo>
                      <a:pt x="167" y="22247"/>
                    </a:lnTo>
                    <a:lnTo>
                      <a:pt x="244" y="22503"/>
                    </a:lnTo>
                    <a:lnTo>
                      <a:pt x="333" y="22747"/>
                    </a:lnTo>
                    <a:lnTo>
                      <a:pt x="423" y="22990"/>
                    </a:lnTo>
                    <a:lnTo>
                      <a:pt x="525" y="23234"/>
                    </a:lnTo>
                    <a:lnTo>
                      <a:pt x="653" y="23464"/>
                    </a:lnTo>
                    <a:lnTo>
                      <a:pt x="782" y="23682"/>
                    </a:lnTo>
                    <a:lnTo>
                      <a:pt x="910" y="23900"/>
                    </a:lnTo>
                    <a:lnTo>
                      <a:pt x="1063" y="24104"/>
                    </a:lnTo>
                    <a:lnTo>
                      <a:pt x="1230" y="24309"/>
                    </a:lnTo>
                    <a:lnTo>
                      <a:pt x="1396" y="24502"/>
                    </a:lnTo>
                    <a:lnTo>
                      <a:pt x="1563" y="24694"/>
                    </a:lnTo>
                    <a:lnTo>
                      <a:pt x="1755" y="24873"/>
                    </a:lnTo>
                    <a:lnTo>
                      <a:pt x="1947" y="25039"/>
                    </a:lnTo>
                    <a:lnTo>
                      <a:pt x="2152" y="25193"/>
                    </a:lnTo>
                    <a:lnTo>
                      <a:pt x="2357" y="25347"/>
                    </a:lnTo>
                    <a:lnTo>
                      <a:pt x="2575" y="25488"/>
                    </a:lnTo>
                    <a:lnTo>
                      <a:pt x="2805" y="25616"/>
                    </a:lnTo>
                    <a:lnTo>
                      <a:pt x="3036" y="25731"/>
                    </a:lnTo>
                    <a:lnTo>
                      <a:pt x="3266" y="25834"/>
                    </a:lnTo>
                    <a:lnTo>
                      <a:pt x="3510" y="25936"/>
                    </a:lnTo>
                    <a:lnTo>
                      <a:pt x="3766" y="26013"/>
                    </a:lnTo>
                    <a:lnTo>
                      <a:pt x="4009" y="26090"/>
                    </a:lnTo>
                    <a:lnTo>
                      <a:pt x="4278" y="26154"/>
                    </a:lnTo>
                    <a:lnTo>
                      <a:pt x="4534" y="26192"/>
                    </a:lnTo>
                    <a:lnTo>
                      <a:pt x="4803" y="26231"/>
                    </a:lnTo>
                    <a:lnTo>
                      <a:pt x="5072" y="26256"/>
                    </a:lnTo>
                    <a:lnTo>
                      <a:pt x="21184" y="26256"/>
                    </a:lnTo>
                    <a:lnTo>
                      <a:pt x="21466" y="26231"/>
                    </a:lnTo>
                    <a:lnTo>
                      <a:pt x="21722" y="26192"/>
                    </a:lnTo>
                    <a:lnTo>
                      <a:pt x="21991" y="26154"/>
                    </a:lnTo>
                    <a:lnTo>
                      <a:pt x="22248" y="26090"/>
                    </a:lnTo>
                    <a:lnTo>
                      <a:pt x="22504" y="26013"/>
                    </a:lnTo>
                    <a:lnTo>
                      <a:pt x="22747" y="25936"/>
                    </a:lnTo>
                    <a:lnTo>
                      <a:pt x="22990" y="25834"/>
                    </a:lnTo>
                    <a:lnTo>
                      <a:pt x="23234" y="25731"/>
                    </a:lnTo>
                    <a:lnTo>
                      <a:pt x="23464" y="25616"/>
                    </a:lnTo>
                    <a:lnTo>
                      <a:pt x="23682" y="25488"/>
                    </a:lnTo>
                    <a:lnTo>
                      <a:pt x="23900" y="25347"/>
                    </a:lnTo>
                    <a:lnTo>
                      <a:pt x="24117" y="25193"/>
                    </a:lnTo>
                    <a:lnTo>
                      <a:pt x="24322" y="25039"/>
                    </a:lnTo>
                    <a:lnTo>
                      <a:pt x="24515" y="24873"/>
                    </a:lnTo>
                    <a:lnTo>
                      <a:pt x="24694" y="24694"/>
                    </a:lnTo>
                    <a:lnTo>
                      <a:pt x="24873" y="24502"/>
                    </a:lnTo>
                    <a:lnTo>
                      <a:pt x="25040" y="24309"/>
                    </a:lnTo>
                    <a:lnTo>
                      <a:pt x="25206" y="24104"/>
                    </a:lnTo>
                    <a:lnTo>
                      <a:pt x="25347" y="23900"/>
                    </a:lnTo>
                    <a:lnTo>
                      <a:pt x="25488" y="23682"/>
                    </a:lnTo>
                    <a:lnTo>
                      <a:pt x="25616" y="23464"/>
                    </a:lnTo>
                    <a:lnTo>
                      <a:pt x="25731" y="23234"/>
                    </a:lnTo>
                    <a:lnTo>
                      <a:pt x="25847" y="22990"/>
                    </a:lnTo>
                    <a:lnTo>
                      <a:pt x="25936" y="22747"/>
                    </a:lnTo>
                    <a:lnTo>
                      <a:pt x="26026" y="22503"/>
                    </a:lnTo>
                    <a:lnTo>
                      <a:pt x="26090" y="22247"/>
                    </a:lnTo>
                    <a:lnTo>
                      <a:pt x="26154" y="21991"/>
                    </a:lnTo>
                    <a:lnTo>
                      <a:pt x="26205" y="21722"/>
                    </a:lnTo>
                    <a:lnTo>
                      <a:pt x="26231" y="21453"/>
                    </a:lnTo>
                    <a:lnTo>
                      <a:pt x="26256" y="21184"/>
                    </a:lnTo>
                    <a:lnTo>
                      <a:pt x="26256" y="20903"/>
                    </a:lnTo>
                    <a:lnTo>
                      <a:pt x="26256" y="5341"/>
                    </a:lnTo>
                    <a:lnTo>
                      <a:pt x="26256" y="5072"/>
                    </a:lnTo>
                    <a:lnTo>
                      <a:pt x="26231" y="4803"/>
                    </a:lnTo>
                    <a:lnTo>
                      <a:pt x="26205" y="4534"/>
                    </a:lnTo>
                    <a:lnTo>
                      <a:pt x="26154" y="4265"/>
                    </a:lnTo>
                    <a:lnTo>
                      <a:pt x="26090" y="4009"/>
                    </a:lnTo>
                    <a:lnTo>
                      <a:pt x="26026" y="3753"/>
                    </a:lnTo>
                    <a:lnTo>
                      <a:pt x="25936" y="3509"/>
                    </a:lnTo>
                    <a:lnTo>
                      <a:pt x="25847" y="3266"/>
                    </a:lnTo>
                    <a:lnTo>
                      <a:pt x="25731" y="3023"/>
                    </a:lnTo>
                    <a:lnTo>
                      <a:pt x="25616" y="2792"/>
                    </a:lnTo>
                    <a:lnTo>
                      <a:pt x="25488" y="2574"/>
                    </a:lnTo>
                    <a:lnTo>
                      <a:pt x="25347" y="2357"/>
                    </a:lnTo>
                    <a:lnTo>
                      <a:pt x="25206" y="2152"/>
                    </a:lnTo>
                    <a:lnTo>
                      <a:pt x="25040" y="1947"/>
                    </a:lnTo>
                    <a:lnTo>
                      <a:pt x="24873" y="1755"/>
                    </a:lnTo>
                    <a:lnTo>
                      <a:pt x="24694" y="1563"/>
                    </a:lnTo>
                    <a:lnTo>
                      <a:pt x="24515" y="1383"/>
                    </a:lnTo>
                    <a:lnTo>
                      <a:pt x="24322" y="1217"/>
                    </a:lnTo>
                    <a:lnTo>
                      <a:pt x="24117" y="1063"/>
                    </a:lnTo>
                    <a:lnTo>
                      <a:pt x="23900" y="909"/>
                    </a:lnTo>
                    <a:lnTo>
                      <a:pt x="23682" y="768"/>
                    </a:lnTo>
                    <a:lnTo>
                      <a:pt x="23464" y="640"/>
                    </a:lnTo>
                    <a:lnTo>
                      <a:pt x="23234" y="525"/>
                    </a:lnTo>
                    <a:lnTo>
                      <a:pt x="22990" y="423"/>
                    </a:lnTo>
                    <a:lnTo>
                      <a:pt x="22747" y="320"/>
                    </a:lnTo>
                    <a:lnTo>
                      <a:pt x="22504" y="243"/>
                    </a:lnTo>
                    <a:lnTo>
                      <a:pt x="22248" y="167"/>
                    </a:lnTo>
                    <a:lnTo>
                      <a:pt x="21991" y="102"/>
                    </a:lnTo>
                    <a:lnTo>
                      <a:pt x="21722" y="64"/>
                    </a:lnTo>
                    <a:lnTo>
                      <a:pt x="21466" y="26"/>
                    </a:lnTo>
                    <a:lnTo>
                      <a:pt x="211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924;p38">
                <a:extLst>
                  <a:ext uri="{FF2B5EF4-FFF2-40B4-BE49-F238E27FC236}">
                    <a16:creationId xmlns:a16="http://schemas.microsoft.com/office/drawing/2014/main" id="{52DE68B3-8F71-414F-BC11-63C0682FB069}"/>
                  </a:ext>
                </a:extLst>
              </p:cNvPr>
              <p:cNvSpPr/>
              <p:nvPr/>
            </p:nvSpPr>
            <p:spPr>
              <a:xfrm>
                <a:off x="2781896" y="2701201"/>
                <a:ext cx="3735850" cy="3574741"/>
              </a:xfrm>
              <a:custGeom>
                <a:avLst/>
                <a:gdLst/>
                <a:ahLst/>
                <a:cxnLst/>
                <a:rect l="l" t="t" r="r" b="b"/>
                <a:pathLst>
                  <a:path w="23350" h="23337" extrusionOk="0">
                    <a:moveTo>
                      <a:pt x="4509" y="0"/>
                    </a:moveTo>
                    <a:lnTo>
                      <a:pt x="4265" y="26"/>
                    </a:lnTo>
                    <a:lnTo>
                      <a:pt x="4035" y="51"/>
                    </a:lnTo>
                    <a:lnTo>
                      <a:pt x="3792" y="90"/>
                    </a:lnTo>
                    <a:lnTo>
                      <a:pt x="3561" y="141"/>
                    </a:lnTo>
                    <a:lnTo>
                      <a:pt x="3343" y="205"/>
                    </a:lnTo>
                    <a:lnTo>
                      <a:pt x="3126" y="282"/>
                    </a:lnTo>
                    <a:lnTo>
                      <a:pt x="2908" y="372"/>
                    </a:lnTo>
                    <a:lnTo>
                      <a:pt x="2690" y="461"/>
                    </a:lnTo>
                    <a:lnTo>
                      <a:pt x="2485" y="564"/>
                    </a:lnTo>
                    <a:lnTo>
                      <a:pt x="2293" y="679"/>
                    </a:lnTo>
                    <a:lnTo>
                      <a:pt x="2101" y="807"/>
                    </a:lnTo>
                    <a:lnTo>
                      <a:pt x="1909" y="935"/>
                    </a:lnTo>
                    <a:lnTo>
                      <a:pt x="1729" y="1076"/>
                    </a:lnTo>
                    <a:lnTo>
                      <a:pt x="1563" y="1230"/>
                    </a:lnTo>
                    <a:lnTo>
                      <a:pt x="1396" y="1383"/>
                    </a:lnTo>
                    <a:lnTo>
                      <a:pt x="1230" y="1550"/>
                    </a:lnTo>
                    <a:lnTo>
                      <a:pt x="1089" y="1729"/>
                    </a:lnTo>
                    <a:lnTo>
                      <a:pt x="948" y="1909"/>
                    </a:lnTo>
                    <a:lnTo>
                      <a:pt x="807" y="2088"/>
                    </a:lnTo>
                    <a:lnTo>
                      <a:pt x="692" y="2280"/>
                    </a:lnTo>
                    <a:lnTo>
                      <a:pt x="577" y="2485"/>
                    </a:lnTo>
                    <a:lnTo>
                      <a:pt x="474" y="2690"/>
                    </a:lnTo>
                    <a:lnTo>
                      <a:pt x="372" y="2895"/>
                    </a:lnTo>
                    <a:lnTo>
                      <a:pt x="295" y="3112"/>
                    </a:lnTo>
                    <a:lnTo>
                      <a:pt x="218" y="3330"/>
                    </a:lnTo>
                    <a:lnTo>
                      <a:pt x="154" y="3561"/>
                    </a:lnTo>
                    <a:lnTo>
                      <a:pt x="103" y="3791"/>
                    </a:lnTo>
                    <a:lnTo>
                      <a:pt x="52" y="4022"/>
                    </a:lnTo>
                    <a:lnTo>
                      <a:pt x="26" y="4265"/>
                    </a:lnTo>
                    <a:lnTo>
                      <a:pt x="13" y="4509"/>
                    </a:lnTo>
                    <a:lnTo>
                      <a:pt x="0" y="4752"/>
                    </a:lnTo>
                    <a:lnTo>
                      <a:pt x="0" y="18584"/>
                    </a:lnTo>
                    <a:lnTo>
                      <a:pt x="13" y="18828"/>
                    </a:lnTo>
                    <a:lnTo>
                      <a:pt x="26" y="19071"/>
                    </a:lnTo>
                    <a:lnTo>
                      <a:pt x="52" y="19314"/>
                    </a:lnTo>
                    <a:lnTo>
                      <a:pt x="103" y="19545"/>
                    </a:lnTo>
                    <a:lnTo>
                      <a:pt x="154" y="19776"/>
                    </a:lnTo>
                    <a:lnTo>
                      <a:pt x="218" y="19993"/>
                    </a:lnTo>
                    <a:lnTo>
                      <a:pt x="295" y="20224"/>
                    </a:lnTo>
                    <a:lnTo>
                      <a:pt x="372" y="20429"/>
                    </a:lnTo>
                    <a:lnTo>
                      <a:pt x="474" y="20646"/>
                    </a:lnTo>
                    <a:lnTo>
                      <a:pt x="577" y="20851"/>
                    </a:lnTo>
                    <a:lnTo>
                      <a:pt x="692" y="21043"/>
                    </a:lnTo>
                    <a:lnTo>
                      <a:pt x="807" y="21248"/>
                    </a:lnTo>
                    <a:lnTo>
                      <a:pt x="948" y="21428"/>
                    </a:lnTo>
                    <a:lnTo>
                      <a:pt x="1089" y="21607"/>
                    </a:lnTo>
                    <a:lnTo>
                      <a:pt x="1230" y="21786"/>
                    </a:lnTo>
                    <a:lnTo>
                      <a:pt x="1396" y="21940"/>
                    </a:lnTo>
                    <a:lnTo>
                      <a:pt x="1563" y="22107"/>
                    </a:lnTo>
                    <a:lnTo>
                      <a:pt x="1729" y="22247"/>
                    </a:lnTo>
                    <a:lnTo>
                      <a:pt x="1909" y="22388"/>
                    </a:lnTo>
                    <a:lnTo>
                      <a:pt x="2101" y="22529"/>
                    </a:lnTo>
                    <a:lnTo>
                      <a:pt x="2293" y="22644"/>
                    </a:lnTo>
                    <a:lnTo>
                      <a:pt x="2485" y="22760"/>
                    </a:lnTo>
                    <a:lnTo>
                      <a:pt x="2690" y="22875"/>
                    </a:lnTo>
                    <a:lnTo>
                      <a:pt x="2908" y="22965"/>
                    </a:lnTo>
                    <a:lnTo>
                      <a:pt x="3126" y="23054"/>
                    </a:lnTo>
                    <a:lnTo>
                      <a:pt x="3343" y="23118"/>
                    </a:lnTo>
                    <a:lnTo>
                      <a:pt x="3561" y="23182"/>
                    </a:lnTo>
                    <a:lnTo>
                      <a:pt x="3792" y="23246"/>
                    </a:lnTo>
                    <a:lnTo>
                      <a:pt x="4035" y="23285"/>
                    </a:lnTo>
                    <a:lnTo>
                      <a:pt x="4265" y="23310"/>
                    </a:lnTo>
                    <a:lnTo>
                      <a:pt x="4509" y="23336"/>
                    </a:lnTo>
                    <a:lnTo>
                      <a:pt x="18828" y="23336"/>
                    </a:lnTo>
                    <a:lnTo>
                      <a:pt x="19071" y="23310"/>
                    </a:lnTo>
                    <a:lnTo>
                      <a:pt x="19315" y="23285"/>
                    </a:lnTo>
                    <a:lnTo>
                      <a:pt x="19545" y="23246"/>
                    </a:lnTo>
                    <a:lnTo>
                      <a:pt x="19776" y="23182"/>
                    </a:lnTo>
                    <a:lnTo>
                      <a:pt x="20006" y="23118"/>
                    </a:lnTo>
                    <a:lnTo>
                      <a:pt x="20224" y="23054"/>
                    </a:lnTo>
                    <a:lnTo>
                      <a:pt x="20442" y="22965"/>
                    </a:lnTo>
                    <a:lnTo>
                      <a:pt x="20647" y="22875"/>
                    </a:lnTo>
                    <a:lnTo>
                      <a:pt x="20852" y="22760"/>
                    </a:lnTo>
                    <a:lnTo>
                      <a:pt x="21056" y="22644"/>
                    </a:lnTo>
                    <a:lnTo>
                      <a:pt x="21249" y="22529"/>
                    </a:lnTo>
                    <a:lnTo>
                      <a:pt x="21428" y="22388"/>
                    </a:lnTo>
                    <a:lnTo>
                      <a:pt x="21607" y="22247"/>
                    </a:lnTo>
                    <a:lnTo>
                      <a:pt x="21787" y="22107"/>
                    </a:lnTo>
                    <a:lnTo>
                      <a:pt x="21953" y="21940"/>
                    </a:lnTo>
                    <a:lnTo>
                      <a:pt x="22107" y="21786"/>
                    </a:lnTo>
                    <a:lnTo>
                      <a:pt x="22260" y="21607"/>
                    </a:lnTo>
                    <a:lnTo>
                      <a:pt x="22401" y="21428"/>
                    </a:lnTo>
                    <a:lnTo>
                      <a:pt x="22529" y="21248"/>
                    </a:lnTo>
                    <a:lnTo>
                      <a:pt x="22657" y="21043"/>
                    </a:lnTo>
                    <a:lnTo>
                      <a:pt x="22773" y="20851"/>
                    </a:lnTo>
                    <a:lnTo>
                      <a:pt x="22875" y="20646"/>
                    </a:lnTo>
                    <a:lnTo>
                      <a:pt x="22965" y="20429"/>
                    </a:lnTo>
                    <a:lnTo>
                      <a:pt x="23055" y="20224"/>
                    </a:lnTo>
                    <a:lnTo>
                      <a:pt x="23131" y="19993"/>
                    </a:lnTo>
                    <a:lnTo>
                      <a:pt x="23195" y="19776"/>
                    </a:lnTo>
                    <a:lnTo>
                      <a:pt x="23247" y="19545"/>
                    </a:lnTo>
                    <a:lnTo>
                      <a:pt x="23285" y="19314"/>
                    </a:lnTo>
                    <a:lnTo>
                      <a:pt x="23323" y="19071"/>
                    </a:lnTo>
                    <a:lnTo>
                      <a:pt x="23336" y="18828"/>
                    </a:lnTo>
                    <a:lnTo>
                      <a:pt x="23349" y="18584"/>
                    </a:lnTo>
                    <a:lnTo>
                      <a:pt x="23349" y="4752"/>
                    </a:lnTo>
                    <a:lnTo>
                      <a:pt x="23336" y="4509"/>
                    </a:lnTo>
                    <a:lnTo>
                      <a:pt x="23323" y="4265"/>
                    </a:lnTo>
                    <a:lnTo>
                      <a:pt x="23285" y="4022"/>
                    </a:lnTo>
                    <a:lnTo>
                      <a:pt x="23247" y="3791"/>
                    </a:lnTo>
                    <a:lnTo>
                      <a:pt x="23195" y="3561"/>
                    </a:lnTo>
                    <a:lnTo>
                      <a:pt x="23131" y="3330"/>
                    </a:lnTo>
                    <a:lnTo>
                      <a:pt x="23055" y="3112"/>
                    </a:lnTo>
                    <a:lnTo>
                      <a:pt x="22965" y="2895"/>
                    </a:lnTo>
                    <a:lnTo>
                      <a:pt x="22875" y="2690"/>
                    </a:lnTo>
                    <a:lnTo>
                      <a:pt x="22773" y="2485"/>
                    </a:lnTo>
                    <a:lnTo>
                      <a:pt x="22657" y="2280"/>
                    </a:lnTo>
                    <a:lnTo>
                      <a:pt x="22529" y="2088"/>
                    </a:lnTo>
                    <a:lnTo>
                      <a:pt x="22401" y="1909"/>
                    </a:lnTo>
                    <a:lnTo>
                      <a:pt x="22260" y="1729"/>
                    </a:lnTo>
                    <a:lnTo>
                      <a:pt x="22107" y="1550"/>
                    </a:lnTo>
                    <a:lnTo>
                      <a:pt x="21953" y="1383"/>
                    </a:lnTo>
                    <a:lnTo>
                      <a:pt x="21787" y="1230"/>
                    </a:lnTo>
                    <a:lnTo>
                      <a:pt x="21607" y="1076"/>
                    </a:lnTo>
                    <a:lnTo>
                      <a:pt x="21428" y="935"/>
                    </a:lnTo>
                    <a:lnTo>
                      <a:pt x="21249" y="807"/>
                    </a:lnTo>
                    <a:lnTo>
                      <a:pt x="21056" y="679"/>
                    </a:lnTo>
                    <a:lnTo>
                      <a:pt x="20852" y="564"/>
                    </a:lnTo>
                    <a:lnTo>
                      <a:pt x="20647" y="461"/>
                    </a:lnTo>
                    <a:lnTo>
                      <a:pt x="20442" y="372"/>
                    </a:lnTo>
                    <a:lnTo>
                      <a:pt x="20224" y="282"/>
                    </a:lnTo>
                    <a:lnTo>
                      <a:pt x="20006" y="205"/>
                    </a:lnTo>
                    <a:lnTo>
                      <a:pt x="19776" y="141"/>
                    </a:lnTo>
                    <a:lnTo>
                      <a:pt x="19545" y="90"/>
                    </a:lnTo>
                    <a:lnTo>
                      <a:pt x="19315" y="51"/>
                    </a:lnTo>
                    <a:lnTo>
                      <a:pt x="19071" y="26"/>
                    </a:lnTo>
                    <a:lnTo>
                      <a:pt x="188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925;p38">
                <a:extLst>
                  <a:ext uri="{FF2B5EF4-FFF2-40B4-BE49-F238E27FC236}">
                    <a16:creationId xmlns:a16="http://schemas.microsoft.com/office/drawing/2014/main" id="{CFD9B80B-C423-4686-AB13-3B5EFB6A2007}"/>
                  </a:ext>
                </a:extLst>
              </p:cNvPr>
              <p:cNvSpPr/>
              <p:nvPr/>
            </p:nvSpPr>
            <p:spPr>
              <a:xfrm>
                <a:off x="6056431" y="3813574"/>
                <a:ext cx="248149" cy="17860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166" extrusionOk="0">
                    <a:moveTo>
                      <a:pt x="1307" y="0"/>
                    </a:moveTo>
                    <a:lnTo>
                      <a:pt x="1268" y="13"/>
                    </a:lnTo>
                    <a:lnTo>
                      <a:pt x="1217" y="26"/>
                    </a:lnTo>
                    <a:lnTo>
                      <a:pt x="1179" y="39"/>
                    </a:lnTo>
                    <a:lnTo>
                      <a:pt x="116" y="730"/>
                    </a:lnTo>
                    <a:lnTo>
                      <a:pt x="77" y="756"/>
                    </a:lnTo>
                    <a:lnTo>
                      <a:pt x="39" y="794"/>
                    </a:lnTo>
                    <a:lnTo>
                      <a:pt x="26" y="833"/>
                    </a:lnTo>
                    <a:lnTo>
                      <a:pt x="0" y="871"/>
                    </a:lnTo>
                    <a:lnTo>
                      <a:pt x="0" y="922"/>
                    </a:lnTo>
                    <a:lnTo>
                      <a:pt x="0" y="974"/>
                    </a:lnTo>
                    <a:lnTo>
                      <a:pt x="13" y="1012"/>
                    </a:lnTo>
                    <a:lnTo>
                      <a:pt x="39" y="1063"/>
                    </a:lnTo>
                    <a:lnTo>
                      <a:pt x="77" y="1102"/>
                    </a:lnTo>
                    <a:lnTo>
                      <a:pt x="128" y="1140"/>
                    </a:lnTo>
                    <a:lnTo>
                      <a:pt x="180" y="1166"/>
                    </a:lnTo>
                    <a:lnTo>
                      <a:pt x="308" y="1166"/>
                    </a:lnTo>
                    <a:lnTo>
                      <a:pt x="372" y="1127"/>
                    </a:lnTo>
                    <a:lnTo>
                      <a:pt x="1435" y="448"/>
                    </a:lnTo>
                    <a:lnTo>
                      <a:pt x="1473" y="423"/>
                    </a:lnTo>
                    <a:lnTo>
                      <a:pt x="1499" y="384"/>
                    </a:lnTo>
                    <a:lnTo>
                      <a:pt x="1524" y="346"/>
                    </a:lnTo>
                    <a:lnTo>
                      <a:pt x="1537" y="295"/>
                    </a:lnTo>
                    <a:lnTo>
                      <a:pt x="1550" y="256"/>
                    </a:lnTo>
                    <a:lnTo>
                      <a:pt x="1550" y="205"/>
                    </a:lnTo>
                    <a:lnTo>
                      <a:pt x="1537" y="154"/>
                    </a:lnTo>
                    <a:lnTo>
                      <a:pt x="1512" y="115"/>
                    </a:lnTo>
                    <a:lnTo>
                      <a:pt x="1473" y="77"/>
                    </a:lnTo>
                    <a:lnTo>
                      <a:pt x="1435" y="51"/>
                    </a:lnTo>
                    <a:lnTo>
                      <a:pt x="1396" y="26"/>
                    </a:lnTo>
                    <a:lnTo>
                      <a:pt x="1358" y="13"/>
                    </a:lnTo>
                    <a:lnTo>
                      <a:pt x="1307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926;p38">
                <a:extLst>
                  <a:ext uri="{FF2B5EF4-FFF2-40B4-BE49-F238E27FC236}">
                    <a16:creationId xmlns:a16="http://schemas.microsoft.com/office/drawing/2014/main" id="{04C75001-8B6E-403B-A2A7-02238E9F25E1}"/>
                  </a:ext>
                </a:extLst>
              </p:cNvPr>
              <p:cNvSpPr/>
              <p:nvPr/>
            </p:nvSpPr>
            <p:spPr>
              <a:xfrm>
                <a:off x="4140379" y="3615358"/>
                <a:ext cx="959321" cy="35920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2345" extrusionOk="0">
                    <a:moveTo>
                      <a:pt x="3395" y="1"/>
                    </a:moveTo>
                    <a:lnTo>
                      <a:pt x="3344" y="13"/>
                    </a:lnTo>
                    <a:lnTo>
                      <a:pt x="3293" y="26"/>
                    </a:lnTo>
                    <a:lnTo>
                      <a:pt x="3254" y="52"/>
                    </a:lnTo>
                    <a:lnTo>
                      <a:pt x="3216" y="77"/>
                    </a:lnTo>
                    <a:lnTo>
                      <a:pt x="3190" y="116"/>
                    </a:lnTo>
                    <a:lnTo>
                      <a:pt x="3165" y="154"/>
                    </a:lnTo>
                    <a:lnTo>
                      <a:pt x="3152" y="193"/>
                    </a:lnTo>
                    <a:lnTo>
                      <a:pt x="3152" y="244"/>
                    </a:lnTo>
                    <a:lnTo>
                      <a:pt x="3152" y="833"/>
                    </a:lnTo>
                    <a:lnTo>
                      <a:pt x="2409" y="833"/>
                    </a:lnTo>
                    <a:lnTo>
                      <a:pt x="2358" y="846"/>
                    </a:lnTo>
                    <a:lnTo>
                      <a:pt x="2319" y="859"/>
                    </a:lnTo>
                    <a:lnTo>
                      <a:pt x="2268" y="872"/>
                    </a:lnTo>
                    <a:lnTo>
                      <a:pt x="2242" y="910"/>
                    </a:lnTo>
                    <a:lnTo>
                      <a:pt x="2204" y="948"/>
                    </a:lnTo>
                    <a:lnTo>
                      <a:pt x="2178" y="987"/>
                    </a:lnTo>
                    <a:lnTo>
                      <a:pt x="2166" y="1025"/>
                    </a:lnTo>
                    <a:lnTo>
                      <a:pt x="2166" y="1076"/>
                    </a:lnTo>
                    <a:lnTo>
                      <a:pt x="2166" y="1858"/>
                    </a:lnTo>
                    <a:lnTo>
                      <a:pt x="244" y="1858"/>
                    </a:lnTo>
                    <a:lnTo>
                      <a:pt x="193" y="1871"/>
                    </a:lnTo>
                    <a:lnTo>
                      <a:pt x="155" y="1883"/>
                    </a:lnTo>
                    <a:lnTo>
                      <a:pt x="103" y="1909"/>
                    </a:lnTo>
                    <a:lnTo>
                      <a:pt x="78" y="1935"/>
                    </a:lnTo>
                    <a:lnTo>
                      <a:pt x="39" y="1973"/>
                    </a:lnTo>
                    <a:lnTo>
                      <a:pt x="27" y="2011"/>
                    </a:lnTo>
                    <a:lnTo>
                      <a:pt x="1" y="2063"/>
                    </a:lnTo>
                    <a:lnTo>
                      <a:pt x="1" y="2101"/>
                    </a:lnTo>
                    <a:lnTo>
                      <a:pt x="1" y="2152"/>
                    </a:lnTo>
                    <a:lnTo>
                      <a:pt x="27" y="2204"/>
                    </a:lnTo>
                    <a:lnTo>
                      <a:pt x="39" y="2242"/>
                    </a:lnTo>
                    <a:lnTo>
                      <a:pt x="78" y="2280"/>
                    </a:lnTo>
                    <a:lnTo>
                      <a:pt x="103" y="2306"/>
                    </a:lnTo>
                    <a:lnTo>
                      <a:pt x="155" y="2332"/>
                    </a:lnTo>
                    <a:lnTo>
                      <a:pt x="193" y="2344"/>
                    </a:lnTo>
                    <a:lnTo>
                      <a:pt x="5803" y="2344"/>
                    </a:lnTo>
                    <a:lnTo>
                      <a:pt x="5854" y="2332"/>
                    </a:lnTo>
                    <a:lnTo>
                      <a:pt x="5893" y="2306"/>
                    </a:lnTo>
                    <a:lnTo>
                      <a:pt x="5931" y="2280"/>
                    </a:lnTo>
                    <a:lnTo>
                      <a:pt x="5957" y="2242"/>
                    </a:lnTo>
                    <a:lnTo>
                      <a:pt x="5982" y="2204"/>
                    </a:lnTo>
                    <a:lnTo>
                      <a:pt x="5995" y="2152"/>
                    </a:lnTo>
                    <a:lnTo>
                      <a:pt x="5995" y="2101"/>
                    </a:lnTo>
                    <a:lnTo>
                      <a:pt x="5995" y="2063"/>
                    </a:lnTo>
                    <a:lnTo>
                      <a:pt x="5982" y="2011"/>
                    </a:lnTo>
                    <a:lnTo>
                      <a:pt x="5957" y="1973"/>
                    </a:lnTo>
                    <a:lnTo>
                      <a:pt x="5931" y="1935"/>
                    </a:lnTo>
                    <a:lnTo>
                      <a:pt x="5893" y="1909"/>
                    </a:lnTo>
                    <a:lnTo>
                      <a:pt x="5854" y="1883"/>
                    </a:lnTo>
                    <a:lnTo>
                      <a:pt x="5803" y="1871"/>
                    </a:lnTo>
                    <a:lnTo>
                      <a:pt x="5752" y="1858"/>
                    </a:lnTo>
                    <a:lnTo>
                      <a:pt x="4727" y="1858"/>
                    </a:lnTo>
                    <a:lnTo>
                      <a:pt x="4727" y="551"/>
                    </a:lnTo>
                    <a:lnTo>
                      <a:pt x="4714" y="513"/>
                    </a:lnTo>
                    <a:lnTo>
                      <a:pt x="4701" y="462"/>
                    </a:lnTo>
                    <a:lnTo>
                      <a:pt x="4689" y="423"/>
                    </a:lnTo>
                    <a:lnTo>
                      <a:pt x="4650" y="385"/>
                    </a:lnTo>
                    <a:lnTo>
                      <a:pt x="4625" y="359"/>
                    </a:lnTo>
                    <a:lnTo>
                      <a:pt x="4573" y="334"/>
                    </a:lnTo>
                    <a:lnTo>
                      <a:pt x="4535" y="321"/>
                    </a:lnTo>
                    <a:lnTo>
                      <a:pt x="4484" y="308"/>
                    </a:lnTo>
                    <a:lnTo>
                      <a:pt x="4433" y="321"/>
                    </a:lnTo>
                    <a:lnTo>
                      <a:pt x="4394" y="334"/>
                    </a:lnTo>
                    <a:lnTo>
                      <a:pt x="4343" y="359"/>
                    </a:lnTo>
                    <a:lnTo>
                      <a:pt x="4304" y="385"/>
                    </a:lnTo>
                    <a:lnTo>
                      <a:pt x="4279" y="423"/>
                    </a:lnTo>
                    <a:lnTo>
                      <a:pt x="4253" y="462"/>
                    </a:lnTo>
                    <a:lnTo>
                      <a:pt x="4240" y="513"/>
                    </a:lnTo>
                    <a:lnTo>
                      <a:pt x="4240" y="551"/>
                    </a:lnTo>
                    <a:lnTo>
                      <a:pt x="4240" y="1858"/>
                    </a:lnTo>
                    <a:lnTo>
                      <a:pt x="2652" y="1858"/>
                    </a:lnTo>
                    <a:lnTo>
                      <a:pt x="2652" y="1320"/>
                    </a:lnTo>
                    <a:lnTo>
                      <a:pt x="3446" y="1320"/>
                    </a:lnTo>
                    <a:lnTo>
                      <a:pt x="3485" y="1307"/>
                    </a:lnTo>
                    <a:lnTo>
                      <a:pt x="3523" y="1281"/>
                    </a:lnTo>
                    <a:lnTo>
                      <a:pt x="3562" y="1256"/>
                    </a:lnTo>
                    <a:lnTo>
                      <a:pt x="3587" y="1217"/>
                    </a:lnTo>
                    <a:lnTo>
                      <a:pt x="3613" y="1179"/>
                    </a:lnTo>
                    <a:lnTo>
                      <a:pt x="3626" y="1128"/>
                    </a:lnTo>
                    <a:lnTo>
                      <a:pt x="3638" y="1076"/>
                    </a:lnTo>
                    <a:lnTo>
                      <a:pt x="3638" y="244"/>
                    </a:lnTo>
                    <a:lnTo>
                      <a:pt x="3626" y="193"/>
                    </a:lnTo>
                    <a:lnTo>
                      <a:pt x="3613" y="154"/>
                    </a:lnTo>
                    <a:lnTo>
                      <a:pt x="3587" y="116"/>
                    </a:lnTo>
                    <a:lnTo>
                      <a:pt x="3562" y="77"/>
                    </a:lnTo>
                    <a:lnTo>
                      <a:pt x="3523" y="52"/>
                    </a:lnTo>
                    <a:lnTo>
                      <a:pt x="3485" y="26"/>
                    </a:lnTo>
                    <a:lnTo>
                      <a:pt x="3446" y="13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927;p38">
                <a:extLst>
                  <a:ext uri="{FF2B5EF4-FFF2-40B4-BE49-F238E27FC236}">
                    <a16:creationId xmlns:a16="http://schemas.microsoft.com/office/drawing/2014/main" id="{2E659133-20A5-4872-A288-375039E8F356}"/>
                  </a:ext>
                </a:extLst>
              </p:cNvPr>
              <p:cNvSpPr/>
              <p:nvPr/>
            </p:nvSpPr>
            <p:spPr>
              <a:xfrm>
                <a:off x="4007268" y="4211832"/>
                <a:ext cx="1129234" cy="712282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4650" extrusionOk="0">
                    <a:moveTo>
                      <a:pt x="218" y="0"/>
                    </a:moveTo>
                    <a:lnTo>
                      <a:pt x="167" y="13"/>
                    </a:lnTo>
                    <a:lnTo>
                      <a:pt x="129" y="26"/>
                    </a:lnTo>
                    <a:lnTo>
                      <a:pt x="90" y="51"/>
                    </a:lnTo>
                    <a:lnTo>
                      <a:pt x="52" y="90"/>
                    </a:lnTo>
                    <a:lnTo>
                      <a:pt x="26" y="128"/>
                    </a:lnTo>
                    <a:lnTo>
                      <a:pt x="13" y="180"/>
                    </a:lnTo>
                    <a:lnTo>
                      <a:pt x="0" y="218"/>
                    </a:lnTo>
                    <a:lnTo>
                      <a:pt x="0" y="269"/>
                    </a:lnTo>
                    <a:lnTo>
                      <a:pt x="13" y="320"/>
                    </a:lnTo>
                    <a:lnTo>
                      <a:pt x="39" y="359"/>
                    </a:lnTo>
                    <a:lnTo>
                      <a:pt x="65" y="397"/>
                    </a:lnTo>
                    <a:lnTo>
                      <a:pt x="103" y="436"/>
                    </a:lnTo>
                    <a:lnTo>
                      <a:pt x="1230" y="1319"/>
                    </a:lnTo>
                    <a:lnTo>
                      <a:pt x="1230" y="2152"/>
                    </a:lnTo>
                    <a:lnTo>
                      <a:pt x="1243" y="2203"/>
                    </a:lnTo>
                    <a:lnTo>
                      <a:pt x="1256" y="2242"/>
                    </a:lnTo>
                    <a:lnTo>
                      <a:pt x="1268" y="2293"/>
                    </a:lnTo>
                    <a:lnTo>
                      <a:pt x="1307" y="2318"/>
                    </a:lnTo>
                    <a:lnTo>
                      <a:pt x="1332" y="2357"/>
                    </a:lnTo>
                    <a:lnTo>
                      <a:pt x="1384" y="2370"/>
                    </a:lnTo>
                    <a:lnTo>
                      <a:pt x="1422" y="2382"/>
                    </a:lnTo>
                    <a:lnTo>
                      <a:pt x="1473" y="2395"/>
                    </a:lnTo>
                    <a:lnTo>
                      <a:pt x="5546" y="2395"/>
                    </a:lnTo>
                    <a:lnTo>
                      <a:pt x="5546" y="3484"/>
                    </a:lnTo>
                    <a:lnTo>
                      <a:pt x="4906" y="4252"/>
                    </a:lnTo>
                    <a:lnTo>
                      <a:pt x="4880" y="4291"/>
                    </a:lnTo>
                    <a:lnTo>
                      <a:pt x="4855" y="4342"/>
                    </a:lnTo>
                    <a:lnTo>
                      <a:pt x="4855" y="4381"/>
                    </a:lnTo>
                    <a:lnTo>
                      <a:pt x="4855" y="4432"/>
                    </a:lnTo>
                    <a:lnTo>
                      <a:pt x="4855" y="4470"/>
                    </a:lnTo>
                    <a:lnTo>
                      <a:pt x="4880" y="4521"/>
                    </a:lnTo>
                    <a:lnTo>
                      <a:pt x="4906" y="4560"/>
                    </a:lnTo>
                    <a:lnTo>
                      <a:pt x="4932" y="4598"/>
                    </a:lnTo>
                    <a:lnTo>
                      <a:pt x="4970" y="4624"/>
                    </a:lnTo>
                    <a:lnTo>
                      <a:pt x="5008" y="4637"/>
                    </a:lnTo>
                    <a:lnTo>
                      <a:pt x="5098" y="4649"/>
                    </a:lnTo>
                    <a:lnTo>
                      <a:pt x="5149" y="4649"/>
                    </a:lnTo>
                    <a:lnTo>
                      <a:pt x="5200" y="4624"/>
                    </a:lnTo>
                    <a:lnTo>
                      <a:pt x="5239" y="4598"/>
                    </a:lnTo>
                    <a:lnTo>
                      <a:pt x="5277" y="4560"/>
                    </a:lnTo>
                    <a:lnTo>
                      <a:pt x="5982" y="3727"/>
                    </a:lnTo>
                    <a:lnTo>
                      <a:pt x="6020" y="3650"/>
                    </a:lnTo>
                    <a:lnTo>
                      <a:pt x="6033" y="3574"/>
                    </a:lnTo>
                    <a:lnTo>
                      <a:pt x="6033" y="2395"/>
                    </a:lnTo>
                    <a:lnTo>
                      <a:pt x="6814" y="2395"/>
                    </a:lnTo>
                    <a:lnTo>
                      <a:pt x="6865" y="2382"/>
                    </a:lnTo>
                    <a:lnTo>
                      <a:pt x="6904" y="2370"/>
                    </a:lnTo>
                    <a:lnTo>
                      <a:pt x="6942" y="2357"/>
                    </a:lnTo>
                    <a:lnTo>
                      <a:pt x="6981" y="2318"/>
                    </a:lnTo>
                    <a:lnTo>
                      <a:pt x="7006" y="2293"/>
                    </a:lnTo>
                    <a:lnTo>
                      <a:pt x="7032" y="2242"/>
                    </a:lnTo>
                    <a:lnTo>
                      <a:pt x="7045" y="2203"/>
                    </a:lnTo>
                    <a:lnTo>
                      <a:pt x="7058" y="2152"/>
                    </a:lnTo>
                    <a:lnTo>
                      <a:pt x="7045" y="2101"/>
                    </a:lnTo>
                    <a:lnTo>
                      <a:pt x="7032" y="2062"/>
                    </a:lnTo>
                    <a:lnTo>
                      <a:pt x="7006" y="2011"/>
                    </a:lnTo>
                    <a:lnTo>
                      <a:pt x="6981" y="1985"/>
                    </a:lnTo>
                    <a:lnTo>
                      <a:pt x="6942" y="1947"/>
                    </a:lnTo>
                    <a:lnTo>
                      <a:pt x="6904" y="1921"/>
                    </a:lnTo>
                    <a:lnTo>
                      <a:pt x="6865" y="1909"/>
                    </a:lnTo>
                    <a:lnTo>
                      <a:pt x="3766" y="1909"/>
                    </a:lnTo>
                    <a:lnTo>
                      <a:pt x="3766" y="244"/>
                    </a:lnTo>
                    <a:lnTo>
                      <a:pt x="3766" y="192"/>
                    </a:lnTo>
                    <a:lnTo>
                      <a:pt x="3753" y="141"/>
                    </a:lnTo>
                    <a:lnTo>
                      <a:pt x="3728" y="103"/>
                    </a:lnTo>
                    <a:lnTo>
                      <a:pt x="3702" y="64"/>
                    </a:lnTo>
                    <a:lnTo>
                      <a:pt x="3664" y="39"/>
                    </a:lnTo>
                    <a:lnTo>
                      <a:pt x="3625" y="13"/>
                    </a:lnTo>
                    <a:lnTo>
                      <a:pt x="3574" y="0"/>
                    </a:lnTo>
                    <a:lnTo>
                      <a:pt x="3484" y="0"/>
                    </a:lnTo>
                    <a:lnTo>
                      <a:pt x="3433" y="13"/>
                    </a:lnTo>
                    <a:lnTo>
                      <a:pt x="3395" y="39"/>
                    </a:lnTo>
                    <a:lnTo>
                      <a:pt x="3356" y="64"/>
                    </a:lnTo>
                    <a:lnTo>
                      <a:pt x="3331" y="103"/>
                    </a:lnTo>
                    <a:lnTo>
                      <a:pt x="3305" y="141"/>
                    </a:lnTo>
                    <a:lnTo>
                      <a:pt x="3292" y="192"/>
                    </a:lnTo>
                    <a:lnTo>
                      <a:pt x="3292" y="244"/>
                    </a:lnTo>
                    <a:lnTo>
                      <a:pt x="3292" y="1909"/>
                    </a:lnTo>
                    <a:lnTo>
                      <a:pt x="1717" y="1909"/>
                    </a:lnTo>
                    <a:lnTo>
                      <a:pt x="1717" y="1191"/>
                    </a:lnTo>
                    <a:lnTo>
                      <a:pt x="1717" y="1140"/>
                    </a:lnTo>
                    <a:lnTo>
                      <a:pt x="1691" y="1089"/>
                    </a:lnTo>
                    <a:lnTo>
                      <a:pt x="1666" y="1038"/>
                    </a:lnTo>
                    <a:lnTo>
                      <a:pt x="1627" y="999"/>
                    </a:lnTo>
                    <a:lnTo>
                      <a:pt x="398" y="51"/>
                    </a:lnTo>
                    <a:lnTo>
                      <a:pt x="359" y="26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928;p38">
                <a:extLst>
                  <a:ext uri="{FF2B5EF4-FFF2-40B4-BE49-F238E27FC236}">
                    <a16:creationId xmlns:a16="http://schemas.microsoft.com/office/drawing/2014/main" id="{EC8C2D33-9DE1-47C6-BB90-C9533A5CD9B8}"/>
                  </a:ext>
                </a:extLst>
              </p:cNvPr>
              <p:cNvSpPr/>
              <p:nvPr/>
            </p:nvSpPr>
            <p:spPr>
              <a:xfrm>
                <a:off x="5533899" y="4790531"/>
                <a:ext cx="78076" cy="308198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012" extrusionOk="0">
                    <a:moveTo>
                      <a:pt x="244" y="1"/>
                    </a:moveTo>
                    <a:lnTo>
                      <a:pt x="192" y="13"/>
                    </a:lnTo>
                    <a:lnTo>
                      <a:pt x="154" y="26"/>
                    </a:lnTo>
                    <a:lnTo>
                      <a:pt x="103" y="39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13" y="154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1768"/>
                    </a:lnTo>
                    <a:lnTo>
                      <a:pt x="0" y="1819"/>
                    </a:lnTo>
                    <a:lnTo>
                      <a:pt x="13" y="1858"/>
                    </a:lnTo>
                    <a:lnTo>
                      <a:pt x="39" y="1909"/>
                    </a:lnTo>
                    <a:lnTo>
                      <a:pt x="77" y="1947"/>
                    </a:lnTo>
                    <a:lnTo>
                      <a:pt x="103" y="1973"/>
                    </a:lnTo>
                    <a:lnTo>
                      <a:pt x="154" y="1999"/>
                    </a:lnTo>
                    <a:lnTo>
                      <a:pt x="192" y="2011"/>
                    </a:lnTo>
                    <a:lnTo>
                      <a:pt x="295" y="2011"/>
                    </a:lnTo>
                    <a:lnTo>
                      <a:pt x="333" y="1999"/>
                    </a:lnTo>
                    <a:lnTo>
                      <a:pt x="385" y="1973"/>
                    </a:lnTo>
                    <a:lnTo>
                      <a:pt x="410" y="1947"/>
                    </a:lnTo>
                    <a:lnTo>
                      <a:pt x="449" y="1909"/>
                    </a:lnTo>
                    <a:lnTo>
                      <a:pt x="461" y="1858"/>
                    </a:lnTo>
                    <a:lnTo>
                      <a:pt x="487" y="1819"/>
                    </a:lnTo>
                    <a:lnTo>
                      <a:pt x="487" y="1768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39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929;p38">
                <a:extLst>
                  <a:ext uri="{FF2B5EF4-FFF2-40B4-BE49-F238E27FC236}">
                    <a16:creationId xmlns:a16="http://schemas.microsoft.com/office/drawing/2014/main" id="{98F1591E-4F8B-4297-9482-17D970776064}"/>
                  </a:ext>
                </a:extLst>
              </p:cNvPr>
              <p:cNvSpPr/>
              <p:nvPr/>
            </p:nvSpPr>
            <p:spPr>
              <a:xfrm>
                <a:off x="6056431" y="4504091"/>
                <a:ext cx="215352" cy="59464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882" extrusionOk="0">
                    <a:moveTo>
                      <a:pt x="218" y="1"/>
                    </a:moveTo>
                    <a:lnTo>
                      <a:pt x="167" y="13"/>
                    </a:lnTo>
                    <a:lnTo>
                      <a:pt x="128" y="26"/>
                    </a:lnTo>
                    <a:lnTo>
                      <a:pt x="90" y="52"/>
                    </a:lnTo>
                    <a:lnTo>
                      <a:pt x="52" y="90"/>
                    </a:lnTo>
                    <a:lnTo>
                      <a:pt x="26" y="129"/>
                    </a:lnTo>
                    <a:lnTo>
                      <a:pt x="13" y="180"/>
                    </a:lnTo>
                    <a:lnTo>
                      <a:pt x="0" y="231"/>
                    </a:lnTo>
                    <a:lnTo>
                      <a:pt x="0" y="270"/>
                    </a:lnTo>
                    <a:lnTo>
                      <a:pt x="13" y="321"/>
                    </a:lnTo>
                    <a:lnTo>
                      <a:pt x="26" y="359"/>
                    </a:lnTo>
                    <a:lnTo>
                      <a:pt x="64" y="398"/>
                    </a:lnTo>
                    <a:lnTo>
                      <a:pt x="90" y="436"/>
                    </a:lnTo>
                    <a:lnTo>
                      <a:pt x="128" y="462"/>
                    </a:lnTo>
                    <a:lnTo>
                      <a:pt x="858" y="820"/>
                    </a:lnTo>
                    <a:lnTo>
                      <a:pt x="858" y="3638"/>
                    </a:lnTo>
                    <a:lnTo>
                      <a:pt x="858" y="3689"/>
                    </a:lnTo>
                    <a:lnTo>
                      <a:pt x="871" y="3728"/>
                    </a:lnTo>
                    <a:lnTo>
                      <a:pt x="897" y="3779"/>
                    </a:lnTo>
                    <a:lnTo>
                      <a:pt x="922" y="3817"/>
                    </a:lnTo>
                    <a:lnTo>
                      <a:pt x="961" y="3843"/>
                    </a:lnTo>
                    <a:lnTo>
                      <a:pt x="999" y="3869"/>
                    </a:lnTo>
                    <a:lnTo>
                      <a:pt x="1051" y="3881"/>
                    </a:lnTo>
                    <a:lnTo>
                      <a:pt x="1153" y="3881"/>
                    </a:lnTo>
                    <a:lnTo>
                      <a:pt x="1191" y="3869"/>
                    </a:lnTo>
                    <a:lnTo>
                      <a:pt x="1230" y="3843"/>
                    </a:lnTo>
                    <a:lnTo>
                      <a:pt x="1268" y="3817"/>
                    </a:lnTo>
                    <a:lnTo>
                      <a:pt x="1307" y="3779"/>
                    </a:lnTo>
                    <a:lnTo>
                      <a:pt x="1320" y="3728"/>
                    </a:lnTo>
                    <a:lnTo>
                      <a:pt x="1332" y="3689"/>
                    </a:lnTo>
                    <a:lnTo>
                      <a:pt x="1345" y="3638"/>
                    </a:lnTo>
                    <a:lnTo>
                      <a:pt x="1345" y="679"/>
                    </a:lnTo>
                    <a:lnTo>
                      <a:pt x="1332" y="615"/>
                    </a:lnTo>
                    <a:lnTo>
                      <a:pt x="1307" y="551"/>
                    </a:lnTo>
                    <a:lnTo>
                      <a:pt x="1268" y="500"/>
                    </a:lnTo>
                    <a:lnTo>
                      <a:pt x="1204" y="462"/>
                    </a:lnTo>
                    <a:lnTo>
                      <a:pt x="359" y="26"/>
                    </a:lnTo>
                    <a:lnTo>
                      <a:pt x="308" y="13"/>
                    </a:lnTo>
                    <a:lnTo>
                      <a:pt x="2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930;p38">
                <a:extLst>
                  <a:ext uri="{FF2B5EF4-FFF2-40B4-BE49-F238E27FC236}">
                    <a16:creationId xmlns:a16="http://schemas.microsoft.com/office/drawing/2014/main" id="{960327BA-EDA8-4505-994B-2E1EE6A198E3}"/>
                  </a:ext>
                </a:extLst>
              </p:cNvPr>
              <p:cNvSpPr/>
              <p:nvPr/>
            </p:nvSpPr>
            <p:spPr>
              <a:xfrm>
                <a:off x="3115959" y="4196052"/>
                <a:ext cx="293107" cy="90268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5893" extrusionOk="0">
                    <a:moveTo>
                      <a:pt x="1537" y="1"/>
                    </a:moveTo>
                    <a:lnTo>
                      <a:pt x="1499" y="14"/>
                    </a:lnTo>
                    <a:lnTo>
                      <a:pt x="1447" y="39"/>
                    </a:lnTo>
                    <a:lnTo>
                      <a:pt x="1422" y="78"/>
                    </a:lnTo>
                    <a:lnTo>
                      <a:pt x="1383" y="103"/>
                    </a:lnTo>
                    <a:lnTo>
                      <a:pt x="1371" y="154"/>
                    </a:lnTo>
                    <a:lnTo>
                      <a:pt x="1345" y="193"/>
                    </a:lnTo>
                    <a:lnTo>
                      <a:pt x="1345" y="244"/>
                    </a:lnTo>
                    <a:lnTo>
                      <a:pt x="1345" y="2012"/>
                    </a:lnTo>
                    <a:lnTo>
                      <a:pt x="192" y="2012"/>
                    </a:lnTo>
                    <a:lnTo>
                      <a:pt x="141" y="2024"/>
                    </a:lnTo>
                    <a:lnTo>
                      <a:pt x="103" y="2050"/>
                    </a:lnTo>
                    <a:lnTo>
                      <a:pt x="64" y="2088"/>
                    </a:lnTo>
                    <a:lnTo>
                      <a:pt x="38" y="2114"/>
                    </a:lnTo>
                    <a:lnTo>
                      <a:pt x="13" y="2165"/>
                    </a:lnTo>
                    <a:lnTo>
                      <a:pt x="0" y="2204"/>
                    </a:lnTo>
                    <a:lnTo>
                      <a:pt x="0" y="2255"/>
                    </a:lnTo>
                    <a:lnTo>
                      <a:pt x="0" y="5649"/>
                    </a:lnTo>
                    <a:lnTo>
                      <a:pt x="0" y="5700"/>
                    </a:lnTo>
                    <a:lnTo>
                      <a:pt x="13" y="5739"/>
                    </a:lnTo>
                    <a:lnTo>
                      <a:pt x="38" y="5790"/>
                    </a:lnTo>
                    <a:lnTo>
                      <a:pt x="64" y="5828"/>
                    </a:lnTo>
                    <a:lnTo>
                      <a:pt x="103" y="5854"/>
                    </a:lnTo>
                    <a:lnTo>
                      <a:pt x="141" y="5880"/>
                    </a:lnTo>
                    <a:lnTo>
                      <a:pt x="192" y="5892"/>
                    </a:lnTo>
                    <a:lnTo>
                      <a:pt x="282" y="5892"/>
                    </a:lnTo>
                    <a:lnTo>
                      <a:pt x="333" y="5880"/>
                    </a:lnTo>
                    <a:lnTo>
                      <a:pt x="371" y="5854"/>
                    </a:lnTo>
                    <a:lnTo>
                      <a:pt x="410" y="5828"/>
                    </a:lnTo>
                    <a:lnTo>
                      <a:pt x="436" y="5790"/>
                    </a:lnTo>
                    <a:lnTo>
                      <a:pt x="461" y="5739"/>
                    </a:lnTo>
                    <a:lnTo>
                      <a:pt x="474" y="5700"/>
                    </a:lnTo>
                    <a:lnTo>
                      <a:pt x="487" y="5649"/>
                    </a:lnTo>
                    <a:lnTo>
                      <a:pt x="487" y="2498"/>
                    </a:lnTo>
                    <a:lnTo>
                      <a:pt x="1588" y="2498"/>
                    </a:lnTo>
                    <a:lnTo>
                      <a:pt x="1639" y="2485"/>
                    </a:lnTo>
                    <a:lnTo>
                      <a:pt x="1678" y="2473"/>
                    </a:lnTo>
                    <a:lnTo>
                      <a:pt x="1729" y="2460"/>
                    </a:lnTo>
                    <a:lnTo>
                      <a:pt x="1755" y="2421"/>
                    </a:lnTo>
                    <a:lnTo>
                      <a:pt x="1793" y="2396"/>
                    </a:lnTo>
                    <a:lnTo>
                      <a:pt x="1806" y="2345"/>
                    </a:lnTo>
                    <a:lnTo>
                      <a:pt x="1832" y="2306"/>
                    </a:lnTo>
                    <a:lnTo>
                      <a:pt x="1832" y="2255"/>
                    </a:lnTo>
                    <a:lnTo>
                      <a:pt x="1832" y="244"/>
                    </a:lnTo>
                    <a:lnTo>
                      <a:pt x="1832" y="193"/>
                    </a:lnTo>
                    <a:lnTo>
                      <a:pt x="1806" y="154"/>
                    </a:lnTo>
                    <a:lnTo>
                      <a:pt x="1793" y="103"/>
                    </a:lnTo>
                    <a:lnTo>
                      <a:pt x="1755" y="78"/>
                    </a:lnTo>
                    <a:lnTo>
                      <a:pt x="1729" y="39"/>
                    </a:lnTo>
                    <a:lnTo>
                      <a:pt x="1678" y="14"/>
                    </a:lnTo>
                    <a:lnTo>
                      <a:pt x="16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931;p38">
                <a:extLst>
                  <a:ext uri="{FF2B5EF4-FFF2-40B4-BE49-F238E27FC236}">
                    <a16:creationId xmlns:a16="http://schemas.microsoft.com/office/drawing/2014/main" id="{3551E112-0A40-480C-8593-A9892943E12E}"/>
                  </a:ext>
                </a:extLst>
              </p:cNvPr>
              <p:cNvSpPr/>
              <p:nvPr/>
            </p:nvSpPr>
            <p:spPr>
              <a:xfrm>
                <a:off x="4818742" y="2663825"/>
                <a:ext cx="78076" cy="437631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857" extrusionOk="0">
                    <a:moveTo>
                      <a:pt x="193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64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2614"/>
                    </a:lnTo>
                    <a:lnTo>
                      <a:pt x="0" y="2665"/>
                    </a:lnTo>
                    <a:lnTo>
                      <a:pt x="13" y="2716"/>
                    </a:lnTo>
                    <a:lnTo>
                      <a:pt x="39" y="2754"/>
                    </a:lnTo>
                    <a:lnTo>
                      <a:pt x="64" y="2793"/>
                    </a:lnTo>
                    <a:lnTo>
                      <a:pt x="103" y="2819"/>
                    </a:lnTo>
                    <a:lnTo>
                      <a:pt x="154" y="2844"/>
                    </a:lnTo>
                    <a:lnTo>
                      <a:pt x="193" y="2857"/>
                    </a:lnTo>
                    <a:lnTo>
                      <a:pt x="295" y="2857"/>
                    </a:lnTo>
                    <a:lnTo>
                      <a:pt x="333" y="2844"/>
                    </a:lnTo>
                    <a:lnTo>
                      <a:pt x="385" y="2819"/>
                    </a:lnTo>
                    <a:lnTo>
                      <a:pt x="410" y="2793"/>
                    </a:lnTo>
                    <a:lnTo>
                      <a:pt x="449" y="2754"/>
                    </a:lnTo>
                    <a:lnTo>
                      <a:pt x="461" y="2716"/>
                    </a:lnTo>
                    <a:lnTo>
                      <a:pt x="474" y="2665"/>
                    </a:lnTo>
                    <a:lnTo>
                      <a:pt x="487" y="2614"/>
                    </a:lnTo>
                    <a:lnTo>
                      <a:pt x="487" y="244"/>
                    </a:lnTo>
                    <a:lnTo>
                      <a:pt x="474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932;p38">
                <a:extLst>
                  <a:ext uri="{FF2B5EF4-FFF2-40B4-BE49-F238E27FC236}">
                    <a16:creationId xmlns:a16="http://schemas.microsoft.com/office/drawing/2014/main" id="{2C128030-55CE-4AB9-A9BB-D00A8EC89C02}"/>
                  </a:ext>
                </a:extLst>
              </p:cNvPr>
              <p:cNvSpPr/>
              <p:nvPr/>
            </p:nvSpPr>
            <p:spPr>
              <a:xfrm>
                <a:off x="5533899" y="2663825"/>
                <a:ext cx="1022678" cy="104192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802" extrusionOk="0">
                    <a:moveTo>
                      <a:pt x="192" y="1"/>
                    </a:moveTo>
                    <a:lnTo>
                      <a:pt x="154" y="14"/>
                    </a:lnTo>
                    <a:lnTo>
                      <a:pt x="103" y="39"/>
                    </a:lnTo>
                    <a:lnTo>
                      <a:pt x="77" y="65"/>
                    </a:lnTo>
                    <a:lnTo>
                      <a:pt x="39" y="103"/>
                    </a:lnTo>
                    <a:lnTo>
                      <a:pt x="13" y="142"/>
                    </a:lnTo>
                    <a:lnTo>
                      <a:pt x="0" y="193"/>
                    </a:lnTo>
                    <a:lnTo>
                      <a:pt x="0" y="244"/>
                    </a:lnTo>
                    <a:lnTo>
                      <a:pt x="0" y="6558"/>
                    </a:lnTo>
                    <a:lnTo>
                      <a:pt x="0" y="6610"/>
                    </a:lnTo>
                    <a:lnTo>
                      <a:pt x="13" y="6661"/>
                    </a:lnTo>
                    <a:lnTo>
                      <a:pt x="39" y="6699"/>
                    </a:lnTo>
                    <a:lnTo>
                      <a:pt x="77" y="6738"/>
                    </a:lnTo>
                    <a:lnTo>
                      <a:pt x="103" y="6763"/>
                    </a:lnTo>
                    <a:lnTo>
                      <a:pt x="154" y="6789"/>
                    </a:lnTo>
                    <a:lnTo>
                      <a:pt x="192" y="6802"/>
                    </a:lnTo>
                    <a:lnTo>
                      <a:pt x="295" y="6802"/>
                    </a:lnTo>
                    <a:lnTo>
                      <a:pt x="333" y="6789"/>
                    </a:lnTo>
                    <a:lnTo>
                      <a:pt x="385" y="6763"/>
                    </a:lnTo>
                    <a:lnTo>
                      <a:pt x="410" y="6738"/>
                    </a:lnTo>
                    <a:lnTo>
                      <a:pt x="449" y="6699"/>
                    </a:lnTo>
                    <a:lnTo>
                      <a:pt x="461" y="6661"/>
                    </a:lnTo>
                    <a:lnTo>
                      <a:pt x="487" y="6610"/>
                    </a:lnTo>
                    <a:lnTo>
                      <a:pt x="487" y="6558"/>
                    </a:lnTo>
                    <a:lnTo>
                      <a:pt x="487" y="3062"/>
                    </a:lnTo>
                    <a:lnTo>
                      <a:pt x="3804" y="5201"/>
                    </a:lnTo>
                    <a:lnTo>
                      <a:pt x="3868" y="5226"/>
                    </a:lnTo>
                    <a:lnTo>
                      <a:pt x="3932" y="5239"/>
                    </a:lnTo>
                    <a:lnTo>
                      <a:pt x="6148" y="5239"/>
                    </a:lnTo>
                    <a:lnTo>
                      <a:pt x="6187" y="5226"/>
                    </a:lnTo>
                    <a:lnTo>
                      <a:pt x="6238" y="5214"/>
                    </a:lnTo>
                    <a:lnTo>
                      <a:pt x="6276" y="5201"/>
                    </a:lnTo>
                    <a:lnTo>
                      <a:pt x="6315" y="5162"/>
                    </a:lnTo>
                    <a:lnTo>
                      <a:pt x="6340" y="5124"/>
                    </a:lnTo>
                    <a:lnTo>
                      <a:pt x="6366" y="5086"/>
                    </a:lnTo>
                    <a:lnTo>
                      <a:pt x="6379" y="5047"/>
                    </a:lnTo>
                    <a:lnTo>
                      <a:pt x="6391" y="4996"/>
                    </a:lnTo>
                    <a:lnTo>
                      <a:pt x="6379" y="4945"/>
                    </a:lnTo>
                    <a:lnTo>
                      <a:pt x="6366" y="4893"/>
                    </a:lnTo>
                    <a:lnTo>
                      <a:pt x="6340" y="4855"/>
                    </a:lnTo>
                    <a:lnTo>
                      <a:pt x="6315" y="4817"/>
                    </a:lnTo>
                    <a:lnTo>
                      <a:pt x="6276" y="4791"/>
                    </a:lnTo>
                    <a:lnTo>
                      <a:pt x="6238" y="4765"/>
                    </a:lnTo>
                    <a:lnTo>
                      <a:pt x="6187" y="4753"/>
                    </a:lnTo>
                    <a:lnTo>
                      <a:pt x="4009" y="4753"/>
                    </a:lnTo>
                    <a:lnTo>
                      <a:pt x="487" y="2486"/>
                    </a:lnTo>
                    <a:lnTo>
                      <a:pt x="487" y="244"/>
                    </a:lnTo>
                    <a:lnTo>
                      <a:pt x="487" y="193"/>
                    </a:lnTo>
                    <a:lnTo>
                      <a:pt x="461" y="142"/>
                    </a:lnTo>
                    <a:lnTo>
                      <a:pt x="449" y="103"/>
                    </a:lnTo>
                    <a:lnTo>
                      <a:pt x="410" y="65"/>
                    </a:lnTo>
                    <a:lnTo>
                      <a:pt x="385" y="39"/>
                    </a:lnTo>
                    <a:lnTo>
                      <a:pt x="333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933;p38">
                <a:extLst>
                  <a:ext uri="{FF2B5EF4-FFF2-40B4-BE49-F238E27FC236}">
                    <a16:creationId xmlns:a16="http://schemas.microsoft.com/office/drawing/2014/main" id="{2AFBEE52-C588-48E8-B2CA-177B16FE5D68}"/>
                  </a:ext>
                </a:extLst>
              </p:cNvPr>
              <p:cNvSpPr/>
              <p:nvPr/>
            </p:nvSpPr>
            <p:spPr>
              <a:xfrm>
                <a:off x="3001084" y="2846255"/>
                <a:ext cx="1608735" cy="684862"/>
              </a:xfrm>
              <a:custGeom>
                <a:avLst/>
                <a:gdLst/>
                <a:ahLst/>
                <a:cxnLst/>
                <a:rect l="l" t="t" r="r" b="b"/>
                <a:pathLst>
                  <a:path w="10055" h="4471" extrusionOk="0">
                    <a:moveTo>
                      <a:pt x="206" y="1"/>
                    </a:moveTo>
                    <a:lnTo>
                      <a:pt x="155" y="14"/>
                    </a:lnTo>
                    <a:lnTo>
                      <a:pt x="116" y="39"/>
                    </a:lnTo>
                    <a:lnTo>
                      <a:pt x="78" y="65"/>
                    </a:lnTo>
                    <a:lnTo>
                      <a:pt x="52" y="103"/>
                    </a:lnTo>
                    <a:lnTo>
                      <a:pt x="26" y="142"/>
                    </a:lnTo>
                    <a:lnTo>
                      <a:pt x="14" y="193"/>
                    </a:lnTo>
                    <a:lnTo>
                      <a:pt x="1" y="231"/>
                    </a:lnTo>
                    <a:lnTo>
                      <a:pt x="14" y="283"/>
                    </a:lnTo>
                    <a:lnTo>
                      <a:pt x="26" y="321"/>
                    </a:lnTo>
                    <a:lnTo>
                      <a:pt x="39" y="372"/>
                    </a:lnTo>
                    <a:lnTo>
                      <a:pt x="65" y="411"/>
                    </a:lnTo>
                    <a:lnTo>
                      <a:pt x="103" y="436"/>
                    </a:lnTo>
                    <a:lnTo>
                      <a:pt x="4227" y="3280"/>
                    </a:lnTo>
                    <a:lnTo>
                      <a:pt x="4227" y="4228"/>
                    </a:lnTo>
                    <a:lnTo>
                      <a:pt x="4227" y="4279"/>
                    </a:lnTo>
                    <a:lnTo>
                      <a:pt x="4253" y="4330"/>
                    </a:lnTo>
                    <a:lnTo>
                      <a:pt x="4266" y="4368"/>
                    </a:lnTo>
                    <a:lnTo>
                      <a:pt x="4304" y="4407"/>
                    </a:lnTo>
                    <a:lnTo>
                      <a:pt x="4330" y="4432"/>
                    </a:lnTo>
                    <a:lnTo>
                      <a:pt x="4381" y="4458"/>
                    </a:lnTo>
                    <a:lnTo>
                      <a:pt x="4420" y="4471"/>
                    </a:lnTo>
                    <a:lnTo>
                      <a:pt x="4522" y="4471"/>
                    </a:lnTo>
                    <a:lnTo>
                      <a:pt x="4560" y="4458"/>
                    </a:lnTo>
                    <a:lnTo>
                      <a:pt x="4612" y="4432"/>
                    </a:lnTo>
                    <a:lnTo>
                      <a:pt x="4637" y="4407"/>
                    </a:lnTo>
                    <a:lnTo>
                      <a:pt x="4676" y="4368"/>
                    </a:lnTo>
                    <a:lnTo>
                      <a:pt x="4689" y="4330"/>
                    </a:lnTo>
                    <a:lnTo>
                      <a:pt x="4714" y="4279"/>
                    </a:lnTo>
                    <a:lnTo>
                      <a:pt x="4714" y="4228"/>
                    </a:lnTo>
                    <a:lnTo>
                      <a:pt x="4714" y="3267"/>
                    </a:lnTo>
                    <a:lnTo>
                      <a:pt x="5367" y="2665"/>
                    </a:lnTo>
                    <a:lnTo>
                      <a:pt x="9863" y="2665"/>
                    </a:lnTo>
                    <a:lnTo>
                      <a:pt x="9914" y="2652"/>
                    </a:lnTo>
                    <a:lnTo>
                      <a:pt x="9953" y="2627"/>
                    </a:lnTo>
                    <a:lnTo>
                      <a:pt x="9991" y="2601"/>
                    </a:lnTo>
                    <a:lnTo>
                      <a:pt x="10017" y="2562"/>
                    </a:lnTo>
                    <a:lnTo>
                      <a:pt x="10042" y="2524"/>
                    </a:lnTo>
                    <a:lnTo>
                      <a:pt x="10055" y="2473"/>
                    </a:lnTo>
                    <a:lnTo>
                      <a:pt x="10055" y="2422"/>
                    </a:lnTo>
                    <a:lnTo>
                      <a:pt x="10055" y="2383"/>
                    </a:lnTo>
                    <a:lnTo>
                      <a:pt x="10042" y="2332"/>
                    </a:lnTo>
                    <a:lnTo>
                      <a:pt x="10017" y="2294"/>
                    </a:lnTo>
                    <a:lnTo>
                      <a:pt x="9991" y="2255"/>
                    </a:lnTo>
                    <a:lnTo>
                      <a:pt x="9953" y="2229"/>
                    </a:lnTo>
                    <a:lnTo>
                      <a:pt x="9914" y="2204"/>
                    </a:lnTo>
                    <a:lnTo>
                      <a:pt x="9863" y="2191"/>
                    </a:lnTo>
                    <a:lnTo>
                      <a:pt x="9812" y="2178"/>
                    </a:lnTo>
                    <a:lnTo>
                      <a:pt x="7609" y="2178"/>
                    </a:lnTo>
                    <a:lnTo>
                      <a:pt x="7609" y="1013"/>
                    </a:lnTo>
                    <a:lnTo>
                      <a:pt x="7609" y="962"/>
                    </a:lnTo>
                    <a:lnTo>
                      <a:pt x="7583" y="923"/>
                    </a:lnTo>
                    <a:lnTo>
                      <a:pt x="7570" y="872"/>
                    </a:lnTo>
                    <a:lnTo>
                      <a:pt x="7532" y="846"/>
                    </a:lnTo>
                    <a:lnTo>
                      <a:pt x="7506" y="808"/>
                    </a:lnTo>
                    <a:lnTo>
                      <a:pt x="7455" y="795"/>
                    </a:lnTo>
                    <a:lnTo>
                      <a:pt x="7417" y="769"/>
                    </a:lnTo>
                    <a:lnTo>
                      <a:pt x="7314" y="769"/>
                    </a:lnTo>
                    <a:lnTo>
                      <a:pt x="7276" y="795"/>
                    </a:lnTo>
                    <a:lnTo>
                      <a:pt x="7224" y="808"/>
                    </a:lnTo>
                    <a:lnTo>
                      <a:pt x="7199" y="846"/>
                    </a:lnTo>
                    <a:lnTo>
                      <a:pt x="7160" y="872"/>
                    </a:lnTo>
                    <a:lnTo>
                      <a:pt x="7148" y="923"/>
                    </a:lnTo>
                    <a:lnTo>
                      <a:pt x="7122" y="962"/>
                    </a:lnTo>
                    <a:lnTo>
                      <a:pt x="7122" y="1013"/>
                    </a:lnTo>
                    <a:lnTo>
                      <a:pt x="7122" y="2178"/>
                    </a:lnTo>
                    <a:lnTo>
                      <a:pt x="5265" y="2178"/>
                    </a:lnTo>
                    <a:lnTo>
                      <a:pt x="5226" y="2191"/>
                    </a:lnTo>
                    <a:lnTo>
                      <a:pt x="5188" y="2204"/>
                    </a:lnTo>
                    <a:lnTo>
                      <a:pt x="5137" y="2217"/>
                    </a:lnTo>
                    <a:lnTo>
                      <a:pt x="5111" y="2242"/>
                    </a:lnTo>
                    <a:lnTo>
                      <a:pt x="4445" y="2844"/>
                    </a:lnTo>
                    <a:lnTo>
                      <a:pt x="385" y="39"/>
                    </a:lnTo>
                    <a:lnTo>
                      <a:pt x="347" y="14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934;p38">
                <a:extLst>
                  <a:ext uri="{FF2B5EF4-FFF2-40B4-BE49-F238E27FC236}">
                    <a16:creationId xmlns:a16="http://schemas.microsoft.com/office/drawing/2014/main" id="{27AE129B-5BEC-49D7-A8D1-2DB737022E09}"/>
                  </a:ext>
                </a:extLst>
              </p:cNvPr>
              <p:cNvSpPr/>
              <p:nvPr/>
            </p:nvSpPr>
            <p:spPr>
              <a:xfrm>
                <a:off x="3001084" y="3899809"/>
                <a:ext cx="299348" cy="74751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488" extrusionOk="0">
                    <a:moveTo>
                      <a:pt x="244" y="1"/>
                    </a:moveTo>
                    <a:lnTo>
                      <a:pt x="193" y="14"/>
                    </a:lnTo>
                    <a:lnTo>
                      <a:pt x="155" y="26"/>
                    </a:lnTo>
                    <a:lnTo>
                      <a:pt x="116" y="52"/>
                    </a:lnTo>
                    <a:lnTo>
                      <a:pt x="78" y="78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14" y="206"/>
                    </a:lnTo>
                    <a:lnTo>
                      <a:pt x="1" y="244"/>
                    </a:lnTo>
                    <a:lnTo>
                      <a:pt x="14" y="295"/>
                    </a:lnTo>
                    <a:lnTo>
                      <a:pt x="26" y="347"/>
                    </a:lnTo>
                    <a:lnTo>
                      <a:pt x="39" y="385"/>
                    </a:lnTo>
                    <a:lnTo>
                      <a:pt x="78" y="423"/>
                    </a:lnTo>
                    <a:lnTo>
                      <a:pt x="116" y="449"/>
                    </a:lnTo>
                    <a:lnTo>
                      <a:pt x="155" y="475"/>
                    </a:lnTo>
                    <a:lnTo>
                      <a:pt x="193" y="487"/>
                    </a:lnTo>
                    <a:lnTo>
                      <a:pt x="1679" y="487"/>
                    </a:lnTo>
                    <a:lnTo>
                      <a:pt x="1730" y="475"/>
                    </a:lnTo>
                    <a:lnTo>
                      <a:pt x="1768" y="449"/>
                    </a:lnTo>
                    <a:lnTo>
                      <a:pt x="1807" y="423"/>
                    </a:lnTo>
                    <a:lnTo>
                      <a:pt x="1832" y="385"/>
                    </a:lnTo>
                    <a:lnTo>
                      <a:pt x="1858" y="347"/>
                    </a:lnTo>
                    <a:lnTo>
                      <a:pt x="1871" y="295"/>
                    </a:lnTo>
                    <a:lnTo>
                      <a:pt x="1871" y="244"/>
                    </a:lnTo>
                    <a:lnTo>
                      <a:pt x="1871" y="206"/>
                    </a:lnTo>
                    <a:lnTo>
                      <a:pt x="1858" y="154"/>
                    </a:lnTo>
                    <a:lnTo>
                      <a:pt x="1832" y="116"/>
                    </a:lnTo>
                    <a:lnTo>
                      <a:pt x="1807" y="78"/>
                    </a:lnTo>
                    <a:lnTo>
                      <a:pt x="1768" y="52"/>
                    </a:lnTo>
                    <a:lnTo>
                      <a:pt x="1730" y="26"/>
                    </a:lnTo>
                    <a:lnTo>
                      <a:pt x="1679" y="14"/>
                    </a:lnTo>
                    <a:lnTo>
                      <a:pt x="16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935;p38">
                <a:extLst>
                  <a:ext uri="{FF2B5EF4-FFF2-40B4-BE49-F238E27FC236}">
                    <a16:creationId xmlns:a16="http://schemas.microsoft.com/office/drawing/2014/main" id="{6B2BF834-CD36-421E-BA41-4602969A88B6}"/>
                  </a:ext>
                </a:extLst>
              </p:cNvPr>
              <p:cNvSpPr/>
              <p:nvPr/>
            </p:nvSpPr>
            <p:spPr>
              <a:xfrm>
                <a:off x="3677366" y="4343251"/>
                <a:ext cx="588297" cy="75548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4932" extrusionOk="0">
                    <a:moveTo>
                      <a:pt x="244" y="0"/>
                    </a:moveTo>
                    <a:lnTo>
                      <a:pt x="193" y="13"/>
                    </a:lnTo>
                    <a:lnTo>
                      <a:pt x="154" y="26"/>
                    </a:lnTo>
                    <a:lnTo>
                      <a:pt x="103" y="52"/>
                    </a:lnTo>
                    <a:lnTo>
                      <a:pt x="77" y="77"/>
                    </a:lnTo>
                    <a:lnTo>
                      <a:pt x="39" y="116"/>
                    </a:lnTo>
                    <a:lnTo>
                      <a:pt x="26" y="154"/>
                    </a:lnTo>
                    <a:lnTo>
                      <a:pt x="0" y="192"/>
                    </a:lnTo>
                    <a:lnTo>
                      <a:pt x="0" y="244"/>
                    </a:lnTo>
                    <a:lnTo>
                      <a:pt x="0" y="4688"/>
                    </a:lnTo>
                    <a:lnTo>
                      <a:pt x="0" y="4739"/>
                    </a:lnTo>
                    <a:lnTo>
                      <a:pt x="26" y="4778"/>
                    </a:lnTo>
                    <a:lnTo>
                      <a:pt x="39" y="4829"/>
                    </a:lnTo>
                    <a:lnTo>
                      <a:pt x="77" y="4867"/>
                    </a:lnTo>
                    <a:lnTo>
                      <a:pt x="103" y="4893"/>
                    </a:lnTo>
                    <a:lnTo>
                      <a:pt x="154" y="4919"/>
                    </a:lnTo>
                    <a:lnTo>
                      <a:pt x="193" y="4931"/>
                    </a:lnTo>
                    <a:lnTo>
                      <a:pt x="295" y="4931"/>
                    </a:lnTo>
                    <a:lnTo>
                      <a:pt x="333" y="4919"/>
                    </a:lnTo>
                    <a:lnTo>
                      <a:pt x="385" y="4893"/>
                    </a:lnTo>
                    <a:lnTo>
                      <a:pt x="410" y="4867"/>
                    </a:lnTo>
                    <a:lnTo>
                      <a:pt x="449" y="4829"/>
                    </a:lnTo>
                    <a:lnTo>
                      <a:pt x="462" y="4778"/>
                    </a:lnTo>
                    <a:lnTo>
                      <a:pt x="487" y="4739"/>
                    </a:lnTo>
                    <a:lnTo>
                      <a:pt x="487" y="4688"/>
                    </a:lnTo>
                    <a:lnTo>
                      <a:pt x="487" y="3228"/>
                    </a:lnTo>
                    <a:lnTo>
                      <a:pt x="3484" y="3228"/>
                    </a:lnTo>
                    <a:lnTo>
                      <a:pt x="3523" y="3215"/>
                    </a:lnTo>
                    <a:lnTo>
                      <a:pt x="3574" y="3190"/>
                    </a:lnTo>
                    <a:lnTo>
                      <a:pt x="3599" y="3164"/>
                    </a:lnTo>
                    <a:lnTo>
                      <a:pt x="3638" y="3125"/>
                    </a:lnTo>
                    <a:lnTo>
                      <a:pt x="3651" y="3087"/>
                    </a:lnTo>
                    <a:lnTo>
                      <a:pt x="3663" y="3036"/>
                    </a:lnTo>
                    <a:lnTo>
                      <a:pt x="3676" y="2997"/>
                    </a:lnTo>
                    <a:lnTo>
                      <a:pt x="3663" y="2946"/>
                    </a:lnTo>
                    <a:lnTo>
                      <a:pt x="3651" y="2895"/>
                    </a:lnTo>
                    <a:lnTo>
                      <a:pt x="3638" y="2856"/>
                    </a:lnTo>
                    <a:lnTo>
                      <a:pt x="3599" y="2818"/>
                    </a:lnTo>
                    <a:lnTo>
                      <a:pt x="3574" y="2792"/>
                    </a:lnTo>
                    <a:lnTo>
                      <a:pt x="3523" y="2767"/>
                    </a:lnTo>
                    <a:lnTo>
                      <a:pt x="3484" y="2754"/>
                    </a:lnTo>
                    <a:lnTo>
                      <a:pt x="487" y="2754"/>
                    </a:lnTo>
                    <a:lnTo>
                      <a:pt x="487" y="244"/>
                    </a:lnTo>
                    <a:lnTo>
                      <a:pt x="487" y="192"/>
                    </a:lnTo>
                    <a:lnTo>
                      <a:pt x="462" y="154"/>
                    </a:lnTo>
                    <a:lnTo>
                      <a:pt x="449" y="116"/>
                    </a:lnTo>
                    <a:lnTo>
                      <a:pt x="410" y="77"/>
                    </a:lnTo>
                    <a:lnTo>
                      <a:pt x="385" y="52"/>
                    </a:lnTo>
                    <a:lnTo>
                      <a:pt x="333" y="26"/>
                    </a:lnTo>
                    <a:lnTo>
                      <a:pt x="295" y="13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936;p38">
                <a:extLst>
                  <a:ext uri="{FF2B5EF4-FFF2-40B4-BE49-F238E27FC236}">
                    <a16:creationId xmlns:a16="http://schemas.microsoft.com/office/drawing/2014/main" id="{6B64252F-3885-488E-BE87-7C6FF1E96C34}"/>
                  </a:ext>
                </a:extLst>
              </p:cNvPr>
              <p:cNvSpPr/>
              <p:nvPr/>
            </p:nvSpPr>
            <p:spPr>
              <a:xfrm rot="12188187">
                <a:off x="3253231" y="3493736"/>
                <a:ext cx="926362" cy="886906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5790" extrusionOk="0">
                    <a:moveTo>
                      <a:pt x="2178" y="1"/>
                    </a:moveTo>
                    <a:lnTo>
                      <a:pt x="2178" y="590"/>
                    </a:lnTo>
                    <a:lnTo>
                      <a:pt x="1973" y="667"/>
                    </a:lnTo>
                    <a:lnTo>
                      <a:pt x="1768" y="756"/>
                    </a:lnTo>
                    <a:lnTo>
                      <a:pt x="1358" y="346"/>
                    </a:lnTo>
                    <a:lnTo>
                      <a:pt x="346" y="1358"/>
                    </a:lnTo>
                    <a:lnTo>
                      <a:pt x="756" y="1768"/>
                    </a:lnTo>
                    <a:lnTo>
                      <a:pt x="666" y="1973"/>
                    </a:lnTo>
                    <a:lnTo>
                      <a:pt x="589" y="2191"/>
                    </a:lnTo>
                    <a:lnTo>
                      <a:pt x="0" y="2191"/>
                    </a:lnTo>
                    <a:lnTo>
                      <a:pt x="0" y="3612"/>
                    </a:lnTo>
                    <a:lnTo>
                      <a:pt x="589" y="3612"/>
                    </a:lnTo>
                    <a:lnTo>
                      <a:pt x="666" y="3830"/>
                    </a:lnTo>
                    <a:lnTo>
                      <a:pt x="756" y="4035"/>
                    </a:lnTo>
                    <a:lnTo>
                      <a:pt x="346" y="4445"/>
                    </a:lnTo>
                    <a:lnTo>
                      <a:pt x="1358" y="5457"/>
                    </a:lnTo>
                    <a:lnTo>
                      <a:pt x="1768" y="5034"/>
                    </a:lnTo>
                    <a:lnTo>
                      <a:pt x="1973" y="5136"/>
                    </a:lnTo>
                    <a:lnTo>
                      <a:pt x="2178" y="5213"/>
                    </a:lnTo>
                    <a:lnTo>
                      <a:pt x="2178" y="5790"/>
                    </a:lnTo>
                    <a:lnTo>
                      <a:pt x="3612" y="5790"/>
                    </a:lnTo>
                    <a:lnTo>
                      <a:pt x="3612" y="5213"/>
                    </a:lnTo>
                    <a:lnTo>
                      <a:pt x="3817" y="5136"/>
                    </a:lnTo>
                    <a:lnTo>
                      <a:pt x="4022" y="5034"/>
                    </a:lnTo>
                    <a:lnTo>
                      <a:pt x="4432" y="5457"/>
                    </a:lnTo>
                    <a:lnTo>
                      <a:pt x="5444" y="4445"/>
                    </a:lnTo>
                    <a:lnTo>
                      <a:pt x="5034" y="4035"/>
                    </a:lnTo>
                    <a:lnTo>
                      <a:pt x="5123" y="3830"/>
                    </a:lnTo>
                    <a:lnTo>
                      <a:pt x="5200" y="3612"/>
                    </a:lnTo>
                    <a:lnTo>
                      <a:pt x="5789" y="3612"/>
                    </a:lnTo>
                    <a:lnTo>
                      <a:pt x="5789" y="2191"/>
                    </a:lnTo>
                    <a:lnTo>
                      <a:pt x="5200" y="2191"/>
                    </a:lnTo>
                    <a:lnTo>
                      <a:pt x="5123" y="1973"/>
                    </a:lnTo>
                    <a:lnTo>
                      <a:pt x="5034" y="1768"/>
                    </a:lnTo>
                    <a:lnTo>
                      <a:pt x="5444" y="1358"/>
                    </a:lnTo>
                    <a:lnTo>
                      <a:pt x="4432" y="346"/>
                    </a:lnTo>
                    <a:lnTo>
                      <a:pt x="4022" y="756"/>
                    </a:lnTo>
                    <a:lnTo>
                      <a:pt x="3817" y="667"/>
                    </a:lnTo>
                    <a:lnTo>
                      <a:pt x="3612" y="590"/>
                    </a:lnTo>
                    <a:lnTo>
                      <a:pt x="36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937;p38">
                <a:extLst>
                  <a:ext uri="{FF2B5EF4-FFF2-40B4-BE49-F238E27FC236}">
                    <a16:creationId xmlns:a16="http://schemas.microsoft.com/office/drawing/2014/main" id="{FC970ADD-9C2E-490F-8250-BF142179FFA4}"/>
                  </a:ext>
                </a:extLst>
              </p:cNvPr>
              <p:cNvSpPr/>
              <p:nvPr/>
            </p:nvSpPr>
            <p:spPr>
              <a:xfrm rot="9908073">
                <a:off x="4525638" y="3064075"/>
                <a:ext cx="664134" cy="635847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4151" extrusionOk="0">
                    <a:moveTo>
                      <a:pt x="1743" y="1"/>
                    </a:moveTo>
                    <a:lnTo>
                      <a:pt x="1743" y="295"/>
                    </a:lnTo>
                    <a:lnTo>
                      <a:pt x="1602" y="321"/>
                    </a:lnTo>
                    <a:lnTo>
                      <a:pt x="1461" y="372"/>
                    </a:lnTo>
                    <a:lnTo>
                      <a:pt x="1320" y="116"/>
                    </a:lnTo>
                    <a:lnTo>
                      <a:pt x="757" y="449"/>
                    </a:lnTo>
                    <a:lnTo>
                      <a:pt x="897" y="705"/>
                    </a:lnTo>
                    <a:lnTo>
                      <a:pt x="795" y="795"/>
                    </a:lnTo>
                    <a:lnTo>
                      <a:pt x="692" y="910"/>
                    </a:lnTo>
                    <a:lnTo>
                      <a:pt x="436" y="756"/>
                    </a:lnTo>
                    <a:lnTo>
                      <a:pt x="116" y="1320"/>
                    </a:lnTo>
                    <a:lnTo>
                      <a:pt x="372" y="1473"/>
                    </a:lnTo>
                    <a:lnTo>
                      <a:pt x="321" y="1614"/>
                    </a:lnTo>
                    <a:lnTo>
                      <a:pt x="283" y="1755"/>
                    </a:lnTo>
                    <a:lnTo>
                      <a:pt x="1" y="1755"/>
                    </a:lnTo>
                    <a:lnTo>
                      <a:pt x="1" y="2408"/>
                    </a:lnTo>
                    <a:lnTo>
                      <a:pt x="283" y="2408"/>
                    </a:lnTo>
                    <a:lnTo>
                      <a:pt x="321" y="2549"/>
                    </a:lnTo>
                    <a:lnTo>
                      <a:pt x="372" y="2690"/>
                    </a:lnTo>
                    <a:lnTo>
                      <a:pt x="116" y="2831"/>
                    </a:lnTo>
                    <a:lnTo>
                      <a:pt x="436" y="3395"/>
                    </a:lnTo>
                    <a:lnTo>
                      <a:pt x="692" y="3254"/>
                    </a:lnTo>
                    <a:lnTo>
                      <a:pt x="795" y="3356"/>
                    </a:lnTo>
                    <a:lnTo>
                      <a:pt x="897" y="3459"/>
                    </a:lnTo>
                    <a:lnTo>
                      <a:pt x="757" y="3715"/>
                    </a:lnTo>
                    <a:lnTo>
                      <a:pt x="1320" y="4035"/>
                    </a:lnTo>
                    <a:lnTo>
                      <a:pt x="1461" y="3792"/>
                    </a:lnTo>
                    <a:lnTo>
                      <a:pt x="1602" y="3830"/>
                    </a:lnTo>
                    <a:lnTo>
                      <a:pt x="1743" y="3869"/>
                    </a:lnTo>
                    <a:lnTo>
                      <a:pt x="1743" y="4150"/>
                    </a:lnTo>
                    <a:lnTo>
                      <a:pt x="2396" y="4150"/>
                    </a:lnTo>
                    <a:lnTo>
                      <a:pt x="2396" y="3869"/>
                    </a:lnTo>
                    <a:lnTo>
                      <a:pt x="2550" y="3830"/>
                    </a:lnTo>
                    <a:lnTo>
                      <a:pt x="2678" y="3792"/>
                    </a:lnTo>
                    <a:lnTo>
                      <a:pt x="2831" y="4035"/>
                    </a:lnTo>
                    <a:lnTo>
                      <a:pt x="3395" y="3715"/>
                    </a:lnTo>
                    <a:lnTo>
                      <a:pt x="3254" y="3459"/>
                    </a:lnTo>
                    <a:lnTo>
                      <a:pt x="3357" y="3356"/>
                    </a:lnTo>
                    <a:lnTo>
                      <a:pt x="3459" y="3254"/>
                    </a:lnTo>
                    <a:lnTo>
                      <a:pt x="3702" y="3395"/>
                    </a:lnTo>
                    <a:lnTo>
                      <a:pt x="4035" y="2831"/>
                    </a:lnTo>
                    <a:lnTo>
                      <a:pt x="3779" y="2690"/>
                    </a:lnTo>
                    <a:lnTo>
                      <a:pt x="3830" y="2549"/>
                    </a:lnTo>
                    <a:lnTo>
                      <a:pt x="3856" y="2408"/>
                    </a:lnTo>
                    <a:lnTo>
                      <a:pt x="4151" y="2408"/>
                    </a:lnTo>
                    <a:lnTo>
                      <a:pt x="4151" y="1755"/>
                    </a:lnTo>
                    <a:lnTo>
                      <a:pt x="3856" y="1755"/>
                    </a:lnTo>
                    <a:lnTo>
                      <a:pt x="3830" y="1614"/>
                    </a:lnTo>
                    <a:lnTo>
                      <a:pt x="3779" y="1473"/>
                    </a:lnTo>
                    <a:lnTo>
                      <a:pt x="4035" y="1320"/>
                    </a:lnTo>
                    <a:lnTo>
                      <a:pt x="3702" y="756"/>
                    </a:lnTo>
                    <a:lnTo>
                      <a:pt x="3459" y="910"/>
                    </a:lnTo>
                    <a:lnTo>
                      <a:pt x="3357" y="795"/>
                    </a:lnTo>
                    <a:lnTo>
                      <a:pt x="3254" y="705"/>
                    </a:lnTo>
                    <a:lnTo>
                      <a:pt x="3395" y="449"/>
                    </a:lnTo>
                    <a:lnTo>
                      <a:pt x="2831" y="116"/>
                    </a:lnTo>
                    <a:lnTo>
                      <a:pt x="2678" y="372"/>
                    </a:lnTo>
                    <a:lnTo>
                      <a:pt x="2550" y="321"/>
                    </a:lnTo>
                    <a:lnTo>
                      <a:pt x="2396" y="295"/>
                    </a:lnTo>
                    <a:lnTo>
                      <a:pt x="23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938;p38">
                <a:extLst>
                  <a:ext uri="{FF2B5EF4-FFF2-40B4-BE49-F238E27FC236}">
                    <a16:creationId xmlns:a16="http://schemas.microsoft.com/office/drawing/2014/main" id="{C0C4E7BE-CB10-43A2-8896-843499A9DDAF}"/>
                  </a:ext>
                </a:extLst>
              </p:cNvPr>
              <p:cNvSpPr/>
              <p:nvPr/>
            </p:nvSpPr>
            <p:spPr>
              <a:xfrm rot="1784719">
                <a:off x="4974414" y="3668354"/>
                <a:ext cx="1196911" cy="1159564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7570" extrusionOk="0">
                    <a:moveTo>
                      <a:pt x="2819" y="0"/>
                    </a:moveTo>
                    <a:lnTo>
                      <a:pt x="2819" y="679"/>
                    </a:lnTo>
                    <a:lnTo>
                      <a:pt x="2626" y="743"/>
                    </a:lnTo>
                    <a:lnTo>
                      <a:pt x="2447" y="820"/>
                    </a:lnTo>
                    <a:lnTo>
                      <a:pt x="2281" y="897"/>
                    </a:lnTo>
                    <a:lnTo>
                      <a:pt x="2114" y="987"/>
                    </a:lnTo>
                    <a:lnTo>
                      <a:pt x="1948" y="1076"/>
                    </a:lnTo>
                    <a:lnTo>
                      <a:pt x="1794" y="1192"/>
                    </a:lnTo>
                    <a:lnTo>
                      <a:pt x="1653" y="1307"/>
                    </a:lnTo>
                    <a:lnTo>
                      <a:pt x="1512" y="1435"/>
                    </a:lnTo>
                    <a:lnTo>
                      <a:pt x="923" y="1089"/>
                    </a:lnTo>
                    <a:lnTo>
                      <a:pt x="1" y="2703"/>
                    </a:lnTo>
                    <a:lnTo>
                      <a:pt x="577" y="3036"/>
                    </a:lnTo>
                    <a:lnTo>
                      <a:pt x="539" y="3215"/>
                    </a:lnTo>
                    <a:lnTo>
                      <a:pt x="513" y="3407"/>
                    </a:lnTo>
                    <a:lnTo>
                      <a:pt x="487" y="3599"/>
                    </a:lnTo>
                    <a:lnTo>
                      <a:pt x="487" y="3792"/>
                    </a:lnTo>
                    <a:lnTo>
                      <a:pt x="487" y="3984"/>
                    </a:lnTo>
                    <a:lnTo>
                      <a:pt x="513" y="4176"/>
                    </a:lnTo>
                    <a:lnTo>
                      <a:pt x="539" y="4355"/>
                    </a:lnTo>
                    <a:lnTo>
                      <a:pt x="577" y="4534"/>
                    </a:lnTo>
                    <a:lnTo>
                      <a:pt x="1" y="4880"/>
                    </a:lnTo>
                    <a:lnTo>
                      <a:pt x="923" y="6481"/>
                    </a:lnTo>
                    <a:lnTo>
                      <a:pt x="1512" y="6148"/>
                    </a:lnTo>
                    <a:lnTo>
                      <a:pt x="1653" y="6276"/>
                    </a:lnTo>
                    <a:lnTo>
                      <a:pt x="1794" y="6392"/>
                    </a:lnTo>
                    <a:lnTo>
                      <a:pt x="1948" y="6494"/>
                    </a:lnTo>
                    <a:lnTo>
                      <a:pt x="2114" y="6596"/>
                    </a:lnTo>
                    <a:lnTo>
                      <a:pt x="2281" y="6686"/>
                    </a:lnTo>
                    <a:lnTo>
                      <a:pt x="2447" y="6763"/>
                    </a:lnTo>
                    <a:lnTo>
                      <a:pt x="2626" y="6827"/>
                    </a:lnTo>
                    <a:lnTo>
                      <a:pt x="2819" y="6891"/>
                    </a:lnTo>
                    <a:lnTo>
                      <a:pt x="2819" y="7570"/>
                    </a:lnTo>
                    <a:lnTo>
                      <a:pt x="4663" y="7570"/>
                    </a:lnTo>
                    <a:lnTo>
                      <a:pt x="4663" y="6891"/>
                    </a:lnTo>
                    <a:lnTo>
                      <a:pt x="4855" y="6827"/>
                    </a:lnTo>
                    <a:lnTo>
                      <a:pt x="5021" y="6763"/>
                    </a:lnTo>
                    <a:lnTo>
                      <a:pt x="5201" y="6686"/>
                    </a:lnTo>
                    <a:lnTo>
                      <a:pt x="5367" y="6596"/>
                    </a:lnTo>
                    <a:lnTo>
                      <a:pt x="5534" y="6494"/>
                    </a:lnTo>
                    <a:lnTo>
                      <a:pt x="5687" y="6392"/>
                    </a:lnTo>
                    <a:lnTo>
                      <a:pt x="5828" y="6276"/>
                    </a:lnTo>
                    <a:lnTo>
                      <a:pt x="5969" y="6148"/>
                    </a:lnTo>
                    <a:lnTo>
                      <a:pt x="6558" y="6481"/>
                    </a:lnTo>
                    <a:lnTo>
                      <a:pt x="7481" y="4880"/>
                    </a:lnTo>
                    <a:lnTo>
                      <a:pt x="6891" y="4534"/>
                    </a:lnTo>
                    <a:lnTo>
                      <a:pt x="6930" y="4355"/>
                    </a:lnTo>
                    <a:lnTo>
                      <a:pt x="6968" y="4176"/>
                    </a:lnTo>
                    <a:lnTo>
                      <a:pt x="6981" y="3984"/>
                    </a:lnTo>
                    <a:lnTo>
                      <a:pt x="6994" y="3792"/>
                    </a:lnTo>
                    <a:lnTo>
                      <a:pt x="6981" y="3599"/>
                    </a:lnTo>
                    <a:lnTo>
                      <a:pt x="6968" y="3407"/>
                    </a:lnTo>
                    <a:lnTo>
                      <a:pt x="6930" y="3215"/>
                    </a:lnTo>
                    <a:lnTo>
                      <a:pt x="6891" y="3036"/>
                    </a:lnTo>
                    <a:lnTo>
                      <a:pt x="7481" y="2703"/>
                    </a:lnTo>
                    <a:lnTo>
                      <a:pt x="6558" y="1089"/>
                    </a:lnTo>
                    <a:lnTo>
                      <a:pt x="5969" y="1435"/>
                    </a:lnTo>
                    <a:lnTo>
                      <a:pt x="5828" y="1307"/>
                    </a:lnTo>
                    <a:lnTo>
                      <a:pt x="5687" y="1192"/>
                    </a:lnTo>
                    <a:lnTo>
                      <a:pt x="5534" y="1076"/>
                    </a:lnTo>
                    <a:lnTo>
                      <a:pt x="5367" y="987"/>
                    </a:lnTo>
                    <a:lnTo>
                      <a:pt x="5201" y="897"/>
                    </a:lnTo>
                    <a:lnTo>
                      <a:pt x="5021" y="820"/>
                    </a:lnTo>
                    <a:lnTo>
                      <a:pt x="4855" y="743"/>
                    </a:lnTo>
                    <a:lnTo>
                      <a:pt x="4663" y="679"/>
                    </a:lnTo>
                    <a:lnTo>
                      <a:pt x="46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939;p38">
                <a:extLst>
                  <a:ext uri="{FF2B5EF4-FFF2-40B4-BE49-F238E27FC236}">
                    <a16:creationId xmlns:a16="http://schemas.microsoft.com/office/drawing/2014/main" id="{D0056353-2949-469C-A522-C7657D5B646C}"/>
                  </a:ext>
                </a:extLst>
              </p:cNvPr>
              <p:cNvSpPr/>
              <p:nvPr/>
            </p:nvSpPr>
            <p:spPr>
              <a:xfrm>
                <a:off x="4089183" y="2915034"/>
                <a:ext cx="18047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28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7" y="39"/>
                    </a:lnTo>
                    <a:lnTo>
                      <a:pt x="244" y="90"/>
                    </a:lnTo>
                    <a:lnTo>
                      <a:pt x="167" y="167"/>
                    </a:lnTo>
                    <a:lnTo>
                      <a:pt x="90" y="244"/>
                    </a:lnTo>
                    <a:lnTo>
                      <a:pt x="39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39" y="781"/>
                    </a:lnTo>
                    <a:lnTo>
                      <a:pt x="90" y="884"/>
                    </a:lnTo>
                    <a:lnTo>
                      <a:pt x="167" y="961"/>
                    </a:lnTo>
                    <a:lnTo>
                      <a:pt x="244" y="1038"/>
                    </a:lnTo>
                    <a:lnTo>
                      <a:pt x="347" y="1089"/>
                    </a:lnTo>
                    <a:lnTo>
                      <a:pt x="449" y="1114"/>
                    </a:lnTo>
                    <a:lnTo>
                      <a:pt x="564" y="1127"/>
                    </a:lnTo>
                    <a:lnTo>
                      <a:pt x="680" y="1114"/>
                    </a:lnTo>
                    <a:lnTo>
                      <a:pt x="782" y="1089"/>
                    </a:lnTo>
                    <a:lnTo>
                      <a:pt x="885" y="1038"/>
                    </a:lnTo>
                    <a:lnTo>
                      <a:pt x="961" y="961"/>
                    </a:lnTo>
                    <a:lnTo>
                      <a:pt x="1038" y="884"/>
                    </a:lnTo>
                    <a:lnTo>
                      <a:pt x="1089" y="781"/>
                    </a:lnTo>
                    <a:lnTo>
                      <a:pt x="1115" y="679"/>
                    </a:lnTo>
                    <a:lnTo>
                      <a:pt x="1128" y="564"/>
                    </a:lnTo>
                    <a:lnTo>
                      <a:pt x="1115" y="448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61" y="167"/>
                    </a:lnTo>
                    <a:lnTo>
                      <a:pt x="885" y="90"/>
                    </a:lnTo>
                    <a:lnTo>
                      <a:pt x="782" y="39"/>
                    </a:lnTo>
                    <a:lnTo>
                      <a:pt x="680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940;p38">
                <a:extLst>
                  <a:ext uri="{FF2B5EF4-FFF2-40B4-BE49-F238E27FC236}">
                    <a16:creationId xmlns:a16="http://schemas.microsoft.com/office/drawing/2014/main" id="{24F2252B-7F2B-43AB-8441-9089114418CA}"/>
                  </a:ext>
                </a:extLst>
              </p:cNvPr>
              <p:cNvSpPr/>
              <p:nvPr/>
            </p:nvSpPr>
            <p:spPr>
              <a:xfrm>
                <a:off x="2949888" y="3850791"/>
                <a:ext cx="180472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1" extrusionOk="0">
                    <a:moveTo>
                      <a:pt x="564" y="1"/>
                    </a:moveTo>
                    <a:lnTo>
                      <a:pt x="449" y="13"/>
                    </a:lnTo>
                    <a:lnTo>
                      <a:pt x="346" y="52"/>
                    </a:lnTo>
                    <a:lnTo>
                      <a:pt x="244" y="103"/>
                    </a:lnTo>
                    <a:lnTo>
                      <a:pt x="167" y="167"/>
                    </a:lnTo>
                    <a:lnTo>
                      <a:pt x="90" y="257"/>
                    </a:lnTo>
                    <a:lnTo>
                      <a:pt x="39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39" y="795"/>
                    </a:lnTo>
                    <a:lnTo>
                      <a:pt x="90" y="884"/>
                    </a:lnTo>
                    <a:lnTo>
                      <a:pt x="167" y="974"/>
                    </a:lnTo>
                    <a:lnTo>
                      <a:pt x="244" y="1038"/>
                    </a:lnTo>
                    <a:lnTo>
                      <a:pt x="346" y="1089"/>
                    </a:lnTo>
                    <a:lnTo>
                      <a:pt x="449" y="1128"/>
                    </a:lnTo>
                    <a:lnTo>
                      <a:pt x="564" y="1140"/>
                    </a:lnTo>
                    <a:lnTo>
                      <a:pt x="679" y="1128"/>
                    </a:lnTo>
                    <a:lnTo>
                      <a:pt x="782" y="1089"/>
                    </a:lnTo>
                    <a:lnTo>
                      <a:pt x="884" y="1038"/>
                    </a:lnTo>
                    <a:lnTo>
                      <a:pt x="961" y="974"/>
                    </a:lnTo>
                    <a:lnTo>
                      <a:pt x="1038" y="884"/>
                    </a:lnTo>
                    <a:lnTo>
                      <a:pt x="1089" y="795"/>
                    </a:lnTo>
                    <a:lnTo>
                      <a:pt x="1128" y="679"/>
                    </a:lnTo>
                    <a:lnTo>
                      <a:pt x="1128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57"/>
                    </a:lnTo>
                    <a:lnTo>
                      <a:pt x="961" y="167"/>
                    </a:lnTo>
                    <a:lnTo>
                      <a:pt x="884" y="103"/>
                    </a:lnTo>
                    <a:lnTo>
                      <a:pt x="782" y="52"/>
                    </a:lnTo>
                    <a:lnTo>
                      <a:pt x="679" y="1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941;p38">
                <a:extLst>
                  <a:ext uri="{FF2B5EF4-FFF2-40B4-BE49-F238E27FC236}">
                    <a16:creationId xmlns:a16="http://schemas.microsoft.com/office/drawing/2014/main" id="{F2DE8F86-CBD4-48C0-A9A8-305FCE46F932}"/>
                  </a:ext>
                </a:extLst>
              </p:cNvPr>
              <p:cNvSpPr/>
              <p:nvPr/>
            </p:nvSpPr>
            <p:spPr>
              <a:xfrm>
                <a:off x="4136381" y="4714093"/>
                <a:ext cx="180472" cy="174624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140" extrusionOk="0">
                    <a:moveTo>
                      <a:pt x="564" y="0"/>
                    </a:moveTo>
                    <a:lnTo>
                      <a:pt x="449" y="13"/>
                    </a:lnTo>
                    <a:lnTo>
                      <a:pt x="346" y="51"/>
                    </a:lnTo>
                    <a:lnTo>
                      <a:pt x="244" y="102"/>
                    </a:lnTo>
                    <a:lnTo>
                      <a:pt x="167" y="167"/>
                    </a:lnTo>
                    <a:lnTo>
                      <a:pt x="90" y="256"/>
                    </a:lnTo>
                    <a:lnTo>
                      <a:pt x="39" y="346"/>
                    </a:lnTo>
                    <a:lnTo>
                      <a:pt x="13" y="461"/>
                    </a:lnTo>
                    <a:lnTo>
                      <a:pt x="0" y="576"/>
                    </a:lnTo>
                    <a:lnTo>
                      <a:pt x="13" y="679"/>
                    </a:lnTo>
                    <a:lnTo>
                      <a:pt x="39" y="794"/>
                    </a:lnTo>
                    <a:lnTo>
                      <a:pt x="90" y="884"/>
                    </a:lnTo>
                    <a:lnTo>
                      <a:pt x="167" y="973"/>
                    </a:lnTo>
                    <a:lnTo>
                      <a:pt x="244" y="1037"/>
                    </a:lnTo>
                    <a:lnTo>
                      <a:pt x="346" y="1089"/>
                    </a:lnTo>
                    <a:lnTo>
                      <a:pt x="449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82" y="1089"/>
                    </a:lnTo>
                    <a:lnTo>
                      <a:pt x="884" y="1037"/>
                    </a:lnTo>
                    <a:lnTo>
                      <a:pt x="961" y="973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15" y="679"/>
                    </a:lnTo>
                    <a:lnTo>
                      <a:pt x="1127" y="576"/>
                    </a:lnTo>
                    <a:lnTo>
                      <a:pt x="1115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61" y="167"/>
                    </a:lnTo>
                    <a:lnTo>
                      <a:pt x="884" y="102"/>
                    </a:lnTo>
                    <a:lnTo>
                      <a:pt x="782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942;p38">
                <a:extLst>
                  <a:ext uri="{FF2B5EF4-FFF2-40B4-BE49-F238E27FC236}">
                    <a16:creationId xmlns:a16="http://schemas.microsoft.com/office/drawing/2014/main" id="{FA1137C4-CD20-4E78-A61A-A4DDE5B62D23}"/>
                  </a:ext>
                </a:extLst>
              </p:cNvPr>
              <p:cNvSpPr/>
              <p:nvPr/>
            </p:nvSpPr>
            <p:spPr>
              <a:xfrm>
                <a:off x="4730585" y="4800332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77" y="1"/>
                    </a:moveTo>
                    <a:lnTo>
                      <a:pt x="462" y="13"/>
                    </a:lnTo>
                    <a:lnTo>
                      <a:pt x="346" y="39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4"/>
                    </a:lnTo>
                    <a:lnTo>
                      <a:pt x="52" y="346"/>
                    </a:lnTo>
                    <a:lnTo>
                      <a:pt x="13" y="449"/>
                    </a:lnTo>
                    <a:lnTo>
                      <a:pt x="1" y="564"/>
                    </a:lnTo>
                    <a:lnTo>
                      <a:pt x="13" y="679"/>
                    </a:lnTo>
                    <a:lnTo>
                      <a:pt x="52" y="782"/>
                    </a:lnTo>
                    <a:lnTo>
                      <a:pt x="103" y="884"/>
                    </a:lnTo>
                    <a:lnTo>
                      <a:pt x="167" y="961"/>
                    </a:lnTo>
                    <a:lnTo>
                      <a:pt x="257" y="1038"/>
                    </a:lnTo>
                    <a:lnTo>
                      <a:pt x="346" y="1089"/>
                    </a:lnTo>
                    <a:lnTo>
                      <a:pt x="462" y="1128"/>
                    </a:lnTo>
                    <a:lnTo>
                      <a:pt x="692" y="1128"/>
                    </a:lnTo>
                    <a:lnTo>
                      <a:pt x="795" y="1089"/>
                    </a:lnTo>
                    <a:lnTo>
                      <a:pt x="884" y="1038"/>
                    </a:lnTo>
                    <a:lnTo>
                      <a:pt x="974" y="961"/>
                    </a:lnTo>
                    <a:lnTo>
                      <a:pt x="1038" y="884"/>
                    </a:lnTo>
                    <a:lnTo>
                      <a:pt x="1089" y="782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9"/>
                    </a:lnTo>
                    <a:lnTo>
                      <a:pt x="1089" y="346"/>
                    </a:lnTo>
                    <a:lnTo>
                      <a:pt x="1038" y="244"/>
                    </a:lnTo>
                    <a:lnTo>
                      <a:pt x="974" y="167"/>
                    </a:lnTo>
                    <a:lnTo>
                      <a:pt x="884" y="90"/>
                    </a:lnTo>
                    <a:lnTo>
                      <a:pt x="795" y="39"/>
                    </a:lnTo>
                    <a:lnTo>
                      <a:pt x="692" y="13"/>
                    </a:lnTo>
                    <a:lnTo>
                      <a:pt x="5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943;p38">
                <a:extLst>
                  <a:ext uri="{FF2B5EF4-FFF2-40B4-BE49-F238E27FC236}">
                    <a16:creationId xmlns:a16="http://schemas.microsoft.com/office/drawing/2014/main" id="{1A26FA80-B10F-4835-8637-8A398125DBFF}"/>
                  </a:ext>
                </a:extLst>
              </p:cNvPr>
              <p:cNvSpPr/>
              <p:nvPr/>
            </p:nvSpPr>
            <p:spPr>
              <a:xfrm>
                <a:off x="4480681" y="4160818"/>
                <a:ext cx="182393" cy="174777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1" extrusionOk="0">
                    <a:moveTo>
                      <a:pt x="564" y="0"/>
                    </a:moveTo>
                    <a:lnTo>
                      <a:pt x="461" y="13"/>
                    </a:lnTo>
                    <a:lnTo>
                      <a:pt x="346" y="51"/>
                    </a:lnTo>
                    <a:lnTo>
                      <a:pt x="256" y="103"/>
                    </a:lnTo>
                    <a:lnTo>
                      <a:pt x="167" y="167"/>
                    </a:lnTo>
                    <a:lnTo>
                      <a:pt x="103" y="256"/>
                    </a:lnTo>
                    <a:lnTo>
                      <a:pt x="51" y="346"/>
                    </a:lnTo>
                    <a:lnTo>
                      <a:pt x="13" y="461"/>
                    </a:lnTo>
                    <a:lnTo>
                      <a:pt x="0" y="577"/>
                    </a:lnTo>
                    <a:lnTo>
                      <a:pt x="13" y="692"/>
                    </a:lnTo>
                    <a:lnTo>
                      <a:pt x="51" y="794"/>
                    </a:lnTo>
                    <a:lnTo>
                      <a:pt x="103" y="884"/>
                    </a:lnTo>
                    <a:lnTo>
                      <a:pt x="167" y="974"/>
                    </a:lnTo>
                    <a:lnTo>
                      <a:pt x="256" y="1038"/>
                    </a:lnTo>
                    <a:lnTo>
                      <a:pt x="346" y="1102"/>
                    </a:lnTo>
                    <a:lnTo>
                      <a:pt x="461" y="1127"/>
                    </a:lnTo>
                    <a:lnTo>
                      <a:pt x="564" y="1140"/>
                    </a:lnTo>
                    <a:lnTo>
                      <a:pt x="679" y="1127"/>
                    </a:lnTo>
                    <a:lnTo>
                      <a:pt x="794" y="1102"/>
                    </a:lnTo>
                    <a:lnTo>
                      <a:pt x="884" y="1038"/>
                    </a:lnTo>
                    <a:lnTo>
                      <a:pt x="973" y="974"/>
                    </a:lnTo>
                    <a:lnTo>
                      <a:pt x="1038" y="884"/>
                    </a:lnTo>
                    <a:lnTo>
                      <a:pt x="1089" y="794"/>
                    </a:lnTo>
                    <a:lnTo>
                      <a:pt x="1127" y="692"/>
                    </a:lnTo>
                    <a:lnTo>
                      <a:pt x="1140" y="577"/>
                    </a:lnTo>
                    <a:lnTo>
                      <a:pt x="1127" y="461"/>
                    </a:lnTo>
                    <a:lnTo>
                      <a:pt x="1089" y="346"/>
                    </a:lnTo>
                    <a:lnTo>
                      <a:pt x="1038" y="256"/>
                    </a:lnTo>
                    <a:lnTo>
                      <a:pt x="973" y="167"/>
                    </a:lnTo>
                    <a:lnTo>
                      <a:pt x="884" y="103"/>
                    </a:lnTo>
                    <a:lnTo>
                      <a:pt x="794" y="51"/>
                    </a:lnTo>
                    <a:lnTo>
                      <a:pt x="679" y="1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944;p38">
                <a:extLst>
                  <a:ext uri="{FF2B5EF4-FFF2-40B4-BE49-F238E27FC236}">
                    <a16:creationId xmlns:a16="http://schemas.microsoft.com/office/drawing/2014/main" id="{AAB73EAC-FFC3-463D-80E8-2834315C2A05}"/>
                  </a:ext>
                </a:extLst>
              </p:cNvPr>
              <p:cNvSpPr/>
              <p:nvPr/>
            </p:nvSpPr>
            <p:spPr>
              <a:xfrm>
                <a:off x="6166986" y="3764549"/>
                <a:ext cx="182552" cy="17278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8" extrusionOk="0">
                    <a:moveTo>
                      <a:pt x="565" y="0"/>
                    </a:moveTo>
                    <a:lnTo>
                      <a:pt x="462" y="13"/>
                    </a:lnTo>
                    <a:lnTo>
                      <a:pt x="347" y="38"/>
                    </a:lnTo>
                    <a:lnTo>
                      <a:pt x="257" y="90"/>
                    </a:lnTo>
                    <a:lnTo>
                      <a:pt x="167" y="167"/>
                    </a:lnTo>
                    <a:lnTo>
                      <a:pt x="103" y="243"/>
                    </a:lnTo>
                    <a:lnTo>
                      <a:pt x="52" y="346"/>
                    </a:lnTo>
                    <a:lnTo>
                      <a:pt x="14" y="448"/>
                    </a:lnTo>
                    <a:lnTo>
                      <a:pt x="1" y="564"/>
                    </a:lnTo>
                    <a:lnTo>
                      <a:pt x="14" y="679"/>
                    </a:lnTo>
                    <a:lnTo>
                      <a:pt x="52" y="781"/>
                    </a:lnTo>
                    <a:lnTo>
                      <a:pt x="103" y="884"/>
                    </a:lnTo>
                    <a:lnTo>
                      <a:pt x="167" y="973"/>
                    </a:lnTo>
                    <a:lnTo>
                      <a:pt x="257" y="1037"/>
                    </a:lnTo>
                    <a:lnTo>
                      <a:pt x="347" y="1089"/>
                    </a:lnTo>
                    <a:lnTo>
                      <a:pt x="462" y="1127"/>
                    </a:lnTo>
                    <a:lnTo>
                      <a:pt x="680" y="1127"/>
                    </a:lnTo>
                    <a:lnTo>
                      <a:pt x="795" y="1089"/>
                    </a:lnTo>
                    <a:lnTo>
                      <a:pt x="885" y="1037"/>
                    </a:lnTo>
                    <a:lnTo>
                      <a:pt x="974" y="973"/>
                    </a:lnTo>
                    <a:lnTo>
                      <a:pt x="1038" y="884"/>
                    </a:lnTo>
                    <a:lnTo>
                      <a:pt x="1090" y="781"/>
                    </a:lnTo>
                    <a:lnTo>
                      <a:pt x="1128" y="679"/>
                    </a:lnTo>
                    <a:lnTo>
                      <a:pt x="1141" y="564"/>
                    </a:lnTo>
                    <a:lnTo>
                      <a:pt x="1128" y="448"/>
                    </a:lnTo>
                    <a:lnTo>
                      <a:pt x="1090" y="346"/>
                    </a:lnTo>
                    <a:lnTo>
                      <a:pt x="1038" y="243"/>
                    </a:lnTo>
                    <a:lnTo>
                      <a:pt x="974" y="167"/>
                    </a:lnTo>
                    <a:lnTo>
                      <a:pt x="885" y="90"/>
                    </a:lnTo>
                    <a:lnTo>
                      <a:pt x="795" y="38"/>
                    </a:lnTo>
                    <a:lnTo>
                      <a:pt x="680" y="13"/>
                    </a:lnTo>
                    <a:lnTo>
                      <a:pt x="56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945;p38">
                <a:extLst>
                  <a:ext uri="{FF2B5EF4-FFF2-40B4-BE49-F238E27FC236}">
                    <a16:creationId xmlns:a16="http://schemas.microsoft.com/office/drawing/2014/main" id="{11CEDD64-0B69-447F-9BA3-AA441629397C}"/>
                  </a:ext>
                </a:extLst>
              </p:cNvPr>
              <p:cNvSpPr/>
              <p:nvPr/>
            </p:nvSpPr>
            <p:spPr>
              <a:xfrm>
                <a:off x="3406823" y="3642778"/>
                <a:ext cx="619017" cy="590812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3857" extrusionOk="0">
                    <a:moveTo>
                      <a:pt x="1935" y="1"/>
                    </a:moveTo>
                    <a:lnTo>
                      <a:pt x="1743" y="14"/>
                    </a:lnTo>
                    <a:lnTo>
                      <a:pt x="1551" y="39"/>
                    </a:lnTo>
                    <a:lnTo>
                      <a:pt x="1358" y="91"/>
                    </a:lnTo>
                    <a:lnTo>
                      <a:pt x="1179" y="155"/>
                    </a:lnTo>
                    <a:lnTo>
                      <a:pt x="1013" y="231"/>
                    </a:lnTo>
                    <a:lnTo>
                      <a:pt x="859" y="321"/>
                    </a:lnTo>
                    <a:lnTo>
                      <a:pt x="705" y="436"/>
                    </a:lnTo>
                    <a:lnTo>
                      <a:pt x="577" y="564"/>
                    </a:lnTo>
                    <a:lnTo>
                      <a:pt x="449" y="705"/>
                    </a:lnTo>
                    <a:lnTo>
                      <a:pt x="334" y="846"/>
                    </a:lnTo>
                    <a:lnTo>
                      <a:pt x="244" y="1013"/>
                    </a:lnTo>
                    <a:lnTo>
                      <a:pt x="154" y="1179"/>
                    </a:lnTo>
                    <a:lnTo>
                      <a:pt x="90" y="1359"/>
                    </a:lnTo>
                    <a:lnTo>
                      <a:pt x="39" y="1538"/>
                    </a:lnTo>
                    <a:lnTo>
                      <a:pt x="14" y="1730"/>
                    </a:lnTo>
                    <a:lnTo>
                      <a:pt x="1" y="1922"/>
                    </a:lnTo>
                    <a:lnTo>
                      <a:pt x="14" y="2127"/>
                    </a:lnTo>
                    <a:lnTo>
                      <a:pt x="39" y="2319"/>
                    </a:lnTo>
                    <a:lnTo>
                      <a:pt x="90" y="2498"/>
                    </a:lnTo>
                    <a:lnTo>
                      <a:pt x="154" y="2678"/>
                    </a:lnTo>
                    <a:lnTo>
                      <a:pt x="244" y="2844"/>
                    </a:lnTo>
                    <a:lnTo>
                      <a:pt x="334" y="3011"/>
                    </a:lnTo>
                    <a:lnTo>
                      <a:pt x="449" y="3152"/>
                    </a:lnTo>
                    <a:lnTo>
                      <a:pt x="577" y="3293"/>
                    </a:lnTo>
                    <a:lnTo>
                      <a:pt x="705" y="3421"/>
                    </a:lnTo>
                    <a:lnTo>
                      <a:pt x="859" y="3523"/>
                    </a:lnTo>
                    <a:lnTo>
                      <a:pt x="1013" y="3626"/>
                    </a:lnTo>
                    <a:lnTo>
                      <a:pt x="1179" y="3702"/>
                    </a:lnTo>
                    <a:lnTo>
                      <a:pt x="1358" y="3766"/>
                    </a:lnTo>
                    <a:lnTo>
                      <a:pt x="1551" y="3818"/>
                    </a:lnTo>
                    <a:lnTo>
                      <a:pt x="1743" y="3843"/>
                    </a:lnTo>
                    <a:lnTo>
                      <a:pt x="1935" y="3856"/>
                    </a:lnTo>
                    <a:lnTo>
                      <a:pt x="2127" y="3843"/>
                    </a:lnTo>
                    <a:lnTo>
                      <a:pt x="2319" y="3818"/>
                    </a:lnTo>
                    <a:lnTo>
                      <a:pt x="2511" y="3766"/>
                    </a:lnTo>
                    <a:lnTo>
                      <a:pt x="2690" y="3702"/>
                    </a:lnTo>
                    <a:lnTo>
                      <a:pt x="2857" y="3626"/>
                    </a:lnTo>
                    <a:lnTo>
                      <a:pt x="3011" y="3523"/>
                    </a:lnTo>
                    <a:lnTo>
                      <a:pt x="3164" y="3421"/>
                    </a:lnTo>
                    <a:lnTo>
                      <a:pt x="3292" y="3293"/>
                    </a:lnTo>
                    <a:lnTo>
                      <a:pt x="3420" y="3152"/>
                    </a:lnTo>
                    <a:lnTo>
                      <a:pt x="3536" y="3011"/>
                    </a:lnTo>
                    <a:lnTo>
                      <a:pt x="3625" y="2844"/>
                    </a:lnTo>
                    <a:lnTo>
                      <a:pt x="3715" y="2678"/>
                    </a:lnTo>
                    <a:lnTo>
                      <a:pt x="3779" y="2498"/>
                    </a:lnTo>
                    <a:lnTo>
                      <a:pt x="3830" y="2319"/>
                    </a:lnTo>
                    <a:lnTo>
                      <a:pt x="3856" y="2127"/>
                    </a:lnTo>
                    <a:lnTo>
                      <a:pt x="3869" y="1922"/>
                    </a:lnTo>
                    <a:lnTo>
                      <a:pt x="3856" y="1730"/>
                    </a:lnTo>
                    <a:lnTo>
                      <a:pt x="3830" y="1538"/>
                    </a:lnTo>
                    <a:lnTo>
                      <a:pt x="3779" y="1359"/>
                    </a:lnTo>
                    <a:lnTo>
                      <a:pt x="3715" y="1179"/>
                    </a:lnTo>
                    <a:lnTo>
                      <a:pt x="3625" y="1013"/>
                    </a:lnTo>
                    <a:lnTo>
                      <a:pt x="3536" y="846"/>
                    </a:lnTo>
                    <a:lnTo>
                      <a:pt x="3420" y="705"/>
                    </a:lnTo>
                    <a:lnTo>
                      <a:pt x="3292" y="564"/>
                    </a:lnTo>
                    <a:lnTo>
                      <a:pt x="3164" y="436"/>
                    </a:lnTo>
                    <a:lnTo>
                      <a:pt x="3011" y="321"/>
                    </a:lnTo>
                    <a:lnTo>
                      <a:pt x="2857" y="231"/>
                    </a:lnTo>
                    <a:lnTo>
                      <a:pt x="2690" y="155"/>
                    </a:lnTo>
                    <a:lnTo>
                      <a:pt x="2511" y="91"/>
                    </a:lnTo>
                    <a:lnTo>
                      <a:pt x="2319" y="39"/>
                    </a:lnTo>
                    <a:lnTo>
                      <a:pt x="2127" y="14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946;p38">
                <a:extLst>
                  <a:ext uri="{FF2B5EF4-FFF2-40B4-BE49-F238E27FC236}">
                    <a16:creationId xmlns:a16="http://schemas.microsoft.com/office/drawing/2014/main" id="{1C8783F9-37AF-453F-8688-E66ED61F4131}"/>
                  </a:ext>
                </a:extLst>
              </p:cNvPr>
              <p:cNvSpPr/>
              <p:nvPr/>
            </p:nvSpPr>
            <p:spPr>
              <a:xfrm>
                <a:off x="4617953" y="3154294"/>
                <a:ext cx="479660" cy="457239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85" extrusionOk="0">
                    <a:moveTo>
                      <a:pt x="1345" y="1"/>
                    </a:moveTo>
                    <a:lnTo>
                      <a:pt x="1191" y="26"/>
                    </a:lnTo>
                    <a:lnTo>
                      <a:pt x="1050" y="65"/>
                    </a:lnTo>
                    <a:lnTo>
                      <a:pt x="910" y="116"/>
                    </a:lnTo>
                    <a:lnTo>
                      <a:pt x="782" y="180"/>
                    </a:lnTo>
                    <a:lnTo>
                      <a:pt x="666" y="257"/>
                    </a:lnTo>
                    <a:lnTo>
                      <a:pt x="551" y="334"/>
                    </a:lnTo>
                    <a:lnTo>
                      <a:pt x="436" y="436"/>
                    </a:lnTo>
                    <a:lnTo>
                      <a:pt x="346" y="539"/>
                    </a:lnTo>
                    <a:lnTo>
                      <a:pt x="256" y="654"/>
                    </a:lnTo>
                    <a:lnTo>
                      <a:pt x="180" y="782"/>
                    </a:lnTo>
                    <a:lnTo>
                      <a:pt x="115" y="910"/>
                    </a:lnTo>
                    <a:lnTo>
                      <a:pt x="64" y="1051"/>
                    </a:lnTo>
                    <a:lnTo>
                      <a:pt x="26" y="1192"/>
                    </a:lnTo>
                    <a:lnTo>
                      <a:pt x="13" y="1333"/>
                    </a:lnTo>
                    <a:lnTo>
                      <a:pt x="0" y="1486"/>
                    </a:lnTo>
                    <a:lnTo>
                      <a:pt x="13" y="1640"/>
                    </a:lnTo>
                    <a:lnTo>
                      <a:pt x="26" y="1794"/>
                    </a:lnTo>
                    <a:lnTo>
                      <a:pt x="64" y="1935"/>
                    </a:lnTo>
                    <a:lnTo>
                      <a:pt x="115" y="2076"/>
                    </a:lnTo>
                    <a:lnTo>
                      <a:pt x="180" y="2204"/>
                    </a:lnTo>
                    <a:lnTo>
                      <a:pt x="256" y="2332"/>
                    </a:lnTo>
                    <a:lnTo>
                      <a:pt x="346" y="2447"/>
                    </a:lnTo>
                    <a:lnTo>
                      <a:pt x="436" y="2550"/>
                    </a:lnTo>
                    <a:lnTo>
                      <a:pt x="551" y="2652"/>
                    </a:lnTo>
                    <a:lnTo>
                      <a:pt x="666" y="2729"/>
                    </a:lnTo>
                    <a:lnTo>
                      <a:pt x="782" y="2806"/>
                    </a:lnTo>
                    <a:lnTo>
                      <a:pt x="910" y="2870"/>
                    </a:lnTo>
                    <a:lnTo>
                      <a:pt x="1050" y="2921"/>
                    </a:lnTo>
                    <a:lnTo>
                      <a:pt x="1191" y="2959"/>
                    </a:lnTo>
                    <a:lnTo>
                      <a:pt x="1345" y="2985"/>
                    </a:lnTo>
                    <a:lnTo>
                      <a:pt x="1652" y="2985"/>
                    </a:lnTo>
                    <a:lnTo>
                      <a:pt x="1793" y="2959"/>
                    </a:lnTo>
                    <a:lnTo>
                      <a:pt x="1947" y="2921"/>
                    </a:lnTo>
                    <a:lnTo>
                      <a:pt x="2075" y="2870"/>
                    </a:lnTo>
                    <a:lnTo>
                      <a:pt x="2216" y="2806"/>
                    </a:lnTo>
                    <a:lnTo>
                      <a:pt x="2331" y="2729"/>
                    </a:lnTo>
                    <a:lnTo>
                      <a:pt x="2447" y="2652"/>
                    </a:lnTo>
                    <a:lnTo>
                      <a:pt x="2549" y="2550"/>
                    </a:lnTo>
                    <a:lnTo>
                      <a:pt x="2651" y="2447"/>
                    </a:lnTo>
                    <a:lnTo>
                      <a:pt x="2741" y="2332"/>
                    </a:lnTo>
                    <a:lnTo>
                      <a:pt x="2818" y="2204"/>
                    </a:lnTo>
                    <a:lnTo>
                      <a:pt x="2882" y="2076"/>
                    </a:lnTo>
                    <a:lnTo>
                      <a:pt x="2920" y="1935"/>
                    </a:lnTo>
                    <a:lnTo>
                      <a:pt x="2959" y="1794"/>
                    </a:lnTo>
                    <a:lnTo>
                      <a:pt x="2984" y="1640"/>
                    </a:lnTo>
                    <a:lnTo>
                      <a:pt x="2997" y="1486"/>
                    </a:lnTo>
                    <a:lnTo>
                      <a:pt x="2984" y="1333"/>
                    </a:lnTo>
                    <a:lnTo>
                      <a:pt x="2959" y="1192"/>
                    </a:lnTo>
                    <a:lnTo>
                      <a:pt x="2920" y="1051"/>
                    </a:lnTo>
                    <a:lnTo>
                      <a:pt x="2882" y="910"/>
                    </a:lnTo>
                    <a:lnTo>
                      <a:pt x="2818" y="782"/>
                    </a:lnTo>
                    <a:lnTo>
                      <a:pt x="2741" y="654"/>
                    </a:lnTo>
                    <a:lnTo>
                      <a:pt x="2651" y="539"/>
                    </a:lnTo>
                    <a:lnTo>
                      <a:pt x="2549" y="436"/>
                    </a:lnTo>
                    <a:lnTo>
                      <a:pt x="2447" y="334"/>
                    </a:lnTo>
                    <a:lnTo>
                      <a:pt x="2331" y="257"/>
                    </a:lnTo>
                    <a:lnTo>
                      <a:pt x="2216" y="180"/>
                    </a:lnTo>
                    <a:lnTo>
                      <a:pt x="2075" y="116"/>
                    </a:lnTo>
                    <a:lnTo>
                      <a:pt x="1947" y="65"/>
                    </a:lnTo>
                    <a:lnTo>
                      <a:pt x="1793" y="26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947;p38">
                <a:extLst>
                  <a:ext uri="{FF2B5EF4-FFF2-40B4-BE49-F238E27FC236}">
                    <a16:creationId xmlns:a16="http://schemas.microsoft.com/office/drawing/2014/main" id="{1BE47770-2712-4CA4-9377-F57B66CF8853}"/>
                  </a:ext>
                </a:extLst>
              </p:cNvPr>
              <p:cNvSpPr/>
              <p:nvPr/>
            </p:nvSpPr>
            <p:spPr>
              <a:xfrm>
                <a:off x="4740825" y="3270096"/>
                <a:ext cx="233751" cy="22379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1461" extrusionOk="0">
                    <a:moveTo>
                      <a:pt x="731" y="0"/>
                    </a:moveTo>
                    <a:lnTo>
                      <a:pt x="577" y="26"/>
                    </a:lnTo>
                    <a:lnTo>
                      <a:pt x="449" y="64"/>
                    </a:lnTo>
                    <a:lnTo>
                      <a:pt x="321" y="128"/>
                    </a:lnTo>
                    <a:lnTo>
                      <a:pt x="218" y="218"/>
                    </a:lnTo>
                    <a:lnTo>
                      <a:pt x="129" y="333"/>
                    </a:lnTo>
                    <a:lnTo>
                      <a:pt x="52" y="449"/>
                    </a:lnTo>
                    <a:lnTo>
                      <a:pt x="14" y="590"/>
                    </a:lnTo>
                    <a:lnTo>
                      <a:pt x="1" y="730"/>
                    </a:lnTo>
                    <a:lnTo>
                      <a:pt x="14" y="884"/>
                    </a:lnTo>
                    <a:lnTo>
                      <a:pt x="52" y="1025"/>
                    </a:lnTo>
                    <a:lnTo>
                      <a:pt x="129" y="1140"/>
                    </a:lnTo>
                    <a:lnTo>
                      <a:pt x="218" y="1256"/>
                    </a:lnTo>
                    <a:lnTo>
                      <a:pt x="321" y="1345"/>
                    </a:lnTo>
                    <a:lnTo>
                      <a:pt x="449" y="1409"/>
                    </a:lnTo>
                    <a:lnTo>
                      <a:pt x="577" y="1448"/>
                    </a:lnTo>
                    <a:lnTo>
                      <a:pt x="731" y="1461"/>
                    </a:lnTo>
                    <a:lnTo>
                      <a:pt x="872" y="1448"/>
                    </a:lnTo>
                    <a:lnTo>
                      <a:pt x="1013" y="1409"/>
                    </a:lnTo>
                    <a:lnTo>
                      <a:pt x="1141" y="1345"/>
                    </a:lnTo>
                    <a:lnTo>
                      <a:pt x="1243" y="1256"/>
                    </a:lnTo>
                    <a:lnTo>
                      <a:pt x="1333" y="1140"/>
                    </a:lnTo>
                    <a:lnTo>
                      <a:pt x="1397" y="1025"/>
                    </a:lnTo>
                    <a:lnTo>
                      <a:pt x="1448" y="884"/>
                    </a:lnTo>
                    <a:lnTo>
                      <a:pt x="1461" y="730"/>
                    </a:lnTo>
                    <a:lnTo>
                      <a:pt x="1448" y="590"/>
                    </a:lnTo>
                    <a:lnTo>
                      <a:pt x="1397" y="449"/>
                    </a:lnTo>
                    <a:lnTo>
                      <a:pt x="1333" y="333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64"/>
                    </a:lnTo>
                    <a:lnTo>
                      <a:pt x="872" y="26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948;p38">
                <a:extLst>
                  <a:ext uri="{FF2B5EF4-FFF2-40B4-BE49-F238E27FC236}">
                    <a16:creationId xmlns:a16="http://schemas.microsoft.com/office/drawing/2014/main" id="{7C156463-5115-4E7D-980D-B9A20421BD03}"/>
                  </a:ext>
                </a:extLst>
              </p:cNvPr>
              <p:cNvSpPr/>
              <p:nvPr/>
            </p:nvSpPr>
            <p:spPr>
              <a:xfrm>
                <a:off x="3552414" y="3780173"/>
                <a:ext cx="327987" cy="314018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2050" extrusionOk="0">
                    <a:moveTo>
                      <a:pt x="1025" y="0"/>
                    </a:moveTo>
                    <a:lnTo>
                      <a:pt x="922" y="13"/>
                    </a:lnTo>
                    <a:lnTo>
                      <a:pt x="820" y="26"/>
                    </a:lnTo>
                    <a:lnTo>
                      <a:pt x="717" y="52"/>
                    </a:lnTo>
                    <a:lnTo>
                      <a:pt x="628" y="77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31"/>
                    </a:lnTo>
                    <a:lnTo>
                      <a:pt x="295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39" y="718"/>
                    </a:lnTo>
                    <a:lnTo>
                      <a:pt x="13" y="820"/>
                    </a:lnTo>
                    <a:lnTo>
                      <a:pt x="0" y="923"/>
                    </a:lnTo>
                    <a:lnTo>
                      <a:pt x="0" y="1025"/>
                    </a:lnTo>
                    <a:lnTo>
                      <a:pt x="0" y="1140"/>
                    </a:lnTo>
                    <a:lnTo>
                      <a:pt x="13" y="1230"/>
                    </a:lnTo>
                    <a:lnTo>
                      <a:pt x="39" y="1332"/>
                    </a:lnTo>
                    <a:lnTo>
                      <a:pt x="77" y="1435"/>
                    </a:lnTo>
                    <a:lnTo>
                      <a:pt x="128" y="1525"/>
                    </a:lnTo>
                    <a:lnTo>
                      <a:pt x="179" y="1601"/>
                    </a:lnTo>
                    <a:lnTo>
                      <a:pt x="231" y="1678"/>
                    </a:lnTo>
                    <a:lnTo>
                      <a:pt x="295" y="1755"/>
                    </a:lnTo>
                    <a:lnTo>
                      <a:pt x="372" y="1819"/>
                    </a:lnTo>
                    <a:lnTo>
                      <a:pt x="448" y="1883"/>
                    </a:lnTo>
                    <a:lnTo>
                      <a:pt x="538" y="1934"/>
                    </a:lnTo>
                    <a:lnTo>
                      <a:pt x="628" y="1973"/>
                    </a:lnTo>
                    <a:lnTo>
                      <a:pt x="717" y="2011"/>
                    </a:lnTo>
                    <a:lnTo>
                      <a:pt x="820" y="2037"/>
                    </a:lnTo>
                    <a:lnTo>
                      <a:pt x="922" y="2050"/>
                    </a:lnTo>
                    <a:lnTo>
                      <a:pt x="1127" y="2050"/>
                    </a:lnTo>
                    <a:lnTo>
                      <a:pt x="1230" y="2037"/>
                    </a:lnTo>
                    <a:lnTo>
                      <a:pt x="1332" y="2011"/>
                    </a:lnTo>
                    <a:lnTo>
                      <a:pt x="1422" y="1973"/>
                    </a:lnTo>
                    <a:lnTo>
                      <a:pt x="1511" y="1934"/>
                    </a:lnTo>
                    <a:lnTo>
                      <a:pt x="1601" y="1883"/>
                    </a:lnTo>
                    <a:lnTo>
                      <a:pt x="1678" y="1819"/>
                    </a:lnTo>
                    <a:lnTo>
                      <a:pt x="1755" y="1755"/>
                    </a:lnTo>
                    <a:lnTo>
                      <a:pt x="1819" y="1678"/>
                    </a:lnTo>
                    <a:lnTo>
                      <a:pt x="1870" y="1601"/>
                    </a:lnTo>
                    <a:lnTo>
                      <a:pt x="1921" y="1525"/>
                    </a:lnTo>
                    <a:lnTo>
                      <a:pt x="1973" y="1435"/>
                    </a:lnTo>
                    <a:lnTo>
                      <a:pt x="2011" y="1332"/>
                    </a:lnTo>
                    <a:lnTo>
                      <a:pt x="2037" y="1230"/>
                    </a:lnTo>
                    <a:lnTo>
                      <a:pt x="2049" y="1140"/>
                    </a:lnTo>
                    <a:lnTo>
                      <a:pt x="2049" y="1025"/>
                    </a:lnTo>
                    <a:lnTo>
                      <a:pt x="2049" y="923"/>
                    </a:lnTo>
                    <a:lnTo>
                      <a:pt x="2037" y="820"/>
                    </a:lnTo>
                    <a:lnTo>
                      <a:pt x="2011" y="718"/>
                    </a:lnTo>
                    <a:lnTo>
                      <a:pt x="1973" y="628"/>
                    </a:lnTo>
                    <a:lnTo>
                      <a:pt x="1921" y="538"/>
                    </a:lnTo>
                    <a:lnTo>
                      <a:pt x="1870" y="462"/>
                    </a:lnTo>
                    <a:lnTo>
                      <a:pt x="1819" y="372"/>
                    </a:lnTo>
                    <a:lnTo>
                      <a:pt x="1755" y="308"/>
                    </a:lnTo>
                    <a:lnTo>
                      <a:pt x="1678" y="231"/>
                    </a:lnTo>
                    <a:lnTo>
                      <a:pt x="1601" y="180"/>
                    </a:lnTo>
                    <a:lnTo>
                      <a:pt x="1511" y="129"/>
                    </a:lnTo>
                    <a:lnTo>
                      <a:pt x="1422" y="77"/>
                    </a:lnTo>
                    <a:lnTo>
                      <a:pt x="1332" y="52"/>
                    </a:lnTo>
                    <a:lnTo>
                      <a:pt x="1230" y="26"/>
                    </a:lnTo>
                    <a:lnTo>
                      <a:pt x="1127" y="13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949;p38">
                <a:extLst>
                  <a:ext uri="{FF2B5EF4-FFF2-40B4-BE49-F238E27FC236}">
                    <a16:creationId xmlns:a16="http://schemas.microsoft.com/office/drawing/2014/main" id="{62C13548-01B5-4B2A-ADF1-61BEEAE7DFAE}"/>
                  </a:ext>
                </a:extLst>
              </p:cNvPr>
              <p:cNvSpPr/>
              <p:nvPr/>
            </p:nvSpPr>
            <p:spPr>
              <a:xfrm>
                <a:off x="5156803" y="3850788"/>
                <a:ext cx="830045" cy="794692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5188" extrusionOk="0">
                    <a:moveTo>
                      <a:pt x="2601" y="1"/>
                    </a:moveTo>
                    <a:lnTo>
                      <a:pt x="2332" y="13"/>
                    </a:lnTo>
                    <a:lnTo>
                      <a:pt x="2076" y="52"/>
                    </a:lnTo>
                    <a:lnTo>
                      <a:pt x="1832" y="116"/>
                    </a:lnTo>
                    <a:lnTo>
                      <a:pt x="1589" y="205"/>
                    </a:lnTo>
                    <a:lnTo>
                      <a:pt x="1358" y="321"/>
                    </a:lnTo>
                    <a:lnTo>
                      <a:pt x="1153" y="449"/>
                    </a:lnTo>
                    <a:lnTo>
                      <a:pt x="948" y="590"/>
                    </a:lnTo>
                    <a:lnTo>
                      <a:pt x="769" y="769"/>
                    </a:lnTo>
                    <a:lnTo>
                      <a:pt x="603" y="948"/>
                    </a:lnTo>
                    <a:lnTo>
                      <a:pt x="449" y="1140"/>
                    </a:lnTo>
                    <a:lnTo>
                      <a:pt x="321" y="1358"/>
                    </a:lnTo>
                    <a:lnTo>
                      <a:pt x="206" y="1589"/>
                    </a:lnTo>
                    <a:lnTo>
                      <a:pt x="129" y="1819"/>
                    </a:lnTo>
                    <a:lnTo>
                      <a:pt x="65" y="2075"/>
                    </a:lnTo>
                    <a:lnTo>
                      <a:pt x="13" y="2332"/>
                    </a:lnTo>
                    <a:lnTo>
                      <a:pt x="1" y="2601"/>
                    </a:lnTo>
                    <a:lnTo>
                      <a:pt x="13" y="2857"/>
                    </a:lnTo>
                    <a:lnTo>
                      <a:pt x="65" y="3126"/>
                    </a:lnTo>
                    <a:lnTo>
                      <a:pt x="129" y="3369"/>
                    </a:lnTo>
                    <a:lnTo>
                      <a:pt x="206" y="3612"/>
                    </a:lnTo>
                    <a:lnTo>
                      <a:pt x="321" y="3830"/>
                    </a:lnTo>
                    <a:lnTo>
                      <a:pt x="449" y="4048"/>
                    </a:lnTo>
                    <a:lnTo>
                      <a:pt x="603" y="4253"/>
                    </a:lnTo>
                    <a:lnTo>
                      <a:pt x="769" y="4432"/>
                    </a:lnTo>
                    <a:lnTo>
                      <a:pt x="948" y="4599"/>
                    </a:lnTo>
                    <a:lnTo>
                      <a:pt x="1153" y="4752"/>
                    </a:lnTo>
                    <a:lnTo>
                      <a:pt x="1358" y="4880"/>
                    </a:lnTo>
                    <a:lnTo>
                      <a:pt x="1589" y="4983"/>
                    </a:lnTo>
                    <a:lnTo>
                      <a:pt x="1832" y="5072"/>
                    </a:lnTo>
                    <a:lnTo>
                      <a:pt x="2076" y="5137"/>
                    </a:lnTo>
                    <a:lnTo>
                      <a:pt x="2332" y="5175"/>
                    </a:lnTo>
                    <a:lnTo>
                      <a:pt x="2601" y="5188"/>
                    </a:lnTo>
                    <a:lnTo>
                      <a:pt x="2870" y="5175"/>
                    </a:lnTo>
                    <a:lnTo>
                      <a:pt x="3126" y="5137"/>
                    </a:lnTo>
                    <a:lnTo>
                      <a:pt x="3369" y="5072"/>
                    </a:lnTo>
                    <a:lnTo>
                      <a:pt x="3613" y="4983"/>
                    </a:lnTo>
                    <a:lnTo>
                      <a:pt x="3830" y="4880"/>
                    </a:lnTo>
                    <a:lnTo>
                      <a:pt x="4048" y="4752"/>
                    </a:lnTo>
                    <a:lnTo>
                      <a:pt x="4253" y="4599"/>
                    </a:lnTo>
                    <a:lnTo>
                      <a:pt x="4432" y="4432"/>
                    </a:lnTo>
                    <a:lnTo>
                      <a:pt x="4599" y="4253"/>
                    </a:lnTo>
                    <a:lnTo>
                      <a:pt x="4752" y="4048"/>
                    </a:lnTo>
                    <a:lnTo>
                      <a:pt x="4880" y="3830"/>
                    </a:lnTo>
                    <a:lnTo>
                      <a:pt x="4996" y="3612"/>
                    </a:lnTo>
                    <a:lnTo>
                      <a:pt x="5073" y="3369"/>
                    </a:lnTo>
                    <a:lnTo>
                      <a:pt x="5137" y="3126"/>
                    </a:lnTo>
                    <a:lnTo>
                      <a:pt x="5175" y="2857"/>
                    </a:lnTo>
                    <a:lnTo>
                      <a:pt x="5188" y="2601"/>
                    </a:lnTo>
                    <a:lnTo>
                      <a:pt x="5175" y="2332"/>
                    </a:lnTo>
                    <a:lnTo>
                      <a:pt x="5137" y="2075"/>
                    </a:lnTo>
                    <a:lnTo>
                      <a:pt x="5073" y="1819"/>
                    </a:lnTo>
                    <a:lnTo>
                      <a:pt x="4996" y="1589"/>
                    </a:lnTo>
                    <a:lnTo>
                      <a:pt x="4880" y="1358"/>
                    </a:lnTo>
                    <a:lnTo>
                      <a:pt x="4752" y="1140"/>
                    </a:lnTo>
                    <a:lnTo>
                      <a:pt x="4599" y="948"/>
                    </a:lnTo>
                    <a:lnTo>
                      <a:pt x="4432" y="769"/>
                    </a:lnTo>
                    <a:lnTo>
                      <a:pt x="4253" y="590"/>
                    </a:lnTo>
                    <a:lnTo>
                      <a:pt x="4048" y="449"/>
                    </a:lnTo>
                    <a:lnTo>
                      <a:pt x="3830" y="321"/>
                    </a:lnTo>
                    <a:lnTo>
                      <a:pt x="3613" y="205"/>
                    </a:lnTo>
                    <a:lnTo>
                      <a:pt x="3369" y="116"/>
                    </a:lnTo>
                    <a:lnTo>
                      <a:pt x="3126" y="52"/>
                    </a:lnTo>
                    <a:lnTo>
                      <a:pt x="2870" y="13"/>
                    </a:lnTo>
                    <a:lnTo>
                      <a:pt x="2601" y="1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950;p38">
                <a:extLst>
                  <a:ext uri="{FF2B5EF4-FFF2-40B4-BE49-F238E27FC236}">
                    <a16:creationId xmlns:a16="http://schemas.microsoft.com/office/drawing/2014/main" id="{9A94874A-188A-4828-9262-11FF75E9B769}"/>
                  </a:ext>
                </a:extLst>
              </p:cNvPr>
              <p:cNvSpPr/>
              <p:nvPr/>
            </p:nvSpPr>
            <p:spPr>
              <a:xfrm>
                <a:off x="5423186" y="4105827"/>
                <a:ext cx="299348" cy="284606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58" extrusionOk="0">
                    <a:moveTo>
                      <a:pt x="846" y="1"/>
                    </a:moveTo>
                    <a:lnTo>
                      <a:pt x="744" y="26"/>
                    </a:lnTo>
                    <a:lnTo>
                      <a:pt x="654" y="39"/>
                    </a:lnTo>
                    <a:lnTo>
                      <a:pt x="577" y="77"/>
                    </a:lnTo>
                    <a:lnTo>
                      <a:pt x="487" y="116"/>
                    </a:lnTo>
                    <a:lnTo>
                      <a:pt x="411" y="154"/>
                    </a:lnTo>
                    <a:lnTo>
                      <a:pt x="347" y="218"/>
                    </a:lnTo>
                    <a:lnTo>
                      <a:pt x="282" y="270"/>
                    </a:lnTo>
                    <a:lnTo>
                      <a:pt x="218" y="334"/>
                    </a:lnTo>
                    <a:lnTo>
                      <a:pt x="167" y="410"/>
                    </a:lnTo>
                    <a:lnTo>
                      <a:pt x="116" y="487"/>
                    </a:lnTo>
                    <a:lnTo>
                      <a:pt x="78" y="564"/>
                    </a:lnTo>
                    <a:lnTo>
                      <a:pt x="52" y="654"/>
                    </a:lnTo>
                    <a:lnTo>
                      <a:pt x="26" y="743"/>
                    </a:lnTo>
                    <a:lnTo>
                      <a:pt x="14" y="833"/>
                    </a:lnTo>
                    <a:lnTo>
                      <a:pt x="1" y="936"/>
                    </a:lnTo>
                    <a:lnTo>
                      <a:pt x="14" y="1025"/>
                    </a:lnTo>
                    <a:lnTo>
                      <a:pt x="26" y="1115"/>
                    </a:lnTo>
                    <a:lnTo>
                      <a:pt x="52" y="1205"/>
                    </a:lnTo>
                    <a:lnTo>
                      <a:pt x="78" y="1294"/>
                    </a:lnTo>
                    <a:lnTo>
                      <a:pt x="116" y="1371"/>
                    </a:lnTo>
                    <a:lnTo>
                      <a:pt x="167" y="1448"/>
                    </a:lnTo>
                    <a:lnTo>
                      <a:pt x="218" y="1525"/>
                    </a:lnTo>
                    <a:lnTo>
                      <a:pt x="282" y="1589"/>
                    </a:lnTo>
                    <a:lnTo>
                      <a:pt x="347" y="1653"/>
                    </a:lnTo>
                    <a:lnTo>
                      <a:pt x="411" y="1704"/>
                    </a:lnTo>
                    <a:lnTo>
                      <a:pt x="487" y="1755"/>
                    </a:lnTo>
                    <a:lnTo>
                      <a:pt x="577" y="1794"/>
                    </a:lnTo>
                    <a:lnTo>
                      <a:pt x="654" y="1819"/>
                    </a:lnTo>
                    <a:lnTo>
                      <a:pt x="744" y="1845"/>
                    </a:lnTo>
                    <a:lnTo>
                      <a:pt x="846" y="1858"/>
                    </a:lnTo>
                    <a:lnTo>
                      <a:pt x="1025" y="1858"/>
                    </a:lnTo>
                    <a:lnTo>
                      <a:pt x="1128" y="1845"/>
                    </a:lnTo>
                    <a:lnTo>
                      <a:pt x="1217" y="1819"/>
                    </a:lnTo>
                    <a:lnTo>
                      <a:pt x="1294" y="1794"/>
                    </a:lnTo>
                    <a:lnTo>
                      <a:pt x="1384" y="1755"/>
                    </a:lnTo>
                    <a:lnTo>
                      <a:pt x="1461" y="1704"/>
                    </a:lnTo>
                    <a:lnTo>
                      <a:pt x="1525" y="1653"/>
                    </a:lnTo>
                    <a:lnTo>
                      <a:pt x="1589" y="1589"/>
                    </a:lnTo>
                    <a:lnTo>
                      <a:pt x="1653" y="1525"/>
                    </a:lnTo>
                    <a:lnTo>
                      <a:pt x="1704" y="1448"/>
                    </a:lnTo>
                    <a:lnTo>
                      <a:pt x="1755" y="1371"/>
                    </a:lnTo>
                    <a:lnTo>
                      <a:pt x="1794" y="1294"/>
                    </a:lnTo>
                    <a:lnTo>
                      <a:pt x="1819" y="1205"/>
                    </a:lnTo>
                    <a:lnTo>
                      <a:pt x="1845" y="1115"/>
                    </a:lnTo>
                    <a:lnTo>
                      <a:pt x="1858" y="1025"/>
                    </a:lnTo>
                    <a:lnTo>
                      <a:pt x="1871" y="936"/>
                    </a:lnTo>
                    <a:lnTo>
                      <a:pt x="1858" y="833"/>
                    </a:lnTo>
                    <a:lnTo>
                      <a:pt x="1845" y="743"/>
                    </a:lnTo>
                    <a:lnTo>
                      <a:pt x="1819" y="654"/>
                    </a:lnTo>
                    <a:lnTo>
                      <a:pt x="1794" y="564"/>
                    </a:lnTo>
                    <a:lnTo>
                      <a:pt x="1755" y="487"/>
                    </a:lnTo>
                    <a:lnTo>
                      <a:pt x="1704" y="410"/>
                    </a:lnTo>
                    <a:lnTo>
                      <a:pt x="1653" y="334"/>
                    </a:lnTo>
                    <a:lnTo>
                      <a:pt x="1589" y="270"/>
                    </a:lnTo>
                    <a:lnTo>
                      <a:pt x="1525" y="218"/>
                    </a:lnTo>
                    <a:lnTo>
                      <a:pt x="1461" y="154"/>
                    </a:lnTo>
                    <a:lnTo>
                      <a:pt x="1384" y="116"/>
                    </a:lnTo>
                    <a:lnTo>
                      <a:pt x="1294" y="77"/>
                    </a:lnTo>
                    <a:lnTo>
                      <a:pt x="1217" y="39"/>
                    </a:lnTo>
                    <a:lnTo>
                      <a:pt x="1128" y="26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951;p38">
                <a:extLst>
                  <a:ext uri="{FF2B5EF4-FFF2-40B4-BE49-F238E27FC236}">
                    <a16:creationId xmlns:a16="http://schemas.microsoft.com/office/drawing/2014/main" id="{EC7A64D5-4807-4878-8715-1DCE52958AA5}"/>
                  </a:ext>
                </a:extLst>
              </p:cNvPr>
              <p:cNvSpPr/>
              <p:nvPr/>
            </p:nvSpPr>
            <p:spPr>
              <a:xfrm>
                <a:off x="1517489" y="6024520"/>
                <a:ext cx="6262466" cy="2073893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539" extrusionOk="0">
                    <a:moveTo>
                      <a:pt x="3638" y="1"/>
                    </a:moveTo>
                    <a:lnTo>
                      <a:pt x="3446" y="14"/>
                    </a:lnTo>
                    <a:lnTo>
                      <a:pt x="3267" y="26"/>
                    </a:lnTo>
                    <a:lnTo>
                      <a:pt x="3088" y="52"/>
                    </a:lnTo>
                    <a:lnTo>
                      <a:pt x="2908" y="78"/>
                    </a:lnTo>
                    <a:lnTo>
                      <a:pt x="2729" y="116"/>
                    </a:lnTo>
                    <a:lnTo>
                      <a:pt x="2563" y="167"/>
                    </a:lnTo>
                    <a:lnTo>
                      <a:pt x="2383" y="231"/>
                    </a:lnTo>
                    <a:lnTo>
                      <a:pt x="2230" y="295"/>
                    </a:lnTo>
                    <a:lnTo>
                      <a:pt x="2063" y="359"/>
                    </a:lnTo>
                    <a:lnTo>
                      <a:pt x="1909" y="449"/>
                    </a:lnTo>
                    <a:lnTo>
                      <a:pt x="1756" y="526"/>
                    </a:lnTo>
                    <a:lnTo>
                      <a:pt x="1602" y="628"/>
                    </a:lnTo>
                    <a:lnTo>
                      <a:pt x="1461" y="731"/>
                    </a:lnTo>
                    <a:lnTo>
                      <a:pt x="1333" y="833"/>
                    </a:lnTo>
                    <a:lnTo>
                      <a:pt x="1192" y="948"/>
                    </a:lnTo>
                    <a:lnTo>
                      <a:pt x="1064" y="1064"/>
                    </a:lnTo>
                    <a:lnTo>
                      <a:pt x="949" y="1192"/>
                    </a:lnTo>
                    <a:lnTo>
                      <a:pt x="833" y="1333"/>
                    </a:lnTo>
                    <a:lnTo>
                      <a:pt x="731" y="1461"/>
                    </a:lnTo>
                    <a:lnTo>
                      <a:pt x="629" y="1602"/>
                    </a:lnTo>
                    <a:lnTo>
                      <a:pt x="526" y="1755"/>
                    </a:lnTo>
                    <a:lnTo>
                      <a:pt x="449" y="1909"/>
                    </a:lnTo>
                    <a:lnTo>
                      <a:pt x="360" y="2063"/>
                    </a:lnTo>
                    <a:lnTo>
                      <a:pt x="296" y="2229"/>
                    </a:lnTo>
                    <a:lnTo>
                      <a:pt x="231" y="2396"/>
                    </a:lnTo>
                    <a:lnTo>
                      <a:pt x="167" y="2562"/>
                    </a:lnTo>
                    <a:lnTo>
                      <a:pt x="116" y="2729"/>
                    </a:lnTo>
                    <a:lnTo>
                      <a:pt x="78" y="2908"/>
                    </a:lnTo>
                    <a:lnTo>
                      <a:pt x="52" y="3087"/>
                    </a:lnTo>
                    <a:lnTo>
                      <a:pt x="27" y="3267"/>
                    </a:lnTo>
                    <a:lnTo>
                      <a:pt x="14" y="3459"/>
                    </a:lnTo>
                    <a:lnTo>
                      <a:pt x="1" y="3638"/>
                    </a:lnTo>
                    <a:lnTo>
                      <a:pt x="1" y="9901"/>
                    </a:lnTo>
                    <a:lnTo>
                      <a:pt x="14" y="10093"/>
                    </a:lnTo>
                    <a:lnTo>
                      <a:pt x="27" y="10273"/>
                    </a:lnTo>
                    <a:lnTo>
                      <a:pt x="52" y="10465"/>
                    </a:lnTo>
                    <a:lnTo>
                      <a:pt x="78" y="10644"/>
                    </a:lnTo>
                    <a:lnTo>
                      <a:pt x="116" y="10811"/>
                    </a:lnTo>
                    <a:lnTo>
                      <a:pt x="167" y="10990"/>
                    </a:lnTo>
                    <a:lnTo>
                      <a:pt x="231" y="11156"/>
                    </a:lnTo>
                    <a:lnTo>
                      <a:pt x="296" y="11323"/>
                    </a:lnTo>
                    <a:lnTo>
                      <a:pt x="360" y="11477"/>
                    </a:lnTo>
                    <a:lnTo>
                      <a:pt x="449" y="11643"/>
                    </a:lnTo>
                    <a:lnTo>
                      <a:pt x="526" y="11797"/>
                    </a:lnTo>
                    <a:lnTo>
                      <a:pt x="629" y="11938"/>
                    </a:lnTo>
                    <a:lnTo>
                      <a:pt x="731" y="12079"/>
                    </a:lnTo>
                    <a:lnTo>
                      <a:pt x="833" y="12219"/>
                    </a:lnTo>
                    <a:lnTo>
                      <a:pt x="949" y="12348"/>
                    </a:lnTo>
                    <a:lnTo>
                      <a:pt x="1064" y="12476"/>
                    </a:lnTo>
                    <a:lnTo>
                      <a:pt x="1192" y="12591"/>
                    </a:lnTo>
                    <a:lnTo>
                      <a:pt x="1333" y="12706"/>
                    </a:lnTo>
                    <a:lnTo>
                      <a:pt x="1461" y="12821"/>
                    </a:lnTo>
                    <a:lnTo>
                      <a:pt x="1602" y="12924"/>
                    </a:lnTo>
                    <a:lnTo>
                      <a:pt x="1756" y="13014"/>
                    </a:lnTo>
                    <a:lnTo>
                      <a:pt x="1909" y="13103"/>
                    </a:lnTo>
                    <a:lnTo>
                      <a:pt x="2063" y="13180"/>
                    </a:lnTo>
                    <a:lnTo>
                      <a:pt x="2230" y="13257"/>
                    </a:lnTo>
                    <a:lnTo>
                      <a:pt x="2383" y="13321"/>
                    </a:lnTo>
                    <a:lnTo>
                      <a:pt x="2563" y="13372"/>
                    </a:lnTo>
                    <a:lnTo>
                      <a:pt x="2729" y="13423"/>
                    </a:lnTo>
                    <a:lnTo>
                      <a:pt x="2908" y="13462"/>
                    </a:lnTo>
                    <a:lnTo>
                      <a:pt x="3088" y="13500"/>
                    </a:lnTo>
                    <a:lnTo>
                      <a:pt x="3267" y="13526"/>
                    </a:lnTo>
                    <a:lnTo>
                      <a:pt x="3446" y="13539"/>
                    </a:lnTo>
                    <a:lnTo>
                      <a:pt x="35696" y="13539"/>
                    </a:lnTo>
                    <a:lnTo>
                      <a:pt x="35889" y="13526"/>
                    </a:lnTo>
                    <a:lnTo>
                      <a:pt x="36068" y="13500"/>
                    </a:lnTo>
                    <a:lnTo>
                      <a:pt x="36247" y="13462"/>
                    </a:lnTo>
                    <a:lnTo>
                      <a:pt x="36414" y="13423"/>
                    </a:lnTo>
                    <a:lnTo>
                      <a:pt x="36593" y="13372"/>
                    </a:lnTo>
                    <a:lnTo>
                      <a:pt x="36759" y="13321"/>
                    </a:lnTo>
                    <a:lnTo>
                      <a:pt x="36926" y="13257"/>
                    </a:lnTo>
                    <a:lnTo>
                      <a:pt x="37092" y="13180"/>
                    </a:lnTo>
                    <a:lnTo>
                      <a:pt x="37246" y="13103"/>
                    </a:lnTo>
                    <a:lnTo>
                      <a:pt x="37400" y="13014"/>
                    </a:lnTo>
                    <a:lnTo>
                      <a:pt x="37541" y="12924"/>
                    </a:lnTo>
                    <a:lnTo>
                      <a:pt x="37682" y="12821"/>
                    </a:lnTo>
                    <a:lnTo>
                      <a:pt x="37823" y="12706"/>
                    </a:lnTo>
                    <a:lnTo>
                      <a:pt x="37951" y="12591"/>
                    </a:lnTo>
                    <a:lnTo>
                      <a:pt x="38079" y="12476"/>
                    </a:lnTo>
                    <a:lnTo>
                      <a:pt x="38207" y="12348"/>
                    </a:lnTo>
                    <a:lnTo>
                      <a:pt x="38322" y="12219"/>
                    </a:lnTo>
                    <a:lnTo>
                      <a:pt x="38424" y="12079"/>
                    </a:lnTo>
                    <a:lnTo>
                      <a:pt x="38527" y="11938"/>
                    </a:lnTo>
                    <a:lnTo>
                      <a:pt x="38617" y="11797"/>
                    </a:lnTo>
                    <a:lnTo>
                      <a:pt x="38706" y="11643"/>
                    </a:lnTo>
                    <a:lnTo>
                      <a:pt x="38783" y="11477"/>
                    </a:lnTo>
                    <a:lnTo>
                      <a:pt x="38860" y="11323"/>
                    </a:lnTo>
                    <a:lnTo>
                      <a:pt x="38924" y="11156"/>
                    </a:lnTo>
                    <a:lnTo>
                      <a:pt x="38988" y="10990"/>
                    </a:lnTo>
                    <a:lnTo>
                      <a:pt x="39026" y="10811"/>
                    </a:lnTo>
                    <a:lnTo>
                      <a:pt x="39078" y="10644"/>
                    </a:lnTo>
                    <a:lnTo>
                      <a:pt x="39103" y="10465"/>
                    </a:lnTo>
                    <a:lnTo>
                      <a:pt x="39129" y="10273"/>
                    </a:lnTo>
                    <a:lnTo>
                      <a:pt x="39142" y="10093"/>
                    </a:lnTo>
                    <a:lnTo>
                      <a:pt x="39142" y="9901"/>
                    </a:lnTo>
                    <a:lnTo>
                      <a:pt x="39142" y="3638"/>
                    </a:lnTo>
                    <a:lnTo>
                      <a:pt x="39142" y="3459"/>
                    </a:lnTo>
                    <a:lnTo>
                      <a:pt x="39129" y="3267"/>
                    </a:lnTo>
                    <a:lnTo>
                      <a:pt x="39103" y="3087"/>
                    </a:lnTo>
                    <a:lnTo>
                      <a:pt x="39078" y="2908"/>
                    </a:lnTo>
                    <a:lnTo>
                      <a:pt x="39026" y="2729"/>
                    </a:lnTo>
                    <a:lnTo>
                      <a:pt x="38988" y="2562"/>
                    </a:lnTo>
                    <a:lnTo>
                      <a:pt x="38924" y="2396"/>
                    </a:lnTo>
                    <a:lnTo>
                      <a:pt x="38860" y="2229"/>
                    </a:lnTo>
                    <a:lnTo>
                      <a:pt x="38783" y="2063"/>
                    </a:lnTo>
                    <a:lnTo>
                      <a:pt x="38706" y="1909"/>
                    </a:lnTo>
                    <a:lnTo>
                      <a:pt x="38617" y="1755"/>
                    </a:lnTo>
                    <a:lnTo>
                      <a:pt x="38527" y="1602"/>
                    </a:lnTo>
                    <a:lnTo>
                      <a:pt x="38424" y="1461"/>
                    </a:lnTo>
                    <a:lnTo>
                      <a:pt x="38322" y="1333"/>
                    </a:lnTo>
                    <a:lnTo>
                      <a:pt x="38207" y="1192"/>
                    </a:lnTo>
                    <a:lnTo>
                      <a:pt x="38079" y="1064"/>
                    </a:lnTo>
                    <a:lnTo>
                      <a:pt x="37951" y="948"/>
                    </a:lnTo>
                    <a:lnTo>
                      <a:pt x="37823" y="833"/>
                    </a:lnTo>
                    <a:lnTo>
                      <a:pt x="37682" y="731"/>
                    </a:lnTo>
                    <a:lnTo>
                      <a:pt x="37541" y="628"/>
                    </a:lnTo>
                    <a:lnTo>
                      <a:pt x="37400" y="526"/>
                    </a:lnTo>
                    <a:lnTo>
                      <a:pt x="37246" y="449"/>
                    </a:lnTo>
                    <a:lnTo>
                      <a:pt x="37092" y="359"/>
                    </a:lnTo>
                    <a:lnTo>
                      <a:pt x="36926" y="295"/>
                    </a:lnTo>
                    <a:lnTo>
                      <a:pt x="36759" y="231"/>
                    </a:lnTo>
                    <a:lnTo>
                      <a:pt x="36593" y="167"/>
                    </a:lnTo>
                    <a:lnTo>
                      <a:pt x="36414" y="116"/>
                    </a:lnTo>
                    <a:lnTo>
                      <a:pt x="36247" y="78"/>
                    </a:lnTo>
                    <a:lnTo>
                      <a:pt x="36068" y="52"/>
                    </a:lnTo>
                    <a:lnTo>
                      <a:pt x="35889" y="26"/>
                    </a:lnTo>
                    <a:lnTo>
                      <a:pt x="35696" y="14"/>
                    </a:lnTo>
                    <a:lnTo>
                      <a:pt x="355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952;p38">
                <a:extLst>
                  <a:ext uri="{FF2B5EF4-FFF2-40B4-BE49-F238E27FC236}">
                    <a16:creationId xmlns:a16="http://schemas.microsoft.com/office/drawing/2014/main" id="{21380963-4ED2-4209-8004-65AA1757BFD3}"/>
                  </a:ext>
                </a:extLst>
              </p:cNvPr>
              <p:cNvSpPr/>
              <p:nvPr/>
            </p:nvSpPr>
            <p:spPr>
              <a:xfrm>
                <a:off x="2333121" y="5039748"/>
                <a:ext cx="4633414" cy="398420"/>
              </a:xfrm>
              <a:custGeom>
                <a:avLst/>
                <a:gdLst/>
                <a:ahLst/>
                <a:cxnLst/>
                <a:rect l="l" t="t" r="r" b="b"/>
                <a:pathLst>
                  <a:path w="28960" h="2601" extrusionOk="0">
                    <a:moveTo>
                      <a:pt x="0" y="0"/>
                    </a:moveTo>
                    <a:lnTo>
                      <a:pt x="0" y="2600"/>
                    </a:lnTo>
                    <a:lnTo>
                      <a:pt x="28959" y="2600"/>
                    </a:lnTo>
                    <a:lnTo>
                      <a:pt x="289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955;p38">
                <a:extLst>
                  <a:ext uri="{FF2B5EF4-FFF2-40B4-BE49-F238E27FC236}">
                    <a16:creationId xmlns:a16="http://schemas.microsoft.com/office/drawing/2014/main" id="{FCFA7778-BB62-43BB-9389-35BA92248AF8}"/>
                  </a:ext>
                </a:extLst>
              </p:cNvPr>
              <p:cNvSpPr/>
              <p:nvPr/>
            </p:nvSpPr>
            <p:spPr>
              <a:xfrm>
                <a:off x="2087215" y="5251592"/>
                <a:ext cx="5125073" cy="4822539"/>
              </a:xfrm>
              <a:custGeom>
                <a:avLst/>
                <a:gdLst/>
                <a:ahLst/>
                <a:cxnLst/>
                <a:rect l="l" t="t" r="r" b="b"/>
                <a:pathLst>
                  <a:path w="32033" h="31483" extrusionOk="0">
                    <a:moveTo>
                      <a:pt x="1" y="0"/>
                    </a:moveTo>
                    <a:lnTo>
                      <a:pt x="1" y="24425"/>
                    </a:lnTo>
                    <a:lnTo>
                      <a:pt x="13" y="24796"/>
                    </a:lnTo>
                    <a:lnTo>
                      <a:pt x="39" y="25155"/>
                    </a:lnTo>
                    <a:lnTo>
                      <a:pt x="77" y="25501"/>
                    </a:lnTo>
                    <a:lnTo>
                      <a:pt x="141" y="25847"/>
                    </a:lnTo>
                    <a:lnTo>
                      <a:pt x="218" y="26193"/>
                    </a:lnTo>
                    <a:lnTo>
                      <a:pt x="321" y="26526"/>
                    </a:lnTo>
                    <a:lnTo>
                      <a:pt x="423" y="26859"/>
                    </a:lnTo>
                    <a:lnTo>
                      <a:pt x="551" y="27179"/>
                    </a:lnTo>
                    <a:lnTo>
                      <a:pt x="692" y="27486"/>
                    </a:lnTo>
                    <a:lnTo>
                      <a:pt x="846" y="27794"/>
                    </a:lnTo>
                    <a:lnTo>
                      <a:pt x="1025" y="28088"/>
                    </a:lnTo>
                    <a:lnTo>
                      <a:pt x="1204" y="28370"/>
                    </a:lnTo>
                    <a:lnTo>
                      <a:pt x="1397" y="28652"/>
                    </a:lnTo>
                    <a:lnTo>
                      <a:pt x="1614" y="28921"/>
                    </a:lnTo>
                    <a:lnTo>
                      <a:pt x="1832" y="29177"/>
                    </a:lnTo>
                    <a:lnTo>
                      <a:pt x="2063" y="29420"/>
                    </a:lnTo>
                    <a:lnTo>
                      <a:pt x="2306" y="29651"/>
                    </a:lnTo>
                    <a:lnTo>
                      <a:pt x="2562" y="29881"/>
                    </a:lnTo>
                    <a:lnTo>
                      <a:pt x="2831" y="30086"/>
                    </a:lnTo>
                    <a:lnTo>
                      <a:pt x="3113" y="30278"/>
                    </a:lnTo>
                    <a:lnTo>
                      <a:pt x="3395" y="30470"/>
                    </a:lnTo>
                    <a:lnTo>
                      <a:pt x="3689" y="30637"/>
                    </a:lnTo>
                    <a:lnTo>
                      <a:pt x="3997" y="30791"/>
                    </a:lnTo>
                    <a:lnTo>
                      <a:pt x="4304" y="30931"/>
                    </a:lnTo>
                    <a:lnTo>
                      <a:pt x="4624" y="31060"/>
                    </a:lnTo>
                    <a:lnTo>
                      <a:pt x="4957" y="31175"/>
                    </a:lnTo>
                    <a:lnTo>
                      <a:pt x="5290" y="31264"/>
                    </a:lnTo>
                    <a:lnTo>
                      <a:pt x="5636" y="31341"/>
                    </a:lnTo>
                    <a:lnTo>
                      <a:pt x="5982" y="31405"/>
                    </a:lnTo>
                    <a:lnTo>
                      <a:pt x="6340" y="31444"/>
                    </a:lnTo>
                    <a:lnTo>
                      <a:pt x="6686" y="31482"/>
                    </a:lnTo>
                    <a:lnTo>
                      <a:pt x="25334" y="31482"/>
                    </a:lnTo>
                    <a:lnTo>
                      <a:pt x="25693" y="31444"/>
                    </a:lnTo>
                    <a:lnTo>
                      <a:pt x="26052" y="31405"/>
                    </a:lnTo>
                    <a:lnTo>
                      <a:pt x="26398" y="31341"/>
                    </a:lnTo>
                    <a:lnTo>
                      <a:pt x="26731" y="31264"/>
                    </a:lnTo>
                    <a:lnTo>
                      <a:pt x="27076" y="31175"/>
                    </a:lnTo>
                    <a:lnTo>
                      <a:pt x="27397" y="31060"/>
                    </a:lnTo>
                    <a:lnTo>
                      <a:pt x="27717" y="30931"/>
                    </a:lnTo>
                    <a:lnTo>
                      <a:pt x="28037" y="30791"/>
                    </a:lnTo>
                    <a:lnTo>
                      <a:pt x="28331" y="30637"/>
                    </a:lnTo>
                    <a:lnTo>
                      <a:pt x="28626" y="30470"/>
                    </a:lnTo>
                    <a:lnTo>
                      <a:pt x="28921" y="30278"/>
                    </a:lnTo>
                    <a:lnTo>
                      <a:pt x="29190" y="30086"/>
                    </a:lnTo>
                    <a:lnTo>
                      <a:pt x="29459" y="29881"/>
                    </a:lnTo>
                    <a:lnTo>
                      <a:pt x="29715" y="29651"/>
                    </a:lnTo>
                    <a:lnTo>
                      <a:pt x="29958" y="29420"/>
                    </a:lnTo>
                    <a:lnTo>
                      <a:pt x="30201" y="29177"/>
                    </a:lnTo>
                    <a:lnTo>
                      <a:pt x="30419" y="28921"/>
                    </a:lnTo>
                    <a:lnTo>
                      <a:pt x="30624" y="28652"/>
                    </a:lnTo>
                    <a:lnTo>
                      <a:pt x="30829" y="28370"/>
                    </a:lnTo>
                    <a:lnTo>
                      <a:pt x="31008" y="28088"/>
                    </a:lnTo>
                    <a:lnTo>
                      <a:pt x="31175" y="27794"/>
                    </a:lnTo>
                    <a:lnTo>
                      <a:pt x="31329" y="27486"/>
                    </a:lnTo>
                    <a:lnTo>
                      <a:pt x="31469" y="27179"/>
                    </a:lnTo>
                    <a:lnTo>
                      <a:pt x="31597" y="26859"/>
                    </a:lnTo>
                    <a:lnTo>
                      <a:pt x="31713" y="26526"/>
                    </a:lnTo>
                    <a:lnTo>
                      <a:pt x="31802" y="26193"/>
                    </a:lnTo>
                    <a:lnTo>
                      <a:pt x="31892" y="25847"/>
                    </a:lnTo>
                    <a:lnTo>
                      <a:pt x="31943" y="25501"/>
                    </a:lnTo>
                    <a:lnTo>
                      <a:pt x="31995" y="25155"/>
                    </a:lnTo>
                    <a:lnTo>
                      <a:pt x="32020" y="24796"/>
                    </a:lnTo>
                    <a:lnTo>
                      <a:pt x="32033" y="24425"/>
                    </a:lnTo>
                    <a:lnTo>
                      <a:pt x="32033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956;p38">
                <a:extLst>
                  <a:ext uri="{FF2B5EF4-FFF2-40B4-BE49-F238E27FC236}">
                    <a16:creationId xmlns:a16="http://schemas.microsoft.com/office/drawing/2014/main" id="{2FFD0AD3-9AE5-4C5F-BC0A-E3BC0123833E}"/>
                  </a:ext>
                </a:extLst>
              </p:cNvPr>
              <p:cNvSpPr/>
              <p:nvPr/>
            </p:nvSpPr>
            <p:spPr>
              <a:xfrm>
                <a:off x="2947807" y="6518976"/>
                <a:ext cx="1133395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7096" extrusionOk="0">
                    <a:moveTo>
                      <a:pt x="3356" y="0"/>
                    </a:moveTo>
                    <a:lnTo>
                      <a:pt x="3177" y="13"/>
                    </a:lnTo>
                    <a:lnTo>
                      <a:pt x="2998" y="39"/>
                    </a:lnTo>
                    <a:lnTo>
                      <a:pt x="2831" y="64"/>
                    </a:lnTo>
                    <a:lnTo>
                      <a:pt x="2652" y="116"/>
                    </a:lnTo>
                    <a:lnTo>
                      <a:pt x="2486" y="154"/>
                    </a:lnTo>
                    <a:lnTo>
                      <a:pt x="2319" y="218"/>
                    </a:lnTo>
                    <a:lnTo>
                      <a:pt x="2165" y="282"/>
                    </a:lnTo>
                    <a:lnTo>
                      <a:pt x="1999" y="346"/>
                    </a:lnTo>
                    <a:lnTo>
                      <a:pt x="1845" y="423"/>
                    </a:lnTo>
                    <a:lnTo>
                      <a:pt x="1704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82" y="807"/>
                    </a:lnTo>
                    <a:lnTo>
                      <a:pt x="1154" y="922"/>
                    </a:lnTo>
                    <a:lnTo>
                      <a:pt x="1038" y="1038"/>
                    </a:lnTo>
                    <a:lnTo>
                      <a:pt x="910" y="1166"/>
                    </a:lnTo>
                    <a:lnTo>
                      <a:pt x="808" y="1294"/>
                    </a:lnTo>
                    <a:lnTo>
                      <a:pt x="705" y="1422"/>
                    </a:lnTo>
                    <a:lnTo>
                      <a:pt x="603" y="1563"/>
                    </a:lnTo>
                    <a:lnTo>
                      <a:pt x="513" y="1704"/>
                    </a:lnTo>
                    <a:lnTo>
                      <a:pt x="423" y="1857"/>
                    </a:lnTo>
                    <a:lnTo>
                      <a:pt x="347" y="2011"/>
                    </a:lnTo>
                    <a:lnTo>
                      <a:pt x="270" y="2165"/>
                    </a:lnTo>
                    <a:lnTo>
                      <a:pt x="206" y="2331"/>
                    </a:lnTo>
                    <a:lnTo>
                      <a:pt x="155" y="2485"/>
                    </a:lnTo>
                    <a:lnTo>
                      <a:pt x="103" y="2664"/>
                    </a:lnTo>
                    <a:lnTo>
                      <a:pt x="65" y="2831"/>
                    </a:lnTo>
                    <a:lnTo>
                      <a:pt x="39" y="3010"/>
                    </a:lnTo>
                    <a:lnTo>
                      <a:pt x="14" y="3177"/>
                    </a:lnTo>
                    <a:lnTo>
                      <a:pt x="1" y="3356"/>
                    </a:lnTo>
                    <a:lnTo>
                      <a:pt x="1" y="3548"/>
                    </a:lnTo>
                    <a:lnTo>
                      <a:pt x="1" y="3727"/>
                    </a:lnTo>
                    <a:lnTo>
                      <a:pt x="14" y="3907"/>
                    </a:lnTo>
                    <a:lnTo>
                      <a:pt x="39" y="4086"/>
                    </a:lnTo>
                    <a:lnTo>
                      <a:pt x="65" y="4265"/>
                    </a:lnTo>
                    <a:lnTo>
                      <a:pt x="103" y="4432"/>
                    </a:lnTo>
                    <a:lnTo>
                      <a:pt x="155" y="4598"/>
                    </a:lnTo>
                    <a:lnTo>
                      <a:pt x="206" y="4765"/>
                    </a:lnTo>
                    <a:lnTo>
                      <a:pt x="270" y="4931"/>
                    </a:lnTo>
                    <a:lnTo>
                      <a:pt x="347" y="5085"/>
                    </a:lnTo>
                    <a:lnTo>
                      <a:pt x="423" y="5239"/>
                    </a:lnTo>
                    <a:lnTo>
                      <a:pt x="513" y="5380"/>
                    </a:lnTo>
                    <a:lnTo>
                      <a:pt x="603" y="5533"/>
                    </a:lnTo>
                    <a:lnTo>
                      <a:pt x="705" y="5661"/>
                    </a:lnTo>
                    <a:lnTo>
                      <a:pt x="808" y="5802"/>
                    </a:lnTo>
                    <a:lnTo>
                      <a:pt x="910" y="5930"/>
                    </a:lnTo>
                    <a:lnTo>
                      <a:pt x="1038" y="6058"/>
                    </a:lnTo>
                    <a:lnTo>
                      <a:pt x="1154" y="6174"/>
                    </a:lnTo>
                    <a:lnTo>
                      <a:pt x="1282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04" y="6584"/>
                    </a:lnTo>
                    <a:lnTo>
                      <a:pt x="1845" y="6660"/>
                    </a:lnTo>
                    <a:lnTo>
                      <a:pt x="1999" y="6737"/>
                    </a:lnTo>
                    <a:lnTo>
                      <a:pt x="2165" y="6814"/>
                    </a:lnTo>
                    <a:lnTo>
                      <a:pt x="2319" y="6878"/>
                    </a:lnTo>
                    <a:lnTo>
                      <a:pt x="2486" y="6929"/>
                    </a:lnTo>
                    <a:lnTo>
                      <a:pt x="2652" y="6981"/>
                    </a:lnTo>
                    <a:lnTo>
                      <a:pt x="2831" y="7019"/>
                    </a:lnTo>
                    <a:lnTo>
                      <a:pt x="2998" y="7045"/>
                    </a:lnTo>
                    <a:lnTo>
                      <a:pt x="3177" y="7070"/>
                    </a:lnTo>
                    <a:lnTo>
                      <a:pt x="3356" y="7083"/>
                    </a:lnTo>
                    <a:lnTo>
                      <a:pt x="3536" y="7096"/>
                    </a:lnTo>
                    <a:lnTo>
                      <a:pt x="3728" y="7083"/>
                    </a:lnTo>
                    <a:lnTo>
                      <a:pt x="3907" y="7070"/>
                    </a:lnTo>
                    <a:lnTo>
                      <a:pt x="4087" y="7045"/>
                    </a:lnTo>
                    <a:lnTo>
                      <a:pt x="4253" y="7019"/>
                    </a:lnTo>
                    <a:lnTo>
                      <a:pt x="4432" y="6981"/>
                    </a:lnTo>
                    <a:lnTo>
                      <a:pt x="4599" y="6929"/>
                    </a:lnTo>
                    <a:lnTo>
                      <a:pt x="4765" y="6878"/>
                    </a:lnTo>
                    <a:lnTo>
                      <a:pt x="4919" y="6814"/>
                    </a:lnTo>
                    <a:lnTo>
                      <a:pt x="5086" y="6737"/>
                    </a:lnTo>
                    <a:lnTo>
                      <a:pt x="5226" y="6660"/>
                    </a:lnTo>
                    <a:lnTo>
                      <a:pt x="5380" y="6584"/>
                    </a:lnTo>
                    <a:lnTo>
                      <a:pt x="5521" y="6481"/>
                    </a:lnTo>
                    <a:lnTo>
                      <a:pt x="5662" y="6391"/>
                    </a:lnTo>
                    <a:lnTo>
                      <a:pt x="5803" y="6276"/>
                    </a:lnTo>
                    <a:lnTo>
                      <a:pt x="5931" y="6174"/>
                    </a:lnTo>
                    <a:lnTo>
                      <a:pt x="6046" y="6058"/>
                    </a:lnTo>
                    <a:lnTo>
                      <a:pt x="6161" y="5930"/>
                    </a:lnTo>
                    <a:lnTo>
                      <a:pt x="6277" y="5802"/>
                    </a:lnTo>
                    <a:lnTo>
                      <a:pt x="6379" y="5661"/>
                    </a:lnTo>
                    <a:lnTo>
                      <a:pt x="6482" y="5533"/>
                    </a:lnTo>
                    <a:lnTo>
                      <a:pt x="6571" y="5380"/>
                    </a:lnTo>
                    <a:lnTo>
                      <a:pt x="6661" y="5239"/>
                    </a:lnTo>
                    <a:lnTo>
                      <a:pt x="6738" y="5085"/>
                    </a:lnTo>
                    <a:lnTo>
                      <a:pt x="6815" y="4931"/>
                    </a:lnTo>
                    <a:lnTo>
                      <a:pt x="6879" y="4765"/>
                    </a:lnTo>
                    <a:lnTo>
                      <a:pt x="6930" y="4598"/>
                    </a:lnTo>
                    <a:lnTo>
                      <a:pt x="6981" y="4432"/>
                    </a:lnTo>
                    <a:lnTo>
                      <a:pt x="7020" y="4265"/>
                    </a:lnTo>
                    <a:lnTo>
                      <a:pt x="7045" y="4086"/>
                    </a:lnTo>
                    <a:lnTo>
                      <a:pt x="7071" y="3907"/>
                    </a:lnTo>
                    <a:lnTo>
                      <a:pt x="7084" y="3727"/>
                    </a:lnTo>
                    <a:lnTo>
                      <a:pt x="7084" y="3548"/>
                    </a:lnTo>
                    <a:lnTo>
                      <a:pt x="7084" y="3356"/>
                    </a:lnTo>
                    <a:lnTo>
                      <a:pt x="7071" y="3177"/>
                    </a:lnTo>
                    <a:lnTo>
                      <a:pt x="7045" y="3010"/>
                    </a:lnTo>
                    <a:lnTo>
                      <a:pt x="7020" y="2831"/>
                    </a:lnTo>
                    <a:lnTo>
                      <a:pt x="6981" y="2664"/>
                    </a:lnTo>
                    <a:lnTo>
                      <a:pt x="6930" y="2485"/>
                    </a:lnTo>
                    <a:lnTo>
                      <a:pt x="6879" y="2331"/>
                    </a:lnTo>
                    <a:lnTo>
                      <a:pt x="6815" y="2165"/>
                    </a:lnTo>
                    <a:lnTo>
                      <a:pt x="6738" y="2011"/>
                    </a:lnTo>
                    <a:lnTo>
                      <a:pt x="6661" y="1857"/>
                    </a:lnTo>
                    <a:lnTo>
                      <a:pt x="6571" y="1704"/>
                    </a:lnTo>
                    <a:lnTo>
                      <a:pt x="6482" y="1563"/>
                    </a:lnTo>
                    <a:lnTo>
                      <a:pt x="6379" y="1422"/>
                    </a:lnTo>
                    <a:lnTo>
                      <a:pt x="6277" y="1294"/>
                    </a:lnTo>
                    <a:lnTo>
                      <a:pt x="6161" y="1166"/>
                    </a:lnTo>
                    <a:lnTo>
                      <a:pt x="6046" y="1038"/>
                    </a:lnTo>
                    <a:lnTo>
                      <a:pt x="5931" y="922"/>
                    </a:lnTo>
                    <a:lnTo>
                      <a:pt x="5803" y="807"/>
                    </a:lnTo>
                    <a:lnTo>
                      <a:pt x="5662" y="705"/>
                    </a:lnTo>
                    <a:lnTo>
                      <a:pt x="5521" y="602"/>
                    </a:lnTo>
                    <a:lnTo>
                      <a:pt x="5380" y="513"/>
                    </a:lnTo>
                    <a:lnTo>
                      <a:pt x="5226" y="423"/>
                    </a:lnTo>
                    <a:lnTo>
                      <a:pt x="5086" y="346"/>
                    </a:lnTo>
                    <a:lnTo>
                      <a:pt x="4919" y="282"/>
                    </a:lnTo>
                    <a:lnTo>
                      <a:pt x="4765" y="218"/>
                    </a:lnTo>
                    <a:lnTo>
                      <a:pt x="4599" y="154"/>
                    </a:lnTo>
                    <a:lnTo>
                      <a:pt x="4432" y="116"/>
                    </a:lnTo>
                    <a:lnTo>
                      <a:pt x="4253" y="64"/>
                    </a:lnTo>
                    <a:lnTo>
                      <a:pt x="4087" y="39"/>
                    </a:lnTo>
                    <a:lnTo>
                      <a:pt x="3907" y="13"/>
                    </a:lnTo>
                    <a:lnTo>
                      <a:pt x="37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957;p38">
                <a:extLst>
                  <a:ext uri="{FF2B5EF4-FFF2-40B4-BE49-F238E27FC236}">
                    <a16:creationId xmlns:a16="http://schemas.microsoft.com/office/drawing/2014/main" id="{3DCE6665-129B-44A6-B3E9-4F402C2E76A8}"/>
                  </a:ext>
                </a:extLst>
              </p:cNvPr>
              <p:cNvSpPr/>
              <p:nvPr/>
            </p:nvSpPr>
            <p:spPr>
              <a:xfrm>
                <a:off x="3126195" y="6689613"/>
                <a:ext cx="77676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4868" extrusionOk="0">
                    <a:moveTo>
                      <a:pt x="2421" y="1"/>
                    </a:moveTo>
                    <a:lnTo>
                      <a:pt x="2177" y="13"/>
                    </a:lnTo>
                    <a:lnTo>
                      <a:pt x="1934" y="52"/>
                    </a:lnTo>
                    <a:lnTo>
                      <a:pt x="1704" y="103"/>
                    </a:lnTo>
                    <a:lnTo>
                      <a:pt x="1486" y="193"/>
                    </a:lnTo>
                    <a:lnTo>
                      <a:pt x="1268" y="295"/>
                    </a:lnTo>
                    <a:lnTo>
                      <a:pt x="1063" y="410"/>
                    </a:lnTo>
                    <a:lnTo>
                      <a:pt x="884" y="551"/>
                    </a:lnTo>
                    <a:lnTo>
                      <a:pt x="705" y="705"/>
                    </a:lnTo>
                    <a:lnTo>
                      <a:pt x="551" y="884"/>
                    </a:lnTo>
                    <a:lnTo>
                      <a:pt x="410" y="1076"/>
                    </a:lnTo>
                    <a:lnTo>
                      <a:pt x="282" y="1269"/>
                    </a:lnTo>
                    <a:lnTo>
                      <a:pt x="179" y="1486"/>
                    </a:lnTo>
                    <a:lnTo>
                      <a:pt x="103" y="1704"/>
                    </a:lnTo>
                    <a:lnTo>
                      <a:pt x="39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39" y="2921"/>
                    </a:lnTo>
                    <a:lnTo>
                      <a:pt x="103" y="3151"/>
                    </a:lnTo>
                    <a:lnTo>
                      <a:pt x="179" y="3382"/>
                    </a:lnTo>
                    <a:lnTo>
                      <a:pt x="282" y="3587"/>
                    </a:lnTo>
                    <a:lnTo>
                      <a:pt x="410" y="3792"/>
                    </a:lnTo>
                    <a:lnTo>
                      <a:pt x="551" y="3984"/>
                    </a:lnTo>
                    <a:lnTo>
                      <a:pt x="705" y="4150"/>
                    </a:lnTo>
                    <a:lnTo>
                      <a:pt x="884" y="4304"/>
                    </a:lnTo>
                    <a:lnTo>
                      <a:pt x="1063" y="4445"/>
                    </a:lnTo>
                    <a:lnTo>
                      <a:pt x="1268" y="4573"/>
                    </a:lnTo>
                    <a:lnTo>
                      <a:pt x="1486" y="4675"/>
                    </a:lnTo>
                    <a:lnTo>
                      <a:pt x="1704" y="4752"/>
                    </a:lnTo>
                    <a:lnTo>
                      <a:pt x="1934" y="4816"/>
                    </a:lnTo>
                    <a:lnTo>
                      <a:pt x="2177" y="4855"/>
                    </a:lnTo>
                    <a:lnTo>
                      <a:pt x="2421" y="4868"/>
                    </a:lnTo>
                    <a:lnTo>
                      <a:pt x="2677" y="4855"/>
                    </a:lnTo>
                    <a:lnTo>
                      <a:pt x="2920" y="4816"/>
                    </a:lnTo>
                    <a:lnTo>
                      <a:pt x="3151" y="4752"/>
                    </a:lnTo>
                    <a:lnTo>
                      <a:pt x="3369" y="4675"/>
                    </a:lnTo>
                    <a:lnTo>
                      <a:pt x="3586" y="4573"/>
                    </a:lnTo>
                    <a:lnTo>
                      <a:pt x="3791" y="4445"/>
                    </a:lnTo>
                    <a:lnTo>
                      <a:pt x="3971" y="4304"/>
                    </a:lnTo>
                    <a:lnTo>
                      <a:pt x="4150" y="4150"/>
                    </a:lnTo>
                    <a:lnTo>
                      <a:pt x="4304" y="3984"/>
                    </a:lnTo>
                    <a:lnTo>
                      <a:pt x="4444" y="3792"/>
                    </a:lnTo>
                    <a:lnTo>
                      <a:pt x="4560" y="3587"/>
                    </a:lnTo>
                    <a:lnTo>
                      <a:pt x="4662" y="3382"/>
                    </a:lnTo>
                    <a:lnTo>
                      <a:pt x="4752" y="3151"/>
                    </a:lnTo>
                    <a:lnTo>
                      <a:pt x="4803" y="2921"/>
                    </a:lnTo>
                    <a:lnTo>
                      <a:pt x="4841" y="2677"/>
                    </a:lnTo>
                    <a:lnTo>
                      <a:pt x="4854" y="2434"/>
                    </a:lnTo>
                    <a:lnTo>
                      <a:pt x="4841" y="2178"/>
                    </a:lnTo>
                    <a:lnTo>
                      <a:pt x="4803" y="1935"/>
                    </a:lnTo>
                    <a:lnTo>
                      <a:pt x="4752" y="1704"/>
                    </a:lnTo>
                    <a:lnTo>
                      <a:pt x="4662" y="1486"/>
                    </a:lnTo>
                    <a:lnTo>
                      <a:pt x="4560" y="1269"/>
                    </a:lnTo>
                    <a:lnTo>
                      <a:pt x="4444" y="1076"/>
                    </a:lnTo>
                    <a:lnTo>
                      <a:pt x="4304" y="884"/>
                    </a:lnTo>
                    <a:lnTo>
                      <a:pt x="4150" y="705"/>
                    </a:lnTo>
                    <a:lnTo>
                      <a:pt x="3971" y="551"/>
                    </a:lnTo>
                    <a:lnTo>
                      <a:pt x="3791" y="410"/>
                    </a:lnTo>
                    <a:lnTo>
                      <a:pt x="3586" y="295"/>
                    </a:lnTo>
                    <a:lnTo>
                      <a:pt x="3369" y="193"/>
                    </a:lnTo>
                    <a:lnTo>
                      <a:pt x="3151" y="103"/>
                    </a:lnTo>
                    <a:lnTo>
                      <a:pt x="2920" y="52"/>
                    </a:lnTo>
                    <a:lnTo>
                      <a:pt x="2677" y="13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958;p38">
                <a:extLst>
                  <a:ext uri="{FF2B5EF4-FFF2-40B4-BE49-F238E27FC236}">
                    <a16:creationId xmlns:a16="http://schemas.microsoft.com/office/drawing/2014/main" id="{285F3862-85CA-44C3-9B5B-C106F0D25CB7}"/>
                  </a:ext>
                </a:extLst>
              </p:cNvPr>
              <p:cNvSpPr/>
              <p:nvPr/>
            </p:nvSpPr>
            <p:spPr>
              <a:xfrm>
                <a:off x="5216318" y="6518979"/>
                <a:ext cx="1135313" cy="1086958"/>
              </a:xfrm>
              <a:custGeom>
                <a:avLst/>
                <a:gdLst/>
                <a:ahLst/>
                <a:cxnLst/>
                <a:rect l="l" t="t" r="r" b="b"/>
                <a:pathLst>
                  <a:path w="7096" h="7096" extrusionOk="0">
                    <a:moveTo>
                      <a:pt x="3369" y="0"/>
                    </a:moveTo>
                    <a:lnTo>
                      <a:pt x="3189" y="13"/>
                    </a:lnTo>
                    <a:lnTo>
                      <a:pt x="3010" y="39"/>
                    </a:lnTo>
                    <a:lnTo>
                      <a:pt x="2831" y="64"/>
                    </a:lnTo>
                    <a:lnTo>
                      <a:pt x="2664" y="116"/>
                    </a:lnTo>
                    <a:lnTo>
                      <a:pt x="2498" y="154"/>
                    </a:lnTo>
                    <a:lnTo>
                      <a:pt x="2331" y="218"/>
                    </a:lnTo>
                    <a:lnTo>
                      <a:pt x="2165" y="282"/>
                    </a:lnTo>
                    <a:lnTo>
                      <a:pt x="2011" y="346"/>
                    </a:lnTo>
                    <a:lnTo>
                      <a:pt x="1857" y="423"/>
                    </a:lnTo>
                    <a:lnTo>
                      <a:pt x="1716" y="513"/>
                    </a:lnTo>
                    <a:lnTo>
                      <a:pt x="1563" y="602"/>
                    </a:lnTo>
                    <a:lnTo>
                      <a:pt x="1422" y="705"/>
                    </a:lnTo>
                    <a:lnTo>
                      <a:pt x="1294" y="807"/>
                    </a:lnTo>
                    <a:lnTo>
                      <a:pt x="1166" y="922"/>
                    </a:lnTo>
                    <a:lnTo>
                      <a:pt x="1038" y="1038"/>
                    </a:lnTo>
                    <a:lnTo>
                      <a:pt x="922" y="1166"/>
                    </a:lnTo>
                    <a:lnTo>
                      <a:pt x="807" y="1294"/>
                    </a:lnTo>
                    <a:lnTo>
                      <a:pt x="705" y="1422"/>
                    </a:lnTo>
                    <a:lnTo>
                      <a:pt x="615" y="1563"/>
                    </a:lnTo>
                    <a:lnTo>
                      <a:pt x="512" y="1704"/>
                    </a:lnTo>
                    <a:lnTo>
                      <a:pt x="436" y="1857"/>
                    </a:lnTo>
                    <a:lnTo>
                      <a:pt x="359" y="2011"/>
                    </a:lnTo>
                    <a:lnTo>
                      <a:pt x="282" y="2165"/>
                    </a:lnTo>
                    <a:lnTo>
                      <a:pt x="218" y="2331"/>
                    </a:lnTo>
                    <a:lnTo>
                      <a:pt x="167" y="2485"/>
                    </a:lnTo>
                    <a:lnTo>
                      <a:pt x="115" y="2664"/>
                    </a:lnTo>
                    <a:lnTo>
                      <a:pt x="77" y="2831"/>
                    </a:lnTo>
                    <a:lnTo>
                      <a:pt x="39" y="3010"/>
                    </a:lnTo>
                    <a:lnTo>
                      <a:pt x="26" y="3177"/>
                    </a:lnTo>
                    <a:lnTo>
                      <a:pt x="13" y="3356"/>
                    </a:lnTo>
                    <a:lnTo>
                      <a:pt x="0" y="3548"/>
                    </a:lnTo>
                    <a:lnTo>
                      <a:pt x="13" y="3727"/>
                    </a:lnTo>
                    <a:lnTo>
                      <a:pt x="26" y="3907"/>
                    </a:lnTo>
                    <a:lnTo>
                      <a:pt x="39" y="4086"/>
                    </a:lnTo>
                    <a:lnTo>
                      <a:pt x="77" y="4265"/>
                    </a:lnTo>
                    <a:lnTo>
                      <a:pt x="115" y="4432"/>
                    </a:lnTo>
                    <a:lnTo>
                      <a:pt x="167" y="4598"/>
                    </a:lnTo>
                    <a:lnTo>
                      <a:pt x="218" y="4765"/>
                    </a:lnTo>
                    <a:lnTo>
                      <a:pt x="282" y="4931"/>
                    </a:lnTo>
                    <a:lnTo>
                      <a:pt x="359" y="5085"/>
                    </a:lnTo>
                    <a:lnTo>
                      <a:pt x="436" y="5239"/>
                    </a:lnTo>
                    <a:lnTo>
                      <a:pt x="512" y="5380"/>
                    </a:lnTo>
                    <a:lnTo>
                      <a:pt x="615" y="5533"/>
                    </a:lnTo>
                    <a:lnTo>
                      <a:pt x="705" y="5661"/>
                    </a:lnTo>
                    <a:lnTo>
                      <a:pt x="807" y="5802"/>
                    </a:lnTo>
                    <a:lnTo>
                      <a:pt x="922" y="5930"/>
                    </a:lnTo>
                    <a:lnTo>
                      <a:pt x="1038" y="6058"/>
                    </a:lnTo>
                    <a:lnTo>
                      <a:pt x="1166" y="6174"/>
                    </a:lnTo>
                    <a:lnTo>
                      <a:pt x="1294" y="6276"/>
                    </a:lnTo>
                    <a:lnTo>
                      <a:pt x="1422" y="6391"/>
                    </a:lnTo>
                    <a:lnTo>
                      <a:pt x="1563" y="6481"/>
                    </a:lnTo>
                    <a:lnTo>
                      <a:pt x="1716" y="6584"/>
                    </a:lnTo>
                    <a:lnTo>
                      <a:pt x="1857" y="6660"/>
                    </a:lnTo>
                    <a:lnTo>
                      <a:pt x="2011" y="6737"/>
                    </a:lnTo>
                    <a:lnTo>
                      <a:pt x="2165" y="6814"/>
                    </a:lnTo>
                    <a:lnTo>
                      <a:pt x="2331" y="6878"/>
                    </a:lnTo>
                    <a:lnTo>
                      <a:pt x="2498" y="6929"/>
                    </a:lnTo>
                    <a:lnTo>
                      <a:pt x="2664" y="6981"/>
                    </a:lnTo>
                    <a:lnTo>
                      <a:pt x="2831" y="7019"/>
                    </a:lnTo>
                    <a:lnTo>
                      <a:pt x="3010" y="7045"/>
                    </a:lnTo>
                    <a:lnTo>
                      <a:pt x="3189" y="7070"/>
                    </a:lnTo>
                    <a:lnTo>
                      <a:pt x="3369" y="7083"/>
                    </a:lnTo>
                    <a:lnTo>
                      <a:pt x="3548" y="7096"/>
                    </a:lnTo>
                    <a:lnTo>
                      <a:pt x="3727" y="7083"/>
                    </a:lnTo>
                    <a:lnTo>
                      <a:pt x="3919" y="7070"/>
                    </a:lnTo>
                    <a:lnTo>
                      <a:pt x="4086" y="7045"/>
                    </a:lnTo>
                    <a:lnTo>
                      <a:pt x="4265" y="7019"/>
                    </a:lnTo>
                    <a:lnTo>
                      <a:pt x="4432" y="6981"/>
                    </a:lnTo>
                    <a:lnTo>
                      <a:pt x="4611" y="6929"/>
                    </a:lnTo>
                    <a:lnTo>
                      <a:pt x="4765" y="6878"/>
                    </a:lnTo>
                    <a:lnTo>
                      <a:pt x="4931" y="6814"/>
                    </a:lnTo>
                    <a:lnTo>
                      <a:pt x="5085" y="6737"/>
                    </a:lnTo>
                    <a:lnTo>
                      <a:pt x="5239" y="6660"/>
                    </a:lnTo>
                    <a:lnTo>
                      <a:pt x="5392" y="6584"/>
                    </a:lnTo>
                    <a:lnTo>
                      <a:pt x="5533" y="6481"/>
                    </a:lnTo>
                    <a:lnTo>
                      <a:pt x="5674" y="6391"/>
                    </a:lnTo>
                    <a:lnTo>
                      <a:pt x="5802" y="6276"/>
                    </a:lnTo>
                    <a:lnTo>
                      <a:pt x="5930" y="6174"/>
                    </a:lnTo>
                    <a:lnTo>
                      <a:pt x="6058" y="6058"/>
                    </a:lnTo>
                    <a:lnTo>
                      <a:pt x="6173" y="5930"/>
                    </a:lnTo>
                    <a:lnTo>
                      <a:pt x="6289" y="5802"/>
                    </a:lnTo>
                    <a:lnTo>
                      <a:pt x="6391" y="5661"/>
                    </a:lnTo>
                    <a:lnTo>
                      <a:pt x="6494" y="5533"/>
                    </a:lnTo>
                    <a:lnTo>
                      <a:pt x="6583" y="5380"/>
                    </a:lnTo>
                    <a:lnTo>
                      <a:pt x="6673" y="5239"/>
                    </a:lnTo>
                    <a:lnTo>
                      <a:pt x="6750" y="5085"/>
                    </a:lnTo>
                    <a:lnTo>
                      <a:pt x="6814" y="4931"/>
                    </a:lnTo>
                    <a:lnTo>
                      <a:pt x="6878" y="4765"/>
                    </a:lnTo>
                    <a:lnTo>
                      <a:pt x="6942" y="4598"/>
                    </a:lnTo>
                    <a:lnTo>
                      <a:pt x="6980" y="4432"/>
                    </a:lnTo>
                    <a:lnTo>
                      <a:pt x="7019" y="4265"/>
                    </a:lnTo>
                    <a:lnTo>
                      <a:pt x="7057" y="4086"/>
                    </a:lnTo>
                    <a:lnTo>
                      <a:pt x="7083" y="3907"/>
                    </a:lnTo>
                    <a:lnTo>
                      <a:pt x="7096" y="3727"/>
                    </a:lnTo>
                    <a:lnTo>
                      <a:pt x="7096" y="3548"/>
                    </a:lnTo>
                    <a:lnTo>
                      <a:pt x="7096" y="3356"/>
                    </a:lnTo>
                    <a:lnTo>
                      <a:pt x="7083" y="3177"/>
                    </a:lnTo>
                    <a:lnTo>
                      <a:pt x="7057" y="3010"/>
                    </a:lnTo>
                    <a:lnTo>
                      <a:pt x="7019" y="2831"/>
                    </a:lnTo>
                    <a:lnTo>
                      <a:pt x="6980" y="2664"/>
                    </a:lnTo>
                    <a:lnTo>
                      <a:pt x="6942" y="2485"/>
                    </a:lnTo>
                    <a:lnTo>
                      <a:pt x="6878" y="2331"/>
                    </a:lnTo>
                    <a:lnTo>
                      <a:pt x="6814" y="2165"/>
                    </a:lnTo>
                    <a:lnTo>
                      <a:pt x="6750" y="2011"/>
                    </a:lnTo>
                    <a:lnTo>
                      <a:pt x="6673" y="1857"/>
                    </a:lnTo>
                    <a:lnTo>
                      <a:pt x="6583" y="1704"/>
                    </a:lnTo>
                    <a:lnTo>
                      <a:pt x="6494" y="1563"/>
                    </a:lnTo>
                    <a:lnTo>
                      <a:pt x="6391" y="1422"/>
                    </a:lnTo>
                    <a:lnTo>
                      <a:pt x="6289" y="1294"/>
                    </a:lnTo>
                    <a:lnTo>
                      <a:pt x="6173" y="1166"/>
                    </a:lnTo>
                    <a:lnTo>
                      <a:pt x="6058" y="1038"/>
                    </a:lnTo>
                    <a:lnTo>
                      <a:pt x="5930" y="922"/>
                    </a:lnTo>
                    <a:lnTo>
                      <a:pt x="5802" y="807"/>
                    </a:lnTo>
                    <a:lnTo>
                      <a:pt x="5674" y="705"/>
                    </a:lnTo>
                    <a:lnTo>
                      <a:pt x="5533" y="602"/>
                    </a:lnTo>
                    <a:lnTo>
                      <a:pt x="5392" y="513"/>
                    </a:lnTo>
                    <a:lnTo>
                      <a:pt x="5239" y="423"/>
                    </a:lnTo>
                    <a:lnTo>
                      <a:pt x="5085" y="346"/>
                    </a:lnTo>
                    <a:lnTo>
                      <a:pt x="4931" y="282"/>
                    </a:lnTo>
                    <a:lnTo>
                      <a:pt x="4765" y="218"/>
                    </a:lnTo>
                    <a:lnTo>
                      <a:pt x="4611" y="154"/>
                    </a:lnTo>
                    <a:lnTo>
                      <a:pt x="4432" y="116"/>
                    </a:lnTo>
                    <a:lnTo>
                      <a:pt x="4265" y="64"/>
                    </a:lnTo>
                    <a:lnTo>
                      <a:pt x="4086" y="39"/>
                    </a:lnTo>
                    <a:lnTo>
                      <a:pt x="3919" y="13"/>
                    </a:lnTo>
                    <a:lnTo>
                      <a:pt x="3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959;p38">
                <a:extLst>
                  <a:ext uri="{FF2B5EF4-FFF2-40B4-BE49-F238E27FC236}">
                    <a16:creationId xmlns:a16="http://schemas.microsoft.com/office/drawing/2014/main" id="{7BC9C5D6-B5EE-4212-8CA6-FBB8F0B0E48D}"/>
                  </a:ext>
                </a:extLst>
              </p:cNvPr>
              <p:cNvSpPr/>
              <p:nvPr/>
            </p:nvSpPr>
            <p:spPr>
              <a:xfrm>
                <a:off x="5394550" y="6689616"/>
                <a:ext cx="778849" cy="745676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4868" extrusionOk="0">
                    <a:moveTo>
                      <a:pt x="2434" y="1"/>
                    </a:moveTo>
                    <a:lnTo>
                      <a:pt x="2191" y="13"/>
                    </a:lnTo>
                    <a:lnTo>
                      <a:pt x="1947" y="52"/>
                    </a:lnTo>
                    <a:lnTo>
                      <a:pt x="1717" y="103"/>
                    </a:lnTo>
                    <a:lnTo>
                      <a:pt x="1486" y="193"/>
                    </a:lnTo>
                    <a:lnTo>
                      <a:pt x="1281" y="295"/>
                    </a:lnTo>
                    <a:lnTo>
                      <a:pt x="1076" y="410"/>
                    </a:lnTo>
                    <a:lnTo>
                      <a:pt x="884" y="551"/>
                    </a:lnTo>
                    <a:lnTo>
                      <a:pt x="718" y="705"/>
                    </a:lnTo>
                    <a:lnTo>
                      <a:pt x="564" y="884"/>
                    </a:lnTo>
                    <a:lnTo>
                      <a:pt x="423" y="1076"/>
                    </a:lnTo>
                    <a:lnTo>
                      <a:pt x="295" y="1269"/>
                    </a:lnTo>
                    <a:lnTo>
                      <a:pt x="193" y="1486"/>
                    </a:lnTo>
                    <a:lnTo>
                      <a:pt x="116" y="1704"/>
                    </a:lnTo>
                    <a:lnTo>
                      <a:pt x="52" y="1935"/>
                    </a:lnTo>
                    <a:lnTo>
                      <a:pt x="13" y="2178"/>
                    </a:lnTo>
                    <a:lnTo>
                      <a:pt x="0" y="2434"/>
                    </a:lnTo>
                    <a:lnTo>
                      <a:pt x="13" y="2677"/>
                    </a:lnTo>
                    <a:lnTo>
                      <a:pt x="52" y="2921"/>
                    </a:lnTo>
                    <a:lnTo>
                      <a:pt x="116" y="3151"/>
                    </a:lnTo>
                    <a:lnTo>
                      <a:pt x="193" y="3382"/>
                    </a:lnTo>
                    <a:lnTo>
                      <a:pt x="295" y="3587"/>
                    </a:lnTo>
                    <a:lnTo>
                      <a:pt x="423" y="3792"/>
                    </a:lnTo>
                    <a:lnTo>
                      <a:pt x="564" y="3984"/>
                    </a:lnTo>
                    <a:lnTo>
                      <a:pt x="718" y="4150"/>
                    </a:lnTo>
                    <a:lnTo>
                      <a:pt x="884" y="4304"/>
                    </a:lnTo>
                    <a:lnTo>
                      <a:pt x="1076" y="4445"/>
                    </a:lnTo>
                    <a:lnTo>
                      <a:pt x="1281" y="4573"/>
                    </a:lnTo>
                    <a:lnTo>
                      <a:pt x="1486" y="4675"/>
                    </a:lnTo>
                    <a:lnTo>
                      <a:pt x="1717" y="4752"/>
                    </a:lnTo>
                    <a:lnTo>
                      <a:pt x="1947" y="4816"/>
                    </a:lnTo>
                    <a:lnTo>
                      <a:pt x="2191" y="4855"/>
                    </a:lnTo>
                    <a:lnTo>
                      <a:pt x="2434" y="4868"/>
                    </a:lnTo>
                    <a:lnTo>
                      <a:pt x="2690" y="4855"/>
                    </a:lnTo>
                    <a:lnTo>
                      <a:pt x="2921" y="4816"/>
                    </a:lnTo>
                    <a:lnTo>
                      <a:pt x="3164" y="4752"/>
                    </a:lnTo>
                    <a:lnTo>
                      <a:pt x="3382" y="4675"/>
                    </a:lnTo>
                    <a:lnTo>
                      <a:pt x="3599" y="4573"/>
                    </a:lnTo>
                    <a:lnTo>
                      <a:pt x="3792" y="4445"/>
                    </a:lnTo>
                    <a:lnTo>
                      <a:pt x="3984" y="4304"/>
                    </a:lnTo>
                    <a:lnTo>
                      <a:pt x="4150" y="4150"/>
                    </a:lnTo>
                    <a:lnTo>
                      <a:pt x="4317" y="3984"/>
                    </a:lnTo>
                    <a:lnTo>
                      <a:pt x="4458" y="3792"/>
                    </a:lnTo>
                    <a:lnTo>
                      <a:pt x="4573" y="3587"/>
                    </a:lnTo>
                    <a:lnTo>
                      <a:pt x="4675" y="3382"/>
                    </a:lnTo>
                    <a:lnTo>
                      <a:pt x="4765" y="3151"/>
                    </a:lnTo>
                    <a:lnTo>
                      <a:pt x="4816" y="2921"/>
                    </a:lnTo>
                    <a:lnTo>
                      <a:pt x="4855" y="2677"/>
                    </a:lnTo>
                    <a:lnTo>
                      <a:pt x="4867" y="2434"/>
                    </a:lnTo>
                    <a:lnTo>
                      <a:pt x="4855" y="2178"/>
                    </a:lnTo>
                    <a:lnTo>
                      <a:pt x="4816" y="1935"/>
                    </a:lnTo>
                    <a:lnTo>
                      <a:pt x="4765" y="1704"/>
                    </a:lnTo>
                    <a:lnTo>
                      <a:pt x="4675" y="1486"/>
                    </a:lnTo>
                    <a:lnTo>
                      <a:pt x="4573" y="1269"/>
                    </a:lnTo>
                    <a:lnTo>
                      <a:pt x="4458" y="1076"/>
                    </a:lnTo>
                    <a:lnTo>
                      <a:pt x="4317" y="884"/>
                    </a:lnTo>
                    <a:lnTo>
                      <a:pt x="4150" y="705"/>
                    </a:lnTo>
                    <a:lnTo>
                      <a:pt x="3984" y="551"/>
                    </a:lnTo>
                    <a:lnTo>
                      <a:pt x="3792" y="410"/>
                    </a:lnTo>
                    <a:lnTo>
                      <a:pt x="3599" y="295"/>
                    </a:lnTo>
                    <a:lnTo>
                      <a:pt x="3382" y="193"/>
                    </a:lnTo>
                    <a:lnTo>
                      <a:pt x="3164" y="103"/>
                    </a:lnTo>
                    <a:lnTo>
                      <a:pt x="2921" y="52"/>
                    </a:lnTo>
                    <a:lnTo>
                      <a:pt x="2690" y="13"/>
                    </a:ln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960;p38">
                <a:extLst>
                  <a:ext uri="{FF2B5EF4-FFF2-40B4-BE49-F238E27FC236}">
                    <a16:creationId xmlns:a16="http://schemas.microsoft.com/office/drawing/2014/main" id="{CE630091-4418-448F-B7E1-C72C8D3CB160}"/>
                  </a:ext>
                </a:extLst>
              </p:cNvPr>
              <p:cNvSpPr/>
              <p:nvPr/>
            </p:nvSpPr>
            <p:spPr>
              <a:xfrm>
                <a:off x="3017562" y="8541678"/>
                <a:ext cx="3264509" cy="892729"/>
              </a:xfrm>
              <a:custGeom>
                <a:avLst/>
                <a:gdLst/>
                <a:ahLst/>
                <a:cxnLst/>
                <a:rect l="l" t="t" r="r" b="b"/>
                <a:pathLst>
                  <a:path w="20404" h="5828" extrusionOk="0">
                    <a:moveTo>
                      <a:pt x="2664" y="0"/>
                    </a:moveTo>
                    <a:lnTo>
                      <a:pt x="2395" y="13"/>
                    </a:lnTo>
                    <a:lnTo>
                      <a:pt x="2126" y="51"/>
                    </a:lnTo>
                    <a:lnTo>
                      <a:pt x="1870" y="116"/>
                    </a:lnTo>
                    <a:lnTo>
                      <a:pt x="1627" y="205"/>
                    </a:lnTo>
                    <a:lnTo>
                      <a:pt x="1396" y="320"/>
                    </a:lnTo>
                    <a:lnTo>
                      <a:pt x="1179" y="449"/>
                    </a:lnTo>
                    <a:lnTo>
                      <a:pt x="974" y="602"/>
                    </a:lnTo>
                    <a:lnTo>
                      <a:pt x="782" y="782"/>
                    </a:lnTo>
                    <a:lnTo>
                      <a:pt x="615" y="961"/>
                    </a:lnTo>
                    <a:lnTo>
                      <a:pt x="461" y="1166"/>
                    </a:lnTo>
                    <a:lnTo>
                      <a:pt x="320" y="1383"/>
                    </a:lnTo>
                    <a:lnTo>
                      <a:pt x="205" y="1627"/>
                    </a:lnTo>
                    <a:lnTo>
                      <a:pt x="116" y="1870"/>
                    </a:lnTo>
                    <a:lnTo>
                      <a:pt x="52" y="2126"/>
                    </a:lnTo>
                    <a:lnTo>
                      <a:pt x="13" y="2383"/>
                    </a:lnTo>
                    <a:lnTo>
                      <a:pt x="0" y="2651"/>
                    </a:lnTo>
                    <a:lnTo>
                      <a:pt x="0" y="3164"/>
                    </a:lnTo>
                    <a:lnTo>
                      <a:pt x="13" y="3433"/>
                    </a:lnTo>
                    <a:lnTo>
                      <a:pt x="52" y="3702"/>
                    </a:lnTo>
                    <a:lnTo>
                      <a:pt x="116" y="3958"/>
                    </a:lnTo>
                    <a:lnTo>
                      <a:pt x="205" y="4201"/>
                    </a:lnTo>
                    <a:lnTo>
                      <a:pt x="320" y="4432"/>
                    </a:lnTo>
                    <a:lnTo>
                      <a:pt x="461" y="4649"/>
                    </a:lnTo>
                    <a:lnTo>
                      <a:pt x="615" y="4854"/>
                    </a:lnTo>
                    <a:lnTo>
                      <a:pt x="782" y="5047"/>
                    </a:lnTo>
                    <a:lnTo>
                      <a:pt x="974" y="5213"/>
                    </a:lnTo>
                    <a:lnTo>
                      <a:pt x="1179" y="5367"/>
                    </a:lnTo>
                    <a:lnTo>
                      <a:pt x="1396" y="5508"/>
                    </a:lnTo>
                    <a:lnTo>
                      <a:pt x="1627" y="5610"/>
                    </a:lnTo>
                    <a:lnTo>
                      <a:pt x="1870" y="5700"/>
                    </a:lnTo>
                    <a:lnTo>
                      <a:pt x="2126" y="5764"/>
                    </a:lnTo>
                    <a:lnTo>
                      <a:pt x="2395" y="5815"/>
                    </a:lnTo>
                    <a:lnTo>
                      <a:pt x="2664" y="5828"/>
                    </a:lnTo>
                    <a:lnTo>
                      <a:pt x="17739" y="5828"/>
                    </a:lnTo>
                    <a:lnTo>
                      <a:pt x="18008" y="5815"/>
                    </a:lnTo>
                    <a:lnTo>
                      <a:pt x="18277" y="5764"/>
                    </a:lnTo>
                    <a:lnTo>
                      <a:pt x="18533" y="5700"/>
                    </a:lnTo>
                    <a:lnTo>
                      <a:pt x="18777" y="5610"/>
                    </a:lnTo>
                    <a:lnTo>
                      <a:pt x="19007" y="5508"/>
                    </a:lnTo>
                    <a:lnTo>
                      <a:pt x="19225" y="5367"/>
                    </a:lnTo>
                    <a:lnTo>
                      <a:pt x="19430" y="5213"/>
                    </a:lnTo>
                    <a:lnTo>
                      <a:pt x="19622" y="5047"/>
                    </a:lnTo>
                    <a:lnTo>
                      <a:pt x="19788" y="4854"/>
                    </a:lnTo>
                    <a:lnTo>
                      <a:pt x="19942" y="4649"/>
                    </a:lnTo>
                    <a:lnTo>
                      <a:pt x="20070" y="4432"/>
                    </a:lnTo>
                    <a:lnTo>
                      <a:pt x="20185" y="4201"/>
                    </a:lnTo>
                    <a:lnTo>
                      <a:pt x="20275" y="3958"/>
                    </a:lnTo>
                    <a:lnTo>
                      <a:pt x="20339" y="3702"/>
                    </a:lnTo>
                    <a:lnTo>
                      <a:pt x="20378" y="3433"/>
                    </a:lnTo>
                    <a:lnTo>
                      <a:pt x="20403" y="3164"/>
                    </a:lnTo>
                    <a:lnTo>
                      <a:pt x="20403" y="2651"/>
                    </a:lnTo>
                    <a:lnTo>
                      <a:pt x="20378" y="2383"/>
                    </a:lnTo>
                    <a:lnTo>
                      <a:pt x="20339" y="2126"/>
                    </a:lnTo>
                    <a:lnTo>
                      <a:pt x="20275" y="1870"/>
                    </a:lnTo>
                    <a:lnTo>
                      <a:pt x="20185" y="1627"/>
                    </a:lnTo>
                    <a:lnTo>
                      <a:pt x="20070" y="1383"/>
                    </a:lnTo>
                    <a:lnTo>
                      <a:pt x="19942" y="1166"/>
                    </a:lnTo>
                    <a:lnTo>
                      <a:pt x="19788" y="961"/>
                    </a:lnTo>
                    <a:lnTo>
                      <a:pt x="19622" y="782"/>
                    </a:lnTo>
                    <a:lnTo>
                      <a:pt x="19430" y="602"/>
                    </a:lnTo>
                    <a:lnTo>
                      <a:pt x="19225" y="449"/>
                    </a:lnTo>
                    <a:lnTo>
                      <a:pt x="19007" y="320"/>
                    </a:lnTo>
                    <a:lnTo>
                      <a:pt x="18777" y="205"/>
                    </a:lnTo>
                    <a:lnTo>
                      <a:pt x="18533" y="116"/>
                    </a:lnTo>
                    <a:lnTo>
                      <a:pt x="18277" y="51"/>
                    </a:lnTo>
                    <a:lnTo>
                      <a:pt x="18008" y="13"/>
                    </a:lnTo>
                    <a:lnTo>
                      <a:pt x="177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961;p38">
                <a:extLst>
                  <a:ext uri="{FF2B5EF4-FFF2-40B4-BE49-F238E27FC236}">
                    <a16:creationId xmlns:a16="http://schemas.microsoft.com/office/drawing/2014/main" id="{EB59DD1A-25B1-4635-9CD9-4E493BDBEA3D}"/>
                  </a:ext>
                </a:extLst>
              </p:cNvPr>
              <p:cNvSpPr/>
              <p:nvPr/>
            </p:nvSpPr>
            <p:spPr>
              <a:xfrm>
                <a:off x="3189712" y="8708335"/>
                <a:ext cx="2918122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18239" h="3652" extrusionOk="0">
                    <a:moveTo>
                      <a:pt x="1640" y="1"/>
                    </a:moveTo>
                    <a:lnTo>
                      <a:pt x="1460" y="39"/>
                    </a:lnTo>
                    <a:lnTo>
                      <a:pt x="1281" y="78"/>
                    </a:lnTo>
                    <a:lnTo>
                      <a:pt x="1114" y="142"/>
                    </a:lnTo>
                    <a:lnTo>
                      <a:pt x="961" y="219"/>
                    </a:lnTo>
                    <a:lnTo>
                      <a:pt x="807" y="308"/>
                    </a:lnTo>
                    <a:lnTo>
                      <a:pt x="666" y="411"/>
                    </a:lnTo>
                    <a:lnTo>
                      <a:pt x="538" y="526"/>
                    </a:lnTo>
                    <a:lnTo>
                      <a:pt x="423" y="667"/>
                    </a:lnTo>
                    <a:lnTo>
                      <a:pt x="320" y="795"/>
                    </a:lnTo>
                    <a:lnTo>
                      <a:pt x="218" y="949"/>
                    </a:lnTo>
                    <a:lnTo>
                      <a:pt x="141" y="1115"/>
                    </a:lnTo>
                    <a:lnTo>
                      <a:pt x="90" y="1282"/>
                    </a:lnTo>
                    <a:lnTo>
                      <a:pt x="39" y="1448"/>
                    </a:lnTo>
                    <a:lnTo>
                      <a:pt x="13" y="1640"/>
                    </a:lnTo>
                    <a:lnTo>
                      <a:pt x="0" y="1820"/>
                    </a:lnTo>
                    <a:lnTo>
                      <a:pt x="13" y="2012"/>
                    </a:lnTo>
                    <a:lnTo>
                      <a:pt x="39" y="2191"/>
                    </a:lnTo>
                    <a:lnTo>
                      <a:pt x="90" y="2358"/>
                    </a:lnTo>
                    <a:lnTo>
                      <a:pt x="141" y="2537"/>
                    </a:lnTo>
                    <a:lnTo>
                      <a:pt x="218" y="2691"/>
                    </a:lnTo>
                    <a:lnTo>
                      <a:pt x="320" y="2844"/>
                    </a:lnTo>
                    <a:lnTo>
                      <a:pt x="423" y="2985"/>
                    </a:lnTo>
                    <a:lnTo>
                      <a:pt x="538" y="3113"/>
                    </a:lnTo>
                    <a:lnTo>
                      <a:pt x="666" y="3228"/>
                    </a:lnTo>
                    <a:lnTo>
                      <a:pt x="807" y="3331"/>
                    </a:lnTo>
                    <a:lnTo>
                      <a:pt x="961" y="3421"/>
                    </a:lnTo>
                    <a:lnTo>
                      <a:pt x="1114" y="3497"/>
                    </a:lnTo>
                    <a:lnTo>
                      <a:pt x="1281" y="3561"/>
                    </a:lnTo>
                    <a:lnTo>
                      <a:pt x="1460" y="3613"/>
                    </a:lnTo>
                    <a:lnTo>
                      <a:pt x="1640" y="3638"/>
                    </a:lnTo>
                    <a:lnTo>
                      <a:pt x="1832" y="3651"/>
                    </a:lnTo>
                    <a:lnTo>
                      <a:pt x="16420" y="3651"/>
                    </a:lnTo>
                    <a:lnTo>
                      <a:pt x="16612" y="3638"/>
                    </a:lnTo>
                    <a:lnTo>
                      <a:pt x="16791" y="3613"/>
                    </a:lnTo>
                    <a:lnTo>
                      <a:pt x="16958" y="3561"/>
                    </a:lnTo>
                    <a:lnTo>
                      <a:pt x="17124" y="3497"/>
                    </a:lnTo>
                    <a:lnTo>
                      <a:pt x="17291" y="3421"/>
                    </a:lnTo>
                    <a:lnTo>
                      <a:pt x="17444" y="3331"/>
                    </a:lnTo>
                    <a:lnTo>
                      <a:pt x="17585" y="3228"/>
                    </a:lnTo>
                    <a:lnTo>
                      <a:pt x="17713" y="3113"/>
                    </a:lnTo>
                    <a:lnTo>
                      <a:pt x="17829" y="2985"/>
                    </a:lnTo>
                    <a:lnTo>
                      <a:pt x="17931" y="2844"/>
                    </a:lnTo>
                    <a:lnTo>
                      <a:pt x="18021" y="2691"/>
                    </a:lnTo>
                    <a:lnTo>
                      <a:pt x="18098" y="2537"/>
                    </a:lnTo>
                    <a:lnTo>
                      <a:pt x="18162" y="2358"/>
                    </a:lnTo>
                    <a:lnTo>
                      <a:pt x="18213" y="2191"/>
                    </a:lnTo>
                    <a:lnTo>
                      <a:pt x="18239" y="2012"/>
                    </a:lnTo>
                    <a:lnTo>
                      <a:pt x="18239" y="1820"/>
                    </a:lnTo>
                    <a:lnTo>
                      <a:pt x="18239" y="1640"/>
                    </a:lnTo>
                    <a:lnTo>
                      <a:pt x="18213" y="1448"/>
                    </a:lnTo>
                    <a:lnTo>
                      <a:pt x="18162" y="1282"/>
                    </a:lnTo>
                    <a:lnTo>
                      <a:pt x="18098" y="1115"/>
                    </a:lnTo>
                    <a:lnTo>
                      <a:pt x="18021" y="949"/>
                    </a:lnTo>
                    <a:lnTo>
                      <a:pt x="17931" y="795"/>
                    </a:lnTo>
                    <a:lnTo>
                      <a:pt x="17829" y="667"/>
                    </a:lnTo>
                    <a:lnTo>
                      <a:pt x="17713" y="526"/>
                    </a:lnTo>
                    <a:lnTo>
                      <a:pt x="17585" y="411"/>
                    </a:lnTo>
                    <a:lnTo>
                      <a:pt x="17444" y="308"/>
                    </a:lnTo>
                    <a:lnTo>
                      <a:pt x="17291" y="219"/>
                    </a:lnTo>
                    <a:lnTo>
                      <a:pt x="17124" y="142"/>
                    </a:lnTo>
                    <a:lnTo>
                      <a:pt x="16958" y="78"/>
                    </a:lnTo>
                    <a:lnTo>
                      <a:pt x="16791" y="39"/>
                    </a:lnTo>
                    <a:lnTo>
                      <a:pt x="166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962;p38">
                <a:extLst>
                  <a:ext uri="{FF2B5EF4-FFF2-40B4-BE49-F238E27FC236}">
                    <a16:creationId xmlns:a16="http://schemas.microsoft.com/office/drawing/2014/main" id="{7291850E-59BB-4321-BCB6-39E0A82841EC}"/>
                  </a:ext>
                </a:extLst>
              </p:cNvPr>
              <p:cNvSpPr/>
              <p:nvPr/>
            </p:nvSpPr>
            <p:spPr>
              <a:xfrm>
                <a:off x="4406924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5" y="3651"/>
                    </a:lnTo>
                    <a:lnTo>
                      <a:pt x="303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963;p38">
                <a:extLst>
                  <a:ext uri="{FF2B5EF4-FFF2-40B4-BE49-F238E27FC236}">
                    <a16:creationId xmlns:a16="http://schemas.microsoft.com/office/drawing/2014/main" id="{DEA355A2-943F-4DEC-8B43-095F4AB1C71A}"/>
                  </a:ext>
                </a:extLst>
              </p:cNvPr>
              <p:cNvSpPr/>
              <p:nvPr/>
            </p:nvSpPr>
            <p:spPr>
              <a:xfrm>
                <a:off x="3433540" y="8708335"/>
                <a:ext cx="48573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3036" y="3651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964;p38">
                <a:extLst>
                  <a:ext uri="{FF2B5EF4-FFF2-40B4-BE49-F238E27FC236}">
                    <a16:creationId xmlns:a16="http://schemas.microsoft.com/office/drawing/2014/main" id="{8A883C75-56EC-459F-8988-76D58F6D5BA7}"/>
                  </a:ext>
                </a:extLst>
              </p:cNvPr>
              <p:cNvSpPr/>
              <p:nvPr/>
            </p:nvSpPr>
            <p:spPr>
              <a:xfrm>
                <a:off x="5378068" y="8708332"/>
                <a:ext cx="487979" cy="559409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3049" y="3651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965;p38">
                <a:extLst>
                  <a:ext uri="{FF2B5EF4-FFF2-40B4-BE49-F238E27FC236}">
                    <a16:creationId xmlns:a16="http://schemas.microsoft.com/office/drawing/2014/main" id="{EE5BB635-CCFD-4795-9274-0D5ADECAEB9D}"/>
                  </a:ext>
                </a:extLst>
              </p:cNvPr>
              <p:cNvSpPr/>
              <p:nvPr/>
            </p:nvSpPr>
            <p:spPr>
              <a:xfrm>
                <a:off x="3677366" y="10073905"/>
                <a:ext cx="1944882" cy="253206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1653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26" y="333"/>
                    </a:lnTo>
                    <a:lnTo>
                      <a:pt x="64" y="487"/>
                    </a:lnTo>
                    <a:lnTo>
                      <a:pt x="128" y="641"/>
                    </a:lnTo>
                    <a:lnTo>
                      <a:pt x="193" y="781"/>
                    </a:lnTo>
                    <a:lnTo>
                      <a:pt x="269" y="922"/>
                    </a:lnTo>
                    <a:lnTo>
                      <a:pt x="372" y="1050"/>
                    </a:lnTo>
                    <a:lnTo>
                      <a:pt x="474" y="1166"/>
                    </a:lnTo>
                    <a:lnTo>
                      <a:pt x="590" y="1268"/>
                    </a:lnTo>
                    <a:lnTo>
                      <a:pt x="718" y="1371"/>
                    </a:lnTo>
                    <a:lnTo>
                      <a:pt x="859" y="1447"/>
                    </a:lnTo>
                    <a:lnTo>
                      <a:pt x="999" y="1512"/>
                    </a:lnTo>
                    <a:lnTo>
                      <a:pt x="1153" y="1576"/>
                    </a:lnTo>
                    <a:lnTo>
                      <a:pt x="1307" y="1614"/>
                    </a:lnTo>
                    <a:lnTo>
                      <a:pt x="1473" y="1640"/>
                    </a:lnTo>
                    <a:lnTo>
                      <a:pt x="1640" y="1652"/>
                    </a:lnTo>
                    <a:lnTo>
                      <a:pt x="10516" y="1652"/>
                    </a:lnTo>
                    <a:lnTo>
                      <a:pt x="10682" y="1640"/>
                    </a:lnTo>
                    <a:lnTo>
                      <a:pt x="10849" y="1614"/>
                    </a:lnTo>
                    <a:lnTo>
                      <a:pt x="11002" y="1576"/>
                    </a:lnTo>
                    <a:lnTo>
                      <a:pt x="11156" y="1512"/>
                    </a:lnTo>
                    <a:lnTo>
                      <a:pt x="11297" y="1447"/>
                    </a:lnTo>
                    <a:lnTo>
                      <a:pt x="11438" y="1371"/>
                    </a:lnTo>
                    <a:lnTo>
                      <a:pt x="11553" y="1268"/>
                    </a:lnTo>
                    <a:lnTo>
                      <a:pt x="11681" y="1166"/>
                    </a:lnTo>
                    <a:lnTo>
                      <a:pt x="11784" y="1050"/>
                    </a:lnTo>
                    <a:lnTo>
                      <a:pt x="11873" y="922"/>
                    </a:lnTo>
                    <a:lnTo>
                      <a:pt x="11963" y="781"/>
                    </a:lnTo>
                    <a:lnTo>
                      <a:pt x="12027" y="641"/>
                    </a:lnTo>
                    <a:lnTo>
                      <a:pt x="12078" y="487"/>
                    </a:lnTo>
                    <a:lnTo>
                      <a:pt x="12117" y="333"/>
                    </a:lnTo>
                    <a:lnTo>
                      <a:pt x="12142" y="167"/>
                    </a:lnTo>
                    <a:lnTo>
                      <a:pt x="12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966;p38">
                <a:extLst>
                  <a:ext uri="{FF2B5EF4-FFF2-40B4-BE49-F238E27FC236}">
                    <a16:creationId xmlns:a16="http://schemas.microsoft.com/office/drawing/2014/main" id="{BE8F431C-675A-49A2-A14D-B8A21F7B534A}"/>
                  </a:ext>
                </a:extLst>
              </p:cNvPr>
              <p:cNvSpPr/>
              <p:nvPr/>
            </p:nvSpPr>
            <p:spPr>
              <a:xfrm>
                <a:off x="4091264" y="10326956"/>
                <a:ext cx="1116914" cy="837890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5470" extrusionOk="0">
                    <a:moveTo>
                      <a:pt x="1" y="0"/>
                    </a:moveTo>
                    <a:lnTo>
                      <a:pt x="1" y="5469"/>
                    </a:lnTo>
                    <a:lnTo>
                      <a:pt x="6981" y="546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967;p38">
                <a:extLst>
                  <a:ext uri="{FF2B5EF4-FFF2-40B4-BE49-F238E27FC236}">
                    <a16:creationId xmlns:a16="http://schemas.microsoft.com/office/drawing/2014/main" id="{051F1967-F874-4FB6-987D-3C6B5170FCBB}"/>
                  </a:ext>
                </a:extLst>
              </p:cNvPr>
              <p:cNvSpPr/>
              <p:nvPr/>
            </p:nvSpPr>
            <p:spPr>
              <a:xfrm>
                <a:off x="4091264" y="10605587"/>
                <a:ext cx="1116914" cy="278634"/>
              </a:xfrm>
              <a:custGeom>
                <a:avLst/>
                <a:gdLst/>
                <a:ahLst/>
                <a:cxnLst/>
                <a:rect l="l" t="t" r="r" b="b"/>
                <a:pathLst>
                  <a:path w="6981" h="1819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6981" y="1819"/>
                    </a:lnTo>
                    <a:lnTo>
                      <a:pt x="6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968;p38">
                <a:extLst>
                  <a:ext uri="{FF2B5EF4-FFF2-40B4-BE49-F238E27FC236}">
                    <a16:creationId xmlns:a16="http://schemas.microsoft.com/office/drawing/2014/main" id="{CD83FAEC-B6D1-4C68-B93A-2B8B5FE75D09}"/>
                  </a:ext>
                </a:extLst>
              </p:cNvPr>
              <p:cNvSpPr/>
              <p:nvPr/>
            </p:nvSpPr>
            <p:spPr>
              <a:xfrm>
                <a:off x="1517489" y="11164676"/>
                <a:ext cx="6262466" cy="2142515"/>
              </a:xfrm>
              <a:custGeom>
                <a:avLst/>
                <a:gdLst/>
                <a:ahLst/>
                <a:cxnLst/>
                <a:rect l="l" t="t" r="r" b="b"/>
                <a:pathLst>
                  <a:path w="39142" h="13987" extrusionOk="0">
                    <a:moveTo>
                      <a:pt x="6097" y="0"/>
                    </a:moveTo>
                    <a:lnTo>
                      <a:pt x="5764" y="26"/>
                    </a:lnTo>
                    <a:lnTo>
                      <a:pt x="5444" y="77"/>
                    </a:lnTo>
                    <a:lnTo>
                      <a:pt x="5137" y="128"/>
                    </a:lnTo>
                    <a:lnTo>
                      <a:pt x="4817" y="205"/>
                    </a:lnTo>
                    <a:lnTo>
                      <a:pt x="4522" y="282"/>
                    </a:lnTo>
                    <a:lnTo>
                      <a:pt x="4215" y="385"/>
                    </a:lnTo>
                    <a:lnTo>
                      <a:pt x="3933" y="500"/>
                    </a:lnTo>
                    <a:lnTo>
                      <a:pt x="3638" y="628"/>
                    </a:lnTo>
                    <a:lnTo>
                      <a:pt x="3369" y="769"/>
                    </a:lnTo>
                    <a:lnTo>
                      <a:pt x="3100" y="923"/>
                    </a:lnTo>
                    <a:lnTo>
                      <a:pt x="2831" y="1089"/>
                    </a:lnTo>
                    <a:lnTo>
                      <a:pt x="2588" y="1268"/>
                    </a:lnTo>
                    <a:lnTo>
                      <a:pt x="2345" y="1460"/>
                    </a:lnTo>
                    <a:lnTo>
                      <a:pt x="2114" y="1665"/>
                    </a:lnTo>
                    <a:lnTo>
                      <a:pt x="1884" y="1883"/>
                    </a:lnTo>
                    <a:lnTo>
                      <a:pt x="1679" y="2101"/>
                    </a:lnTo>
                    <a:lnTo>
                      <a:pt x="1474" y="2331"/>
                    </a:lnTo>
                    <a:lnTo>
                      <a:pt x="1282" y="2575"/>
                    </a:lnTo>
                    <a:lnTo>
                      <a:pt x="1102" y="2831"/>
                    </a:lnTo>
                    <a:lnTo>
                      <a:pt x="936" y="3087"/>
                    </a:lnTo>
                    <a:lnTo>
                      <a:pt x="782" y="3356"/>
                    </a:lnTo>
                    <a:lnTo>
                      <a:pt x="641" y="3638"/>
                    </a:lnTo>
                    <a:lnTo>
                      <a:pt x="513" y="3920"/>
                    </a:lnTo>
                    <a:lnTo>
                      <a:pt x="398" y="4214"/>
                    </a:lnTo>
                    <a:lnTo>
                      <a:pt x="296" y="4509"/>
                    </a:lnTo>
                    <a:lnTo>
                      <a:pt x="206" y="4816"/>
                    </a:lnTo>
                    <a:lnTo>
                      <a:pt x="129" y="5124"/>
                    </a:lnTo>
                    <a:lnTo>
                      <a:pt x="78" y="5444"/>
                    </a:lnTo>
                    <a:lnTo>
                      <a:pt x="39" y="5764"/>
                    </a:lnTo>
                    <a:lnTo>
                      <a:pt x="14" y="6084"/>
                    </a:lnTo>
                    <a:lnTo>
                      <a:pt x="1" y="6417"/>
                    </a:lnTo>
                    <a:lnTo>
                      <a:pt x="1" y="13987"/>
                    </a:lnTo>
                    <a:lnTo>
                      <a:pt x="39142" y="13987"/>
                    </a:lnTo>
                    <a:lnTo>
                      <a:pt x="39142" y="6417"/>
                    </a:lnTo>
                    <a:lnTo>
                      <a:pt x="39142" y="6084"/>
                    </a:lnTo>
                    <a:lnTo>
                      <a:pt x="39116" y="5764"/>
                    </a:lnTo>
                    <a:lnTo>
                      <a:pt x="39078" y="5444"/>
                    </a:lnTo>
                    <a:lnTo>
                      <a:pt x="39014" y="5124"/>
                    </a:lnTo>
                    <a:lnTo>
                      <a:pt x="38950" y="4816"/>
                    </a:lnTo>
                    <a:lnTo>
                      <a:pt x="38860" y="4509"/>
                    </a:lnTo>
                    <a:lnTo>
                      <a:pt x="38758" y="4214"/>
                    </a:lnTo>
                    <a:lnTo>
                      <a:pt x="38642" y="3920"/>
                    </a:lnTo>
                    <a:lnTo>
                      <a:pt x="38514" y="3638"/>
                    </a:lnTo>
                    <a:lnTo>
                      <a:pt x="38373" y="3356"/>
                    </a:lnTo>
                    <a:lnTo>
                      <a:pt x="38220" y="3087"/>
                    </a:lnTo>
                    <a:lnTo>
                      <a:pt x="38053" y="2831"/>
                    </a:lnTo>
                    <a:lnTo>
                      <a:pt x="37874" y="2575"/>
                    </a:lnTo>
                    <a:lnTo>
                      <a:pt x="37682" y="2331"/>
                    </a:lnTo>
                    <a:lnTo>
                      <a:pt x="37477" y="2101"/>
                    </a:lnTo>
                    <a:lnTo>
                      <a:pt x="37272" y="1883"/>
                    </a:lnTo>
                    <a:lnTo>
                      <a:pt x="37041" y="1665"/>
                    </a:lnTo>
                    <a:lnTo>
                      <a:pt x="36811" y="1460"/>
                    </a:lnTo>
                    <a:lnTo>
                      <a:pt x="36567" y="1268"/>
                    </a:lnTo>
                    <a:lnTo>
                      <a:pt x="36311" y="1089"/>
                    </a:lnTo>
                    <a:lnTo>
                      <a:pt x="36055" y="923"/>
                    </a:lnTo>
                    <a:lnTo>
                      <a:pt x="35786" y="769"/>
                    </a:lnTo>
                    <a:lnTo>
                      <a:pt x="35504" y="628"/>
                    </a:lnTo>
                    <a:lnTo>
                      <a:pt x="35223" y="500"/>
                    </a:lnTo>
                    <a:lnTo>
                      <a:pt x="34928" y="385"/>
                    </a:lnTo>
                    <a:lnTo>
                      <a:pt x="34633" y="282"/>
                    </a:lnTo>
                    <a:lnTo>
                      <a:pt x="34326" y="205"/>
                    </a:lnTo>
                    <a:lnTo>
                      <a:pt x="34019" y="128"/>
                    </a:lnTo>
                    <a:lnTo>
                      <a:pt x="33698" y="77"/>
                    </a:lnTo>
                    <a:lnTo>
                      <a:pt x="33378" y="26"/>
                    </a:lnTo>
                    <a:lnTo>
                      <a:pt x="33058" y="0"/>
                    </a:lnTo>
                    <a:close/>
                  </a:path>
                </a:pathLst>
              </a:custGeom>
              <a:solidFill>
                <a:srgbClr val="79B0FF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" name="Speech Bubble: Rectangle 70">
            <a:extLst>
              <a:ext uri="{FF2B5EF4-FFF2-40B4-BE49-F238E27FC236}">
                <a16:creationId xmlns:a16="http://schemas.microsoft.com/office/drawing/2014/main" id="{89B5EE80-1CC8-4AD6-B158-B3C0285E2659}"/>
              </a:ext>
            </a:extLst>
          </p:cNvPr>
          <p:cNvSpPr/>
          <p:nvPr/>
        </p:nvSpPr>
        <p:spPr>
          <a:xfrm>
            <a:off x="2325189" y="1079965"/>
            <a:ext cx="1357835" cy="643299"/>
          </a:xfrm>
          <a:prstGeom prst="wedgeRectCallout">
            <a:avLst>
              <a:gd name="adj1" fmla="val 47614"/>
              <a:gd name="adj2" fmla="val 110657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pic>
        <p:nvPicPr>
          <p:cNvPr id="7170" name="Picture 2" descr="Green Apple's PNG Image">
            <a:extLst>
              <a:ext uri="{FF2B5EF4-FFF2-40B4-BE49-F238E27FC236}">
                <a16:creationId xmlns:a16="http://schemas.microsoft.com/office/drawing/2014/main" id="{344CA941-5A2D-4E57-8BA3-6FBF08DF0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99" y="1714529"/>
            <a:ext cx="1788610" cy="178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xplosion: 14 Points 54">
            <a:extLst>
              <a:ext uri="{FF2B5EF4-FFF2-40B4-BE49-F238E27FC236}">
                <a16:creationId xmlns:a16="http://schemas.microsoft.com/office/drawing/2014/main" id="{5F21FF04-E928-4FFC-8C04-3FC3E064A2A0}"/>
              </a:ext>
            </a:extLst>
          </p:cNvPr>
          <p:cNvSpPr/>
          <p:nvPr/>
        </p:nvSpPr>
        <p:spPr>
          <a:xfrm>
            <a:off x="-2169022" y="5071961"/>
            <a:ext cx="2524260" cy="1750781"/>
          </a:xfrm>
          <a:prstGeom prst="irregularSeal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2148992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841731" y="1188648"/>
            <a:ext cx="3819600" cy="3543375"/>
          </a:xfrm>
          <a:prstGeom prst="roundRect">
            <a:avLst>
              <a:gd name="adj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3" name="Google Shape;333;p17"/>
          <p:cNvSpPr/>
          <p:nvPr/>
        </p:nvSpPr>
        <p:spPr>
          <a:xfrm>
            <a:off x="457200" y="1188649"/>
            <a:ext cx="3819600" cy="3543376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560122" y="782875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5" name="Google Shape;335;p17"/>
          <p:cNvSpPr/>
          <p:nvPr/>
        </p:nvSpPr>
        <p:spPr>
          <a:xfrm>
            <a:off x="4925591" y="782874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The diffirent bettwen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16370" y="939126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079978" y="939031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695385" y="1622988"/>
            <a:ext cx="3489025" cy="1488799"/>
            <a:chOff x="695359" y="2302076"/>
            <a:chExt cx="3343229" cy="1488799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Classification</a:t>
              </a:r>
              <a:endParaRPr sz="1800" b="1" dirty="0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Draw the graph to observe the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driffirent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 between those object in dataset and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tryin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 to categorize them</a:t>
              </a:r>
              <a:endParaRPr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070338" y="1587390"/>
            <a:ext cx="3590992" cy="1488799"/>
            <a:chOff x="5114996" y="2302076"/>
            <a:chExt cx="3590992" cy="1488799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Regression</a:t>
              </a:r>
              <a:endParaRPr sz="1800" b="1" dirty="0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114999" y="2657475"/>
              <a:ext cx="3590989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Draw the graph in a way that is as close to the data as possible to minimize the error.</a:t>
              </a:r>
              <a:endParaRPr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5" name="Google Shape;355;p17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bg1">
                  <a:lumMod val="95000"/>
                </a:schemeClr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A3C3FF1-4508-4600-AA88-AD5B68D9B97F}"/>
              </a:ext>
            </a:extLst>
          </p:cNvPr>
          <p:cNvCxnSpPr>
            <a:cxnSpLocks/>
          </p:cNvCxnSpPr>
          <p:nvPr/>
        </p:nvCxnSpPr>
        <p:spPr>
          <a:xfrm flipV="1">
            <a:off x="1188382" y="2927350"/>
            <a:ext cx="0" cy="13489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FFD8C95-4AC3-4028-9C15-C1D4B4652471}"/>
              </a:ext>
            </a:extLst>
          </p:cNvPr>
          <p:cNvCxnSpPr>
            <a:cxnSpLocks/>
          </p:cNvCxnSpPr>
          <p:nvPr/>
        </p:nvCxnSpPr>
        <p:spPr>
          <a:xfrm>
            <a:off x="1188381" y="4276339"/>
            <a:ext cx="255048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B7946EE-78C2-4F25-8BAE-6347AB68D24F}"/>
              </a:ext>
            </a:extLst>
          </p:cNvPr>
          <p:cNvSpPr/>
          <p:nvPr/>
        </p:nvSpPr>
        <p:spPr>
          <a:xfrm>
            <a:off x="1919565" y="3271839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C70E3FC-D11F-4744-844F-F04AC884815C}"/>
              </a:ext>
            </a:extLst>
          </p:cNvPr>
          <p:cNvSpPr/>
          <p:nvPr/>
        </p:nvSpPr>
        <p:spPr>
          <a:xfrm>
            <a:off x="2367000" y="3120331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85132F1-FFF9-493F-907F-2061E64153EC}"/>
              </a:ext>
            </a:extLst>
          </p:cNvPr>
          <p:cNvSpPr/>
          <p:nvPr/>
        </p:nvSpPr>
        <p:spPr>
          <a:xfrm>
            <a:off x="2263057" y="3329488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9CEF5FF7-421D-42C1-80F1-88E7DA4B3E6B}"/>
              </a:ext>
            </a:extLst>
          </p:cNvPr>
          <p:cNvSpPr/>
          <p:nvPr/>
        </p:nvSpPr>
        <p:spPr>
          <a:xfrm>
            <a:off x="1638015" y="3658790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0F8AB5B-FE2C-4B8A-BF6F-AE5341DE41A6}"/>
              </a:ext>
            </a:extLst>
          </p:cNvPr>
          <p:cNvSpPr/>
          <p:nvPr/>
        </p:nvSpPr>
        <p:spPr>
          <a:xfrm>
            <a:off x="1521800" y="3340604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FDB00CF-F37C-4B81-A8D1-28DC5E02AFA3}"/>
              </a:ext>
            </a:extLst>
          </p:cNvPr>
          <p:cNvSpPr/>
          <p:nvPr/>
        </p:nvSpPr>
        <p:spPr>
          <a:xfrm>
            <a:off x="2071965" y="3424239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E4E6E49-4CDB-4665-8026-D2A7E135F7DE}"/>
              </a:ext>
            </a:extLst>
          </p:cNvPr>
          <p:cNvSpPr/>
          <p:nvPr/>
        </p:nvSpPr>
        <p:spPr>
          <a:xfrm>
            <a:off x="2606549" y="3301825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4599D514-6828-4CDD-A9CB-0E2AFC877418}"/>
              </a:ext>
            </a:extLst>
          </p:cNvPr>
          <p:cNvSpPr/>
          <p:nvPr/>
        </p:nvSpPr>
        <p:spPr>
          <a:xfrm>
            <a:off x="1880873" y="3538837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487309C-7AD7-4656-96CB-D44BDB8FD046}"/>
              </a:ext>
            </a:extLst>
          </p:cNvPr>
          <p:cNvSpPr/>
          <p:nvPr/>
        </p:nvSpPr>
        <p:spPr>
          <a:xfrm>
            <a:off x="2147758" y="3126529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9178584-4180-42BE-9479-EB462F927D80}"/>
              </a:ext>
            </a:extLst>
          </p:cNvPr>
          <p:cNvSpPr/>
          <p:nvPr/>
        </p:nvSpPr>
        <p:spPr>
          <a:xfrm>
            <a:off x="2385490" y="3374101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7871F3B-5F45-44BD-99DA-64E11ED08AF2}"/>
              </a:ext>
            </a:extLst>
          </p:cNvPr>
          <p:cNvSpPr/>
          <p:nvPr/>
        </p:nvSpPr>
        <p:spPr>
          <a:xfrm>
            <a:off x="1776257" y="3601140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8FD6896-E8CE-43FD-A38F-0D535A297E89}"/>
              </a:ext>
            </a:extLst>
          </p:cNvPr>
          <p:cNvSpPr/>
          <p:nvPr/>
        </p:nvSpPr>
        <p:spPr>
          <a:xfrm>
            <a:off x="2019115" y="3521114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5340AA9-5070-49CF-AD71-BF20C096F53C}"/>
              </a:ext>
            </a:extLst>
          </p:cNvPr>
          <p:cNvSpPr/>
          <p:nvPr/>
        </p:nvSpPr>
        <p:spPr>
          <a:xfrm>
            <a:off x="2177725" y="3237767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EDE311B-4590-45C8-9474-071CBD07E544}"/>
              </a:ext>
            </a:extLst>
          </p:cNvPr>
          <p:cNvSpPr/>
          <p:nvPr/>
        </p:nvSpPr>
        <p:spPr>
          <a:xfrm>
            <a:off x="2217840" y="3398253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78555D6-CFBE-436C-A6B8-21C39EC425A3}"/>
              </a:ext>
            </a:extLst>
          </p:cNvPr>
          <p:cNvSpPr/>
          <p:nvPr/>
        </p:nvSpPr>
        <p:spPr>
          <a:xfrm>
            <a:off x="1996172" y="3783427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9F08365A-D223-4637-8547-E30DD0D35C27}"/>
              </a:ext>
            </a:extLst>
          </p:cNvPr>
          <p:cNvSpPr/>
          <p:nvPr/>
        </p:nvSpPr>
        <p:spPr>
          <a:xfrm>
            <a:off x="2309350" y="3610248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DCCDC0B-DD19-4BC9-ABFD-FED7415ADC76}"/>
              </a:ext>
            </a:extLst>
          </p:cNvPr>
          <p:cNvSpPr/>
          <p:nvPr/>
        </p:nvSpPr>
        <p:spPr>
          <a:xfrm>
            <a:off x="2106583" y="3680555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B7612D53-2024-4B87-9991-CAC37F15ABFB}"/>
              </a:ext>
            </a:extLst>
          </p:cNvPr>
          <p:cNvSpPr/>
          <p:nvPr/>
        </p:nvSpPr>
        <p:spPr>
          <a:xfrm>
            <a:off x="2461750" y="3762648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5BCB6DE-3D26-4B6C-9C63-1C0EBF3DC9D0}"/>
              </a:ext>
            </a:extLst>
          </p:cNvPr>
          <p:cNvSpPr/>
          <p:nvPr/>
        </p:nvSpPr>
        <p:spPr>
          <a:xfrm>
            <a:off x="1718607" y="3834438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C9FB760-6547-40A7-8798-D4F47FC17CBD}"/>
              </a:ext>
            </a:extLst>
          </p:cNvPr>
          <p:cNvSpPr/>
          <p:nvPr/>
        </p:nvSpPr>
        <p:spPr>
          <a:xfrm>
            <a:off x="2614150" y="3915048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AE954D4-751D-4003-8D23-708E5C879ECA}"/>
              </a:ext>
            </a:extLst>
          </p:cNvPr>
          <p:cNvSpPr/>
          <p:nvPr/>
        </p:nvSpPr>
        <p:spPr>
          <a:xfrm>
            <a:off x="1889375" y="3828982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AC6064D-7A8C-47E4-BF9D-4C394DD3D0A4}"/>
              </a:ext>
            </a:extLst>
          </p:cNvPr>
          <p:cNvSpPr/>
          <p:nvPr/>
        </p:nvSpPr>
        <p:spPr>
          <a:xfrm>
            <a:off x="2636807" y="3783427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3B02143-0CCE-48D7-8C44-56A0101775D1}"/>
              </a:ext>
            </a:extLst>
          </p:cNvPr>
          <p:cNvSpPr/>
          <p:nvPr/>
        </p:nvSpPr>
        <p:spPr>
          <a:xfrm>
            <a:off x="2729449" y="4047772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D074A7A-4F9A-46E6-8127-831878D6F11C}"/>
              </a:ext>
            </a:extLst>
          </p:cNvPr>
          <p:cNvSpPr/>
          <p:nvPr/>
        </p:nvSpPr>
        <p:spPr>
          <a:xfrm>
            <a:off x="1521799" y="3823441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2A7A1128-0578-45B7-B315-7F446026F0DF}"/>
              </a:ext>
            </a:extLst>
          </p:cNvPr>
          <p:cNvSpPr/>
          <p:nvPr/>
        </p:nvSpPr>
        <p:spPr>
          <a:xfrm>
            <a:off x="2973097" y="3794425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404DCE7-C418-487F-BDA2-E84F12686979}"/>
              </a:ext>
            </a:extLst>
          </p:cNvPr>
          <p:cNvSpPr/>
          <p:nvPr/>
        </p:nvSpPr>
        <p:spPr>
          <a:xfrm>
            <a:off x="2875065" y="3884584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6C11C97-DC14-4D5D-AB1B-6045E8525051}"/>
              </a:ext>
            </a:extLst>
          </p:cNvPr>
          <p:cNvSpPr/>
          <p:nvPr/>
        </p:nvSpPr>
        <p:spPr>
          <a:xfrm>
            <a:off x="2794274" y="3716074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0B65735-F4E7-4B4D-ABD5-9944765082AD}"/>
              </a:ext>
            </a:extLst>
          </p:cNvPr>
          <p:cNvSpPr/>
          <p:nvPr/>
        </p:nvSpPr>
        <p:spPr>
          <a:xfrm>
            <a:off x="2229490" y="3921753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0B25C82-DD17-4E67-83AC-A9188636FB97}"/>
              </a:ext>
            </a:extLst>
          </p:cNvPr>
          <p:cNvSpPr/>
          <p:nvPr/>
        </p:nvSpPr>
        <p:spPr>
          <a:xfrm>
            <a:off x="2778694" y="3254271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5DD4C6C-C607-4BF7-A21B-969EF1508282}"/>
              </a:ext>
            </a:extLst>
          </p:cNvPr>
          <p:cNvSpPr/>
          <p:nvPr/>
        </p:nvSpPr>
        <p:spPr>
          <a:xfrm>
            <a:off x="2493651" y="3337164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4BF23AD-1DE2-41E6-B808-542CE2CDBE63}"/>
              </a:ext>
            </a:extLst>
          </p:cNvPr>
          <p:cNvSpPr/>
          <p:nvPr/>
        </p:nvSpPr>
        <p:spPr>
          <a:xfrm>
            <a:off x="3244632" y="3250756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AC82864-C9C6-4D7B-98C7-2D37AADAA16F}"/>
              </a:ext>
            </a:extLst>
          </p:cNvPr>
          <p:cNvSpPr/>
          <p:nvPr/>
        </p:nvSpPr>
        <p:spPr>
          <a:xfrm>
            <a:off x="3540429" y="3704998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A4799E1-6899-4C54-98AB-76E69B11C685}"/>
              </a:ext>
            </a:extLst>
          </p:cNvPr>
          <p:cNvSpPr/>
          <p:nvPr/>
        </p:nvSpPr>
        <p:spPr>
          <a:xfrm>
            <a:off x="3352029" y="3505024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D07D787-2678-4348-A332-8E7823BEF545}"/>
              </a:ext>
            </a:extLst>
          </p:cNvPr>
          <p:cNvSpPr/>
          <p:nvPr/>
        </p:nvSpPr>
        <p:spPr>
          <a:xfrm>
            <a:off x="3017342" y="3374101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75C76D1-887C-4004-A592-C1112DD04CE4}"/>
              </a:ext>
            </a:extLst>
          </p:cNvPr>
          <p:cNvSpPr/>
          <p:nvPr/>
        </p:nvSpPr>
        <p:spPr>
          <a:xfrm>
            <a:off x="3174953" y="3721443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F713943-A6E3-404F-A0D2-2734772259A6}"/>
              </a:ext>
            </a:extLst>
          </p:cNvPr>
          <p:cNvSpPr/>
          <p:nvPr/>
        </p:nvSpPr>
        <p:spPr>
          <a:xfrm>
            <a:off x="2851923" y="3433539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CDE68A-DE85-4105-ACA0-22FB8B89068C}"/>
              </a:ext>
            </a:extLst>
          </p:cNvPr>
          <p:cNvSpPr/>
          <p:nvPr/>
        </p:nvSpPr>
        <p:spPr>
          <a:xfrm>
            <a:off x="3017342" y="3959473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CF28A2A-725F-42D5-BF80-76DE233C8916}"/>
              </a:ext>
            </a:extLst>
          </p:cNvPr>
          <p:cNvSpPr/>
          <p:nvPr/>
        </p:nvSpPr>
        <p:spPr>
          <a:xfrm>
            <a:off x="3503124" y="4096020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81F751-B0E6-4C14-814A-179F3B1752DE}"/>
              </a:ext>
            </a:extLst>
          </p:cNvPr>
          <p:cNvSpPr/>
          <p:nvPr/>
        </p:nvSpPr>
        <p:spPr>
          <a:xfrm>
            <a:off x="1216819" y="3561085"/>
            <a:ext cx="2496959" cy="287527"/>
          </a:xfrm>
          <a:custGeom>
            <a:avLst/>
            <a:gdLst>
              <a:gd name="connsiteX0" fmla="*/ 0 w 2474119"/>
              <a:gd name="connsiteY0" fmla="*/ 226219 h 252415"/>
              <a:gd name="connsiteX1" fmla="*/ 4762 w 2474119"/>
              <a:gd name="connsiteY1" fmla="*/ 214312 h 252415"/>
              <a:gd name="connsiteX2" fmla="*/ 30956 w 2474119"/>
              <a:gd name="connsiteY2" fmla="*/ 178594 h 252415"/>
              <a:gd name="connsiteX3" fmla="*/ 40481 w 2474119"/>
              <a:gd name="connsiteY3" fmla="*/ 166687 h 252415"/>
              <a:gd name="connsiteX4" fmla="*/ 61912 w 2474119"/>
              <a:gd name="connsiteY4" fmla="*/ 138112 h 252415"/>
              <a:gd name="connsiteX5" fmla="*/ 85725 w 2474119"/>
              <a:gd name="connsiteY5" fmla="*/ 107156 h 252415"/>
              <a:gd name="connsiteX6" fmla="*/ 121444 w 2474119"/>
              <a:gd name="connsiteY6" fmla="*/ 83344 h 252415"/>
              <a:gd name="connsiteX7" fmla="*/ 140494 w 2474119"/>
              <a:gd name="connsiteY7" fmla="*/ 76200 h 252415"/>
              <a:gd name="connsiteX8" fmla="*/ 283369 w 2474119"/>
              <a:gd name="connsiteY8" fmla="*/ 83344 h 252415"/>
              <a:gd name="connsiteX9" fmla="*/ 311944 w 2474119"/>
              <a:gd name="connsiteY9" fmla="*/ 95250 h 252415"/>
              <a:gd name="connsiteX10" fmla="*/ 340519 w 2474119"/>
              <a:gd name="connsiteY10" fmla="*/ 104775 h 252415"/>
              <a:gd name="connsiteX11" fmla="*/ 369094 w 2474119"/>
              <a:gd name="connsiteY11" fmla="*/ 116681 h 252415"/>
              <a:gd name="connsiteX12" fmla="*/ 390525 w 2474119"/>
              <a:gd name="connsiteY12" fmla="*/ 123825 h 252415"/>
              <a:gd name="connsiteX13" fmla="*/ 407194 w 2474119"/>
              <a:gd name="connsiteY13" fmla="*/ 133350 h 252415"/>
              <a:gd name="connsiteX14" fmla="*/ 428625 w 2474119"/>
              <a:gd name="connsiteY14" fmla="*/ 140494 h 252415"/>
              <a:gd name="connsiteX15" fmla="*/ 450056 w 2474119"/>
              <a:gd name="connsiteY15" fmla="*/ 150019 h 252415"/>
              <a:gd name="connsiteX16" fmla="*/ 473869 w 2474119"/>
              <a:gd name="connsiteY16" fmla="*/ 157162 h 252415"/>
              <a:gd name="connsiteX17" fmla="*/ 504825 w 2474119"/>
              <a:gd name="connsiteY17" fmla="*/ 169069 h 252415"/>
              <a:gd name="connsiteX18" fmla="*/ 523875 w 2474119"/>
              <a:gd name="connsiteY18" fmla="*/ 171450 h 252415"/>
              <a:gd name="connsiteX19" fmla="*/ 561975 w 2474119"/>
              <a:gd name="connsiteY19" fmla="*/ 173831 h 252415"/>
              <a:gd name="connsiteX20" fmla="*/ 652462 w 2474119"/>
              <a:gd name="connsiteY20" fmla="*/ 169069 h 252415"/>
              <a:gd name="connsiteX21" fmla="*/ 700087 w 2474119"/>
              <a:gd name="connsiteY21" fmla="*/ 157162 h 252415"/>
              <a:gd name="connsiteX22" fmla="*/ 711994 w 2474119"/>
              <a:gd name="connsiteY22" fmla="*/ 152400 h 252415"/>
              <a:gd name="connsiteX23" fmla="*/ 728662 w 2474119"/>
              <a:gd name="connsiteY23" fmla="*/ 147637 h 252415"/>
              <a:gd name="connsiteX24" fmla="*/ 742950 w 2474119"/>
              <a:gd name="connsiteY24" fmla="*/ 140494 h 252415"/>
              <a:gd name="connsiteX25" fmla="*/ 762000 w 2474119"/>
              <a:gd name="connsiteY25" fmla="*/ 133350 h 252415"/>
              <a:gd name="connsiteX26" fmla="*/ 828675 w 2474119"/>
              <a:gd name="connsiteY26" fmla="*/ 102394 h 252415"/>
              <a:gd name="connsiteX27" fmla="*/ 864394 w 2474119"/>
              <a:gd name="connsiteY27" fmla="*/ 80962 h 252415"/>
              <a:gd name="connsiteX28" fmla="*/ 885825 w 2474119"/>
              <a:gd name="connsiteY28" fmla="*/ 66675 h 252415"/>
              <a:gd name="connsiteX29" fmla="*/ 904875 w 2474119"/>
              <a:gd name="connsiteY29" fmla="*/ 52387 h 252415"/>
              <a:gd name="connsiteX30" fmla="*/ 923925 w 2474119"/>
              <a:gd name="connsiteY30" fmla="*/ 45244 h 252415"/>
              <a:gd name="connsiteX31" fmla="*/ 959644 w 2474119"/>
              <a:gd name="connsiteY31" fmla="*/ 30956 h 252415"/>
              <a:gd name="connsiteX32" fmla="*/ 981075 w 2474119"/>
              <a:gd name="connsiteY32" fmla="*/ 26194 h 252415"/>
              <a:gd name="connsiteX33" fmla="*/ 1026319 w 2474119"/>
              <a:gd name="connsiteY33" fmla="*/ 9525 h 252415"/>
              <a:gd name="connsiteX34" fmla="*/ 1059656 w 2474119"/>
              <a:gd name="connsiteY34" fmla="*/ 0 h 252415"/>
              <a:gd name="connsiteX35" fmla="*/ 1212056 w 2474119"/>
              <a:gd name="connsiteY35" fmla="*/ 9525 h 252415"/>
              <a:gd name="connsiteX36" fmla="*/ 1233487 w 2474119"/>
              <a:gd name="connsiteY36" fmla="*/ 19050 h 252415"/>
              <a:gd name="connsiteX37" fmla="*/ 1281112 w 2474119"/>
              <a:gd name="connsiteY37" fmla="*/ 38100 h 252415"/>
              <a:gd name="connsiteX38" fmla="*/ 1297781 w 2474119"/>
              <a:gd name="connsiteY38" fmla="*/ 50006 h 252415"/>
              <a:gd name="connsiteX39" fmla="*/ 1347787 w 2474119"/>
              <a:gd name="connsiteY39" fmla="*/ 73819 h 252415"/>
              <a:gd name="connsiteX40" fmla="*/ 1373981 w 2474119"/>
              <a:gd name="connsiteY40" fmla="*/ 97631 h 252415"/>
              <a:gd name="connsiteX41" fmla="*/ 1404937 w 2474119"/>
              <a:gd name="connsiteY41" fmla="*/ 128587 h 252415"/>
              <a:gd name="connsiteX42" fmla="*/ 1426369 w 2474119"/>
              <a:gd name="connsiteY42" fmla="*/ 145256 h 252415"/>
              <a:gd name="connsiteX43" fmla="*/ 1473994 w 2474119"/>
              <a:gd name="connsiteY43" fmla="*/ 171450 h 252415"/>
              <a:gd name="connsiteX44" fmla="*/ 1500187 w 2474119"/>
              <a:gd name="connsiteY44" fmla="*/ 180975 h 252415"/>
              <a:gd name="connsiteX45" fmla="*/ 1521619 w 2474119"/>
              <a:gd name="connsiteY45" fmla="*/ 183356 h 252415"/>
              <a:gd name="connsiteX46" fmla="*/ 1593056 w 2474119"/>
              <a:gd name="connsiteY46" fmla="*/ 195262 h 252415"/>
              <a:gd name="connsiteX47" fmla="*/ 1631156 w 2474119"/>
              <a:gd name="connsiteY47" fmla="*/ 200025 h 252415"/>
              <a:gd name="connsiteX48" fmla="*/ 1676400 w 2474119"/>
              <a:gd name="connsiteY48" fmla="*/ 202406 h 252415"/>
              <a:gd name="connsiteX49" fmla="*/ 1790700 w 2474119"/>
              <a:gd name="connsiteY49" fmla="*/ 200025 h 252415"/>
              <a:gd name="connsiteX50" fmla="*/ 1821656 w 2474119"/>
              <a:gd name="connsiteY50" fmla="*/ 185737 h 252415"/>
              <a:gd name="connsiteX51" fmla="*/ 1831181 w 2474119"/>
              <a:gd name="connsiteY51" fmla="*/ 178594 h 252415"/>
              <a:gd name="connsiteX52" fmla="*/ 1854994 w 2474119"/>
              <a:gd name="connsiteY52" fmla="*/ 161925 h 252415"/>
              <a:gd name="connsiteX53" fmla="*/ 1905000 w 2474119"/>
              <a:gd name="connsiteY53" fmla="*/ 114300 h 252415"/>
              <a:gd name="connsiteX54" fmla="*/ 1919287 w 2474119"/>
              <a:gd name="connsiteY54" fmla="*/ 97631 h 252415"/>
              <a:gd name="connsiteX55" fmla="*/ 1947862 w 2474119"/>
              <a:gd name="connsiteY55" fmla="*/ 73819 h 252415"/>
              <a:gd name="connsiteX56" fmla="*/ 1985962 w 2474119"/>
              <a:gd name="connsiteY56" fmla="*/ 59531 h 252415"/>
              <a:gd name="connsiteX57" fmla="*/ 2131219 w 2474119"/>
              <a:gd name="connsiteY57" fmla="*/ 64294 h 252415"/>
              <a:gd name="connsiteX58" fmla="*/ 2152650 w 2474119"/>
              <a:gd name="connsiteY58" fmla="*/ 73819 h 252415"/>
              <a:gd name="connsiteX59" fmla="*/ 2174081 w 2474119"/>
              <a:gd name="connsiteY59" fmla="*/ 80962 h 252415"/>
              <a:gd name="connsiteX60" fmla="*/ 2233612 w 2474119"/>
              <a:gd name="connsiteY60" fmla="*/ 102394 h 252415"/>
              <a:gd name="connsiteX61" fmla="*/ 2276475 w 2474119"/>
              <a:gd name="connsiteY61" fmla="*/ 128587 h 252415"/>
              <a:gd name="connsiteX62" fmla="*/ 2314575 w 2474119"/>
              <a:gd name="connsiteY62" fmla="*/ 157162 h 252415"/>
              <a:gd name="connsiteX63" fmla="*/ 2333625 w 2474119"/>
              <a:gd name="connsiteY63" fmla="*/ 173831 h 252415"/>
              <a:gd name="connsiteX64" fmla="*/ 2376487 w 2474119"/>
              <a:gd name="connsiteY64" fmla="*/ 204787 h 252415"/>
              <a:gd name="connsiteX65" fmla="*/ 2445544 w 2474119"/>
              <a:gd name="connsiteY65" fmla="*/ 245269 h 252415"/>
              <a:gd name="connsiteX66" fmla="*/ 2462212 w 2474119"/>
              <a:gd name="connsiteY66" fmla="*/ 250031 h 252415"/>
              <a:gd name="connsiteX67" fmla="*/ 2474119 w 2474119"/>
              <a:gd name="connsiteY67" fmla="*/ 252412 h 25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474119" h="252415">
                <a:moveTo>
                  <a:pt x="0" y="226219"/>
                </a:moveTo>
                <a:cubicBezTo>
                  <a:pt x="1587" y="222250"/>
                  <a:pt x="2432" y="217896"/>
                  <a:pt x="4762" y="214312"/>
                </a:cubicBezTo>
                <a:cubicBezTo>
                  <a:pt x="12808" y="201933"/>
                  <a:pt x="22097" y="190406"/>
                  <a:pt x="30956" y="178594"/>
                </a:cubicBezTo>
                <a:cubicBezTo>
                  <a:pt x="34006" y="174528"/>
                  <a:pt x="37662" y="170916"/>
                  <a:pt x="40481" y="166687"/>
                </a:cubicBezTo>
                <a:cubicBezTo>
                  <a:pt x="64945" y="129992"/>
                  <a:pt x="33886" y="175481"/>
                  <a:pt x="61912" y="138112"/>
                </a:cubicBezTo>
                <a:cubicBezTo>
                  <a:pt x="72801" y="123593"/>
                  <a:pt x="71159" y="120682"/>
                  <a:pt x="85725" y="107156"/>
                </a:cubicBezTo>
                <a:cubicBezTo>
                  <a:pt x="93923" y="99544"/>
                  <a:pt x="110761" y="88330"/>
                  <a:pt x="121444" y="83344"/>
                </a:cubicBezTo>
                <a:cubicBezTo>
                  <a:pt x="127590" y="80476"/>
                  <a:pt x="134144" y="78581"/>
                  <a:pt x="140494" y="76200"/>
                </a:cubicBezTo>
                <a:cubicBezTo>
                  <a:pt x="144113" y="76274"/>
                  <a:pt x="246717" y="72189"/>
                  <a:pt x="283369" y="83344"/>
                </a:cubicBezTo>
                <a:cubicBezTo>
                  <a:pt x="293241" y="86348"/>
                  <a:pt x="302282" y="91627"/>
                  <a:pt x="311944" y="95250"/>
                </a:cubicBezTo>
                <a:cubicBezTo>
                  <a:pt x="321345" y="98775"/>
                  <a:pt x="331118" y="101250"/>
                  <a:pt x="340519" y="104775"/>
                </a:cubicBezTo>
                <a:cubicBezTo>
                  <a:pt x="350181" y="108398"/>
                  <a:pt x="359451" y="113008"/>
                  <a:pt x="369094" y="116681"/>
                </a:cubicBezTo>
                <a:cubicBezTo>
                  <a:pt x="376131" y="119362"/>
                  <a:pt x="383626" y="120807"/>
                  <a:pt x="390525" y="123825"/>
                </a:cubicBezTo>
                <a:cubicBezTo>
                  <a:pt x="396388" y="126390"/>
                  <a:pt x="401331" y="130785"/>
                  <a:pt x="407194" y="133350"/>
                </a:cubicBezTo>
                <a:cubicBezTo>
                  <a:pt x="414093" y="136368"/>
                  <a:pt x="421607" y="137765"/>
                  <a:pt x="428625" y="140494"/>
                </a:cubicBezTo>
                <a:cubicBezTo>
                  <a:pt x="435911" y="143327"/>
                  <a:pt x="442721" y="147317"/>
                  <a:pt x="450056" y="150019"/>
                </a:cubicBezTo>
                <a:cubicBezTo>
                  <a:pt x="457832" y="152884"/>
                  <a:pt x="466042" y="154440"/>
                  <a:pt x="473869" y="157162"/>
                </a:cubicBezTo>
                <a:cubicBezTo>
                  <a:pt x="484311" y="160794"/>
                  <a:pt x="494195" y="166032"/>
                  <a:pt x="504825" y="169069"/>
                </a:cubicBezTo>
                <a:cubicBezTo>
                  <a:pt x="510978" y="170827"/>
                  <a:pt x="517498" y="170919"/>
                  <a:pt x="523875" y="171450"/>
                </a:cubicBezTo>
                <a:cubicBezTo>
                  <a:pt x="536556" y="172507"/>
                  <a:pt x="549275" y="173037"/>
                  <a:pt x="561975" y="173831"/>
                </a:cubicBezTo>
                <a:cubicBezTo>
                  <a:pt x="571760" y="173440"/>
                  <a:pt x="633017" y="171721"/>
                  <a:pt x="652462" y="169069"/>
                </a:cubicBezTo>
                <a:cubicBezTo>
                  <a:pt x="661903" y="167782"/>
                  <a:pt x="692586" y="159506"/>
                  <a:pt x="700087" y="157162"/>
                </a:cubicBezTo>
                <a:cubicBezTo>
                  <a:pt x="704167" y="155887"/>
                  <a:pt x="707939" y="153752"/>
                  <a:pt x="711994" y="152400"/>
                </a:cubicBezTo>
                <a:cubicBezTo>
                  <a:pt x="717476" y="150573"/>
                  <a:pt x="723269" y="149711"/>
                  <a:pt x="728662" y="147637"/>
                </a:cubicBezTo>
                <a:cubicBezTo>
                  <a:pt x="733632" y="145726"/>
                  <a:pt x="738056" y="142591"/>
                  <a:pt x="742950" y="140494"/>
                </a:cubicBezTo>
                <a:cubicBezTo>
                  <a:pt x="749184" y="137823"/>
                  <a:pt x="755842" y="136192"/>
                  <a:pt x="762000" y="133350"/>
                </a:cubicBezTo>
                <a:cubicBezTo>
                  <a:pt x="844067" y="95473"/>
                  <a:pt x="773141" y="124607"/>
                  <a:pt x="828675" y="102394"/>
                </a:cubicBezTo>
                <a:cubicBezTo>
                  <a:pt x="857559" y="78321"/>
                  <a:pt x="826462" y="102035"/>
                  <a:pt x="864394" y="80962"/>
                </a:cubicBezTo>
                <a:cubicBezTo>
                  <a:pt x="871899" y="76793"/>
                  <a:pt x="878811" y="71626"/>
                  <a:pt x="885825" y="66675"/>
                </a:cubicBezTo>
                <a:cubicBezTo>
                  <a:pt x="892310" y="62098"/>
                  <a:pt x="897957" y="56278"/>
                  <a:pt x="904875" y="52387"/>
                </a:cubicBezTo>
                <a:cubicBezTo>
                  <a:pt x="910786" y="49062"/>
                  <a:pt x="917628" y="47763"/>
                  <a:pt x="923925" y="45244"/>
                </a:cubicBezTo>
                <a:cubicBezTo>
                  <a:pt x="936183" y="40341"/>
                  <a:pt x="946876" y="34711"/>
                  <a:pt x="959644" y="30956"/>
                </a:cubicBezTo>
                <a:cubicBezTo>
                  <a:pt x="966665" y="28891"/>
                  <a:pt x="973931" y="27781"/>
                  <a:pt x="981075" y="26194"/>
                </a:cubicBezTo>
                <a:cubicBezTo>
                  <a:pt x="1013704" y="11692"/>
                  <a:pt x="991175" y="20623"/>
                  <a:pt x="1026319" y="9525"/>
                </a:cubicBezTo>
                <a:cubicBezTo>
                  <a:pt x="1055419" y="335"/>
                  <a:pt x="1038308" y="4269"/>
                  <a:pt x="1059656" y="0"/>
                </a:cubicBezTo>
                <a:cubicBezTo>
                  <a:pt x="1110456" y="3175"/>
                  <a:pt x="1161460" y="3980"/>
                  <a:pt x="1212056" y="9525"/>
                </a:cubicBezTo>
                <a:cubicBezTo>
                  <a:pt x="1219827" y="10377"/>
                  <a:pt x="1226229" y="16147"/>
                  <a:pt x="1233487" y="19050"/>
                </a:cubicBezTo>
                <a:cubicBezTo>
                  <a:pt x="1248702" y="25136"/>
                  <a:pt x="1266611" y="29943"/>
                  <a:pt x="1281112" y="38100"/>
                </a:cubicBezTo>
                <a:cubicBezTo>
                  <a:pt x="1287063" y="41448"/>
                  <a:pt x="1291762" y="46782"/>
                  <a:pt x="1297781" y="50006"/>
                </a:cubicBezTo>
                <a:cubicBezTo>
                  <a:pt x="1314055" y="58724"/>
                  <a:pt x="1334732" y="60764"/>
                  <a:pt x="1347787" y="73819"/>
                </a:cubicBezTo>
                <a:cubicBezTo>
                  <a:pt x="1385365" y="111397"/>
                  <a:pt x="1316615" y="43135"/>
                  <a:pt x="1373981" y="97631"/>
                </a:cubicBezTo>
                <a:cubicBezTo>
                  <a:pt x="1384561" y="107682"/>
                  <a:pt x="1393418" y="119628"/>
                  <a:pt x="1404937" y="128587"/>
                </a:cubicBezTo>
                <a:cubicBezTo>
                  <a:pt x="1412081" y="134143"/>
                  <a:pt x="1418975" y="140037"/>
                  <a:pt x="1426369" y="145256"/>
                </a:cubicBezTo>
                <a:cubicBezTo>
                  <a:pt x="1440104" y="154951"/>
                  <a:pt x="1459124" y="164984"/>
                  <a:pt x="1473994" y="171450"/>
                </a:cubicBezTo>
                <a:cubicBezTo>
                  <a:pt x="1482514" y="175154"/>
                  <a:pt x="1491174" y="178722"/>
                  <a:pt x="1500187" y="180975"/>
                </a:cubicBezTo>
                <a:cubicBezTo>
                  <a:pt x="1507160" y="182718"/>
                  <a:pt x="1514475" y="182562"/>
                  <a:pt x="1521619" y="183356"/>
                </a:cubicBezTo>
                <a:cubicBezTo>
                  <a:pt x="1570182" y="194149"/>
                  <a:pt x="1511198" y="181615"/>
                  <a:pt x="1593056" y="195262"/>
                </a:cubicBezTo>
                <a:cubicBezTo>
                  <a:pt x="1609713" y="198039"/>
                  <a:pt x="1611624" y="198678"/>
                  <a:pt x="1631156" y="200025"/>
                </a:cubicBezTo>
                <a:cubicBezTo>
                  <a:pt x="1646222" y="201064"/>
                  <a:pt x="1661319" y="201612"/>
                  <a:pt x="1676400" y="202406"/>
                </a:cubicBezTo>
                <a:cubicBezTo>
                  <a:pt x="1714500" y="201612"/>
                  <a:pt x="1752689" y="202740"/>
                  <a:pt x="1790700" y="200025"/>
                </a:cubicBezTo>
                <a:cubicBezTo>
                  <a:pt x="1799251" y="199414"/>
                  <a:pt x="1814057" y="190803"/>
                  <a:pt x="1821656" y="185737"/>
                </a:cubicBezTo>
                <a:cubicBezTo>
                  <a:pt x="1824958" y="183536"/>
                  <a:pt x="1827778" y="180636"/>
                  <a:pt x="1831181" y="178594"/>
                </a:cubicBezTo>
                <a:cubicBezTo>
                  <a:pt x="1861878" y="160177"/>
                  <a:pt x="1831253" y="183028"/>
                  <a:pt x="1854994" y="161925"/>
                </a:cubicBezTo>
                <a:cubicBezTo>
                  <a:pt x="1882140" y="137795"/>
                  <a:pt x="1859011" y="167957"/>
                  <a:pt x="1905000" y="114300"/>
                </a:cubicBezTo>
                <a:cubicBezTo>
                  <a:pt x="1909762" y="108744"/>
                  <a:pt x="1913967" y="102656"/>
                  <a:pt x="1919287" y="97631"/>
                </a:cubicBezTo>
                <a:cubicBezTo>
                  <a:pt x="1928301" y="89118"/>
                  <a:pt x="1936100" y="77740"/>
                  <a:pt x="1947862" y="73819"/>
                </a:cubicBezTo>
                <a:cubicBezTo>
                  <a:pt x="1975029" y="64763"/>
                  <a:pt x="1962373" y="69642"/>
                  <a:pt x="1985962" y="59531"/>
                </a:cubicBezTo>
                <a:cubicBezTo>
                  <a:pt x="2034381" y="61119"/>
                  <a:pt x="2082951" y="60157"/>
                  <a:pt x="2131219" y="64294"/>
                </a:cubicBezTo>
                <a:cubicBezTo>
                  <a:pt x="2139008" y="64962"/>
                  <a:pt x="2145364" y="70986"/>
                  <a:pt x="2152650" y="73819"/>
                </a:cubicBezTo>
                <a:cubicBezTo>
                  <a:pt x="2159668" y="76548"/>
                  <a:pt x="2167044" y="78281"/>
                  <a:pt x="2174081" y="80962"/>
                </a:cubicBezTo>
                <a:cubicBezTo>
                  <a:pt x="2231423" y="102807"/>
                  <a:pt x="2173122" y="83782"/>
                  <a:pt x="2233612" y="102394"/>
                </a:cubicBezTo>
                <a:cubicBezTo>
                  <a:pt x="2247900" y="111125"/>
                  <a:pt x="2263762" y="117690"/>
                  <a:pt x="2276475" y="128587"/>
                </a:cubicBezTo>
                <a:cubicBezTo>
                  <a:pt x="2324541" y="169787"/>
                  <a:pt x="2257869" y="113798"/>
                  <a:pt x="2314575" y="157162"/>
                </a:cubicBezTo>
                <a:cubicBezTo>
                  <a:pt x="2321278" y="162287"/>
                  <a:pt x="2326937" y="168686"/>
                  <a:pt x="2333625" y="173831"/>
                </a:cubicBezTo>
                <a:cubicBezTo>
                  <a:pt x="2347594" y="184577"/>
                  <a:pt x="2362185" y="194489"/>
                  <a:pt x="2376487" y="204787"/>
                </a:cubicBezTo>
                <a:cubicBezTo>
                  <a:pt x="2398112" y="220357"/>
                  <a:pt x="2420243" y="236233"/>
                  <a:pt x="2445544" y="245269"/>
                </a:cubicBezTo>
                <a:cubicBezTo>
                  <a:pt x="2450986" y="247212"/>
                  <a:pt x="2456637" y="248511"/>
                  <a:pt x="2462212" y="250031"/>
                </a:cubicBezTo>
                <a:cubicBezTo>
                  <a:pt x="2471649" y="252605"/>
                  <a:pt x="2468673" y="252412"/>
                  <a:pt x="2474119" y="252412"/>
                </a:cubicBezTo>
              </a:path>
            </a:pathLst>
          </a:cu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3DBA6C8-D933-416C-884F-58373D20A55D}"/>
              </a:ext>
            </a:extLst>
          </p:cNvPr>
          <p:cNvCxnSpPr>
            <a:cxnSpLocks/>
          </p:cNvCxnSpPr>
          <p:nvPr/>
        </p:nvCxnSpPr>
        <p:spPr>
          <a:xfrm flipV="1">
            <a:off x="5547710" y="2877998"/>
            <a:ext cx="0" cy="13489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2A79F2-F583-4CE3-87BE-5CF6112C54B5}"/>
              </a:ext>
            </a:extLst>
          </p:cNvPr>
          <p:cNvCxnSpPr>
            <a:cxnSpLocks/>
          </p:cNvCxnSpPr>
          <p:nvPr/>
        </p:nvCxnSpPr>
        <p:spPr>
          <a:xfrm>
            <a:off x="5547709" y="4226987"/>
            <a:ext cx="255048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D4FE4418-C758-41F4-BD69-E5B7108A7ED1}"/>
              </a:ext>
            </a:extLst>
          </p:cNvPr>
          <p:cNvSpPr/>
          <p:nvPr/>
        </p:nvSpPr>
        <p:spPr>
          <a:xfrm>
            <a:off x="6278893" y="3222487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B09F974-1620-4FA8-9FC6-B0C7F8286F34}"/>
              </a:ext>
            </a:extLst>
          </p:cNvPr>
          <p:cNvSpPr/>
          <p:nvPr/>
        </p:nvSpPr>
        <p:spPr>
          <a:xfrm>
            <a:off x="6726328" y="3070979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E0C449A1-83EE-4637-BCE2-47C32E4168EF}"/>
              </a:ext>
            </a:extLst>
          </p:cNvPr>
          <p:cNvSpPr/>
          <p:nvPr/>
        </p:nvSpPr>
        <p:spPr>
          <a:xfrm>
            <a:off x="6622385" y="328013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5FFE536-17A9-458B-B5F1-44B7C4522DEF}"/>
              </a:ext>
            </a:extLst>
          </p:cNvPr>
          <p:cNvSpPr/>
          <p:nvPr/>
        </p:nvSpPr>
        <p:spPr>
          <a:xfrm>
            <a:off x="5997343" y="3609438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7F4D47D-72A3-48FF-99C5-9BB1378F85B0}"/>
              </a:ext>
            </a:extLst>
          </p:cNvPr>
          <p:cNvSpPr/>
          <p:nvPr/>
        </p:nvSpPr>
        <p:spPr>
          <a:xfrm>
            <a:off x="5881128" y="329125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4BFCDCF6-28AE-4B55-83CE-16ACBEC708DA}"/>
              </a:ext>
            </a:extLst>
          </p:cNvPr>
          <p:cNvSpPr/>
          <p:nvPr/>
        </p:nvSpPr>
        <p:spPr>
          <a:xfrm>
            <a:off x="6431293" y="3374887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E542A6A-3CC9-443C-AA95-21183C53ACE0}"/>
              </a:ext>
            </a:extLst>
          </p:cNvPr>
          <p:cNvSpPr/>
          <p:nvPr/>
        </p:nvSpPr>
        <p:spPr>
          <a:xfrm>
            <a:off x="6965877" y="3252473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D6E155F-6ED3-40F5-9C85-F022B420BC50}"/>
              </a:ext>
            </a:extLst>
          </p:cNvPr>
          <p:cNvSpPr/>
          <p:nvPr/>
        </p:nvSpPr>
        <p:spPr>
          <a:xfrm>
            <a:off x="6240201" y="3489485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DB7BA1F-C5D2-4EB7-8686-FA18C5739EFE}"/>
              </a:ext>
            </a:extLst>
          </p:cNvPr>
          <p:cNvSpPr/>
          <p:nvPr/>
        </p:nvSpPr>
        <p:spPr>
          <a:xfrm>
            <a:off x="6507086" y="3077177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2E5CB02-CB25-436E-820B-A91970189D4B}"/>
              </a:ext>
            </a:extLst>
          </p:cNvPr>
          <p:cNvSpPr/>
          <p:nvPr/>
        </p:nvSpPr>
        <p:spPr>
          <a:xfrm>
            <a:off x="6744818" y="3324749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C1CE1C2-8872-471B-AC54-FDF231C0B683}"/>
              </a:ext>
            </a:extLst>
          </p:cNvPr>
          <p:cNvSpPr/>
          <p:nvPr/>
        </p:nvSpPr>
        <p:spPr>
          <a:xfrm>
            <a:off x="6135585" y="3551788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8997EEAC-7BDD-4745-B1A4-9D1790DCAC08}"/>
              </a:ext>
            </a:extLst>
          </p:cNvPr>
          <p:cNvSpPr/>
          <p:nvPr/>
        </p:nvSpPr>
        <p:spPr>
          <a:xfrm>
            <a:off x="6378443" y="347176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7BCE4E0C-CE1B-4AF7-B871-ABB7899395D4}"/>
              </a:ext>
            </a:extLst>
          </p:cNvPr>
          <p:cNvSpPr/>
          <p:nvPr/>
        </p:nvSpPr>
        <p:spPr>
          <a:xfrm>
            <a:off x="6537053" y="3188415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7B8E26C7-A0A2-4E00-93D6-E5748D8BCDF6}"/>
              </a:ext>
            </a:extLst>
          </p:cNvPr>
          <p:cNvSpPr/>
          <p:nvPr/>
        </p:nvSpPr>
        <p:spPr>
          <a:xfrm>
            <a:off x="6577168" y="3348901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8AB87E5-C425-431C-8138-DDF830CE4EBA}"/>
              </a:ext>
            </a:extLst>
          </p:cNvPr>
          <p:cNvSpPr/>
          <p:nvPr/>
        </p:nvSpPr>
        <p:spPr>
          <a:xfrm>
            <a:off x="6355500" y="3734075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660EB65-304B-49BD-9D28-07FACAE7B5ED}"/>
              </a:ext>
            </a:extLst>
          </p:cNvPr>
          <p:cNvSpPr/>
          <p:nvPr/>
        </p:nvSpPr>
        <p:spPr>
          <a:xfrm>
            <a:off x="6668678" y="356089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490065A4-5896-4B3D-B531-2981B0F0488A}"/>
              </a:ext>
            </a:extLst>
          </p:cNvPr>
          <p:cNvSpPr/>
          <p:nvPr/>
        </p:nvSpPr>
        <p:spPr>
          <a:xfrm>
            <a:off x="6465911" y="3631203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585BC8E0-55E0-4653-A2F7-9D50EDD43A9D}"/>
              </a:ext>
            </a:extLst>
          </p:cNvPr>
          <p:cNvSpPr/>
          <p:nvPr/>
        </p:nvSpPr>
        <p:spPr>
          <a:xfrm>
            <a:off x="6821078" y="371329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603364F-0411-4704-8CE8-4CC148831806}"/>
              </a:ext>
            </a:extLst>
          </p:cNvPr>
          <p:cNvSpPr/>
          <p:nvPr/>
        </p:nvSpPr>
        <p:spPr>
          <a:xfrm>
            <a:off x="6077935" y="378508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BA5EE2BD-22B9-4E50-B494-CA1A0CCF9B91}"/>
              </a:ext>
            </a:extLst>
          </p:cNvPr>
          <p:cNvSpPr/>
          <p:nvPr/>
        </p:nvSpPr>
        <p:spPr>
          <a:xfrm>
            <a:off x="6973478" y="386569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D75B749-6999-4C88-91A8-8D1CDF3C34C0}"/>
              </a:ext>
            </a:extLst>
          </p:cNvPr>
          <p:cNvSpPr/>
          <p:nvPr/>
        </p:nvSpPr>
        <p:spPr>
          <a:xfrm>
            <a:off x="6248703" y="3779630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47D8C39-A6B3-4F15-8C8A-1B5D0D5BF026}"/>
              </a:ext>
            </a:extLst>
          </p:cNvPr>
          <p:cNvSpPr/>
          <p:nvPr/>
        </p:nvSpPr>
        <p:spPr>
          <a:xfrm>
            <a:off x="6996135" y="3734075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166B3676-CCE6-49AA-8FC2-13DA65675190}"/>
              </a:ext>
            </a:extLst>
          </p:cNvPr>
          <p:cNvSpPr/>
          <p:nvPr/>
        </p:nvSpPr>
        <p:spPr>
          <a:xfrm>
            <a:off x="7088777" y="3998420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6D981C9-987B-47D9-B364-4C5F11039FA0}"/>
              </a:ext>
            </a:extLst>
          </p:cNvPr>
          <p:cNvSpPr/>
          <p:nvPr/>
        </p:nvSpPr>
        <p:spPr>
          <a:xfrm>
            <a:off x="5881127" y="3774089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54FECDC7-5E0E-4311-84E9-69223782028B}"/>
              </a:ext>
            </a:extLst>
          </p:cNvPr>
          <p:cNvSpPr/>
          <p:nvPr/>
        </p:nvSpPr>
        <p:spPr>
          <a:xfrm>
            <a:off x="7332425" y="3745073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D7F6D35-14B2-4012-89DF-C1FB5AAEB1D8}"/>
              </a:ext>
            </a:extLst>
          </p:cNvPr>
          <p:cNvSpPr/>
          <p:nvPr/>
        </p:nvSpPr>
        <p:spPr>
          <a:xfrm>
            <a:off x="7234393" y="383523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01B5D3B-ACCB-44D2-B295-3F30F199275C}"/>
              </a:ext>
            </a:extLst>
          </p:cNvPr>
          <p:cNvSpPr/>
          <p:nvPr/>
        </p:nvSpPr>
        <p:spPr>
          <a:xfrm>
            <a:off x="7153602" y="366672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53F3262E-6B11-4072-93C9-21F87F037676}"/>
              </a:ext>
            </a:extLst>
          </p:cNvPr>
          <p:cNvSpPr/>
          <p:nvPr/>
        </p:nvSpPr>
        <p:spPr>
          <a:xfrm>
            <a:off x="6588818" y="3872401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3A0BD18-B0C2-43E1-9B46-4145EB2599A8}"/>
              </a:ext>
            </a:extLst>
          </p:cNvPr>
          <p:cNvSpPr/>
          <p:nvPr/>
        </p:nvSpPr>
        <p:spPr>
          <a:xfrm>
            <a:off x="7138022" y="3204919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09319C1-4AFF-43EF-939F-84B20C8D0653}"/>
              </a:ext>
            </a:extLst>
          </p:cNvPr>
          <p:cNvSpPr/>
          <p:nvPr/>
        </p:nvSpPr>
        <p:spPr>
          <a:xfrm>
            <a:off x="6852979" y="328781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0B647B7F-01CA-44C3-A6C1-9C964310B38C}"/>
              </a:ext>
            </a:extLst>
          </p:cNvPr>
          <p:cNvSpPr/>
          <p:nvPr/>
        </p:nvSpPr>
        <p:spPr>
          <a:xfrm>
            <a:off x="7603960" y="3201404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5871702-A943-49F4-9E21-2DC506FDD946}"/>
              </a:ext>
            </a:extLst>
          </p:cNvPr>
          <p:cNvSpPr/>
          <p:nvPr/>
        </p:nvSpPr>
        <p:spPr>
          <a:xfrm>
            <a:off x="7899757" y="365564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2AE3E8BD-2CD7-4698-8915-B7D7259F93E0}"/>
              </a:ext>
            </a:extLst>
          </p:cNvPr>
          <p:cNvSpPr/>
          <p:nvPr/>
        </p:nvSpPr>
        <p:spPr>
          <a:xfrm>
            <a:off x="7711357" y="345567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DC119095-DA36-4959-AE28-DAFC62938CE6}"/>
              </a:ext>
            </a:extLst>
          </p:cNvPr>
          <p:cNvSpPr/>
          <p:nvPr/>
        </p:nvSpPr>
        <p:spPr>
          <a:xfrm>
            <a:off x="7376670" y="3324749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99FAB93-AC04-444F-B145-B8A800561601}"/>
              </a:ext>
            </a:extLst>
          </p:cNvPr>
          <p:cNvSpPr/>
          <p:nvPr/>
        </p:nvSpPr>
        <p:spPr>
          <a:xfrm>
            <a:off x="7534281" y="3672091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CB8DAD22-CC9F-41DD-B4CC-958FCE18D3DA}"/>
              </a:ext>
            </a:extLst>
          </p:cNvPr>
          <p:cNvSpPr/>
          <p:nvPr/>
        </p:nvSpPr>
        <p:spPr>
          <a:xfrm>
            <a:off x="7211251" y="3384187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B74E24C-42FE-4344-9E4A-5C6351B8C0C6}"/>
              </a:ext>
            </a:extLst>
          </p:cNvPr>
          <p:cNvSpPr/>
          <p:nvPr/>
        </p:nvSpPr>
        <p:spPr>
          <a:xfrm>
            <a:off x="7376670" y="3910121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D1853A3-CF27-4D47-9DD1-0EEF9F0D3069}"/>
              </a:ext>
            </a:extLst>
          </p:cNvPr>
          <p:cNvSpPr/>
          <p:nvPr/>
        </p:nvSpPr>
        <p:spPr>
          <a:xfrm>
            <a:off x="7862452" y="4046668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2B2697F-D317-4D4B-8590-12CF064B4D2B}"/>
              </a:ext>
            </a:extLst>
          </p:cNvPr>
          <p:cNvSpPr/>
          <p:nvPr/>
        </p:nvSpPr>
        <p:spPr>
          <a:xfrm rot="720219">
            <a:off x="5473104" y="3610562"/>
            <a:ext cx="2847922" cy="755236"/>
          </a:xfrm>
          <a:prstGeom prst="arc">
            <a:avLst>
              <a:gd name="adj1" fmla="val 11014473"/>
              <a:gd name="adj2" fmla="val 20761006"/>
            </a:avLst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9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9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1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5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3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3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4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4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6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6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75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8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85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5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5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5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5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5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65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0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5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85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5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5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10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15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20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3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35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4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45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5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55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6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65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70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75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80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85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2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143831" y="227370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1" name="Google Shape;336;p17">
            <a:extLst>
              <a:ext uri="{FF2B5EF4-FFF2-40B4-BE49-F238E27FC236}">
                <a16:creationId xmlns:a16="http://schemas.microsoft.com/office/drawing/2014/main" id="{1B7588A0-7ABC-475D-AEE5-503B564BFBAA}"/>
              </a:ext>
            </a:extLst>
          </p:cNvPr>
          <p:cNvSpPr txBox="1">
            <a:spLocks/>
          </p:cNvSpPr>
          <p:nvPr/>
        </p:nvSpPr>
        <p:spPr>
          <a:xfrm>
            <a:off x="1695470" y="3529034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diffirent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bettwen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Google Shape;336;p17">
            <a:extLst>
              <a:ext uri="{FF2B5EF4-FFF2-40B4-BE49-F238E27FC236}">
                <a16:creationId xmlns:a16="http://schemas.microsoft.com/office/drawing/2014/main" id="{61DD7952-A660-436E-BA2C-76443D402B6C}"/>
              </a:ext>
            </a:extLst>
          </p:cNvPr>
          <p:cNvSpPr txBox="1">
            <a:spLocks/>
          </p:cNvSpPr>
          <p:nvPr/>
        </p:nvSpPr>
        <p:spPr>
          <a:xfrm>
            <a:off x="1695470" y="3228270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Process to make</a:t>
            </a:r>
          </a:p>
        </p:txBody>
      </p:sp>
      <p:sp>
        <p:nvSpPr>
          <p:cNvPr id="13" name="Google Shape;336;p17">
            <a:extLst>
              <a:ext uri="{FF2B5EF4-FFF2-40B4-BE49-F238E27FC236}">
                <a16:creationId xmlns:a16="http://schemas.microsoft.com/office/drawing/2014/main" id="{57A45C67-4D14-4CA2-9732-6FE9E66A8E7D}"/>
              </a:ext>
            </a:extLst>
          </p:cNvPr>
          <p:cNvSpPr txBox="1">
            <a:spLocks/>
          </p:cNvSpPr>
          <p:nvPr/>
        </p:nvSpPr>
        <p:spPr>
          <a:xfrm>
            <a:off x="1695470" y="2927506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What is SL ?</a:t>
            </a:r>
          </a:p>
        </p:txBody>
      </p:sp>
      <p:sp>
        <p:nvSpPr>
          <p:cNvPr id="14" name="Google Shape;333;p17">
            <a:extLst>
              <a:ext uri="{FF2B5EF4-FFF2-40B4-BE49-F238E27FC236}">
                <a16:creationId xmlns:a16="http://schemas.microsoft.com/office/drawing/2014/main" id="{D490D482-EB31-45D7-8876-69ADA52CC759}"/>
              </a:ext>
            </a:extLst>
          </p:cNvPr>
          <p:cNvSpPr/>
          <p:nvPr/>
        </p:nvSpPr>
        <p:spPr>
          <a:xfrm>
            <a:off x="-4600575" y="1188649"/>
            <a:ext cx="3819600" cy="3543376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Google Shape;334;p17">
            <a:extLst>
              <a:ext uri="{FF2B5EF4-FFF2-40B4-BE49-F238E27FC236}">
                <a16:creationId xmlns:a16="http://schemas.microsoft.com/office/drawing/2014/main" id="{E36A1C0E-DF80-4DDF-85FB-D8D6244FEF1D}"/>
              </a:ext>
            </a:extLst>
          </p:cNvPr>
          <p:cNvSpPr/>
          <p:nvPr/>
        </p:nvSpPr>
        <p:spPr>
          <a:xfrm>
            <a:off x="-4497653" y="782875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6" name="Google Shape;337;p17">
            <a:extLst>
              <a:ext uri="{FF2B5EF4-FFF2-40B4-BE49-F238E27FC236}">
                <a16:creationId xmlns:a16="http://schemas.microsoft.com/office/drawing/2014/main" id="{DBD49C8B-06DC-4CD6-B8C0-06EB36407560}"/>
              </a:ext>
            </a:extLst>
          </p:cNvPr>
          <p:cNvGrpSpPr/>
          <p:nvPr/>
        </p:nvGrpSpPr>
        <p:grpSpPr>
          <a:xfrm>
            <a:off x="-4341405" y="939126"/>
            <a:ext cx="472011" cy="472011"/>
            <a:chOff x="1190625" y="238125"/>
            <a:chExt cx="5238750" cy="5238750"/>
          </a:xfrm>
        </p:grpSpPr>
        <p:sp>
          <p:nvSpPr>
            <p:cNvPr id="17" name="Google Shape;338;p17">
              <a:extLst>
                <a:ext uri="{FF2B5EF4-FFF2-40B4-BE49-F238E27FC236}">
                  <a16:creationId xmlns:a16="http://schemas.microsoft.com/office/drawing/2014/main" id="{9889F1FE-BB90-4DFD-A1A3-5EF658E0A0F2}"/>
                </a:ext>
              </a:extLst>
            </p:cNvPr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Google Shape;339;p17">
              <a:extLst>
                <a:ext uri="{FF2B5EF4-FFF2-40B4-BE49-F238E27FC236}">
                  <a16:creationId xmlns:a16="http://schemas.microsoft.com/office/drawing/2014/main" id="{1C4F25F4-B6E1-4F9E-AFE9-E967E6E2FBF9}"/>
                </a:ext>
              </a:extLst>
            </p:cNvPr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Google Shape;340;p17">
              <a:extLst>
                <a:ext uri="{FF2B5EF4-FFF2-40B4-BE49-F238E27FC236}">
                  <a16:creationId xmlns:a16="http://schemas.microsoft.com/office/drawing/2014/main" id="{9B454426-D20B-4752-955D-77A68A72DA82}"/>
                </a:ext>
              </a:extLst>
            </p:cNvPr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Google Shape;341;p17">
              <a:extLst>
                <a:ext uri="{FF2B5EF4-FFF2-40B4-BE49-F238E27FC236}">
                  <a16:creationId xmlns:a16="http://schemas.microsoft.com/office/drawing/2014/main" id="{7EA73566-8AD2-44BC-B728-5706852DB456}"/>
                </a:ext>
              </a:extLst>
            </p:cNvPr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Google Shape;342;p17">
              <a:extLst>
                <a:ext uri="{FF2B5EF4-FFF2-40B4-BE49-F238E27FC236}">
                  <a16:creationId xmlns:a16="http://schemas.microsoft.com/office/drawing/2014/main" id="{45DC8BFA-EC6E-4422-A48F-09D52BEB7F8A}"/>
                </a:ext>
              </a:extLst>
            </p:cNvPr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Google Shape;343;p17">
              <a:extLst>
                <a:ext uri="{FF2B5EF4-FFF2-40B4-BE49-F238E27FC236}">
                  <a16:creationId xmlns:a16="http://schemas.microsoft.com/office/drawing/2014/main" id="{81416C51-DDB8-4DFC-97A2-931F8C0FF38A}"/>
                </a:ext>
              </a:extLst>
            </p:cNvPr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Google Shape;344;p17">
              <a:extLst>
                <a:ext uri="{FF2B5EF4-FFF2-40B4-BE49-F238E27FC236}">
                  <a16:creationId xmlns:a16="http://schemas.microsoft.com/office/drawing/2014/main" id="{F8FEA43F-CBB8-4D7E-84CC-736C8EA3DA8C}"/>
                </a:ext>
              </a:extLst>
            </p:cNvPr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Google Shape;349;p17">
            <a:extLst>
              <a:ext uri="{FF2B5EF4-FFF2-40B4-BE49-F238E27FC236}">
                <a16:creationId xmlns:a16="http://schemas.microsoft.com/office/drawing/2014/main" id="{64D94268-D637-426F-A8F4-DE4CD09464E1}"/>
              </a:ext>
            </a:extLst>
          </p:cNvPr>
          <p:cNvGrpSpPr/>
          <p:nvPr/>
        </p:nvGrpSpPr>
        <p:grpSpPr>
          <a:xfrm>
            <a:off x="-4362390" y="1622988"/>
            <a:ext cx="3489025" cy="1488799"/>
            <a:chOff x="695359" y="2302076"/>
            <a:chExt cx="3343229" cy="1488799"/>
          </a:xfrm>
        </p:grpSpPr>
        <p:sp>
          <p:nvSpPr>
            <p:cNvPr id="25" name="Google Shape;350;p17">
              <a:extLst>
                <a:ext uri="{FF2B5EF4-FFF2-40B4-BE49-F238E27FC236}">
                  <a16:creationId xmlns:a16="http://schemas.microsoft.com/office/drawing/2014/main" id="{347AEC7C-9A24-4C7B-8204-7487A8F4C8A9}"/>
                </a:ext>
              </a:extLst>
            </p:cNvPr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Classification</a:t>
              </a:r>
              <a:endParaRPr sz="1800" b="1" dirty="0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" name="Google Shape;351;p17">
              <a:extLst>
                <a:ext uri="{FF2B5EF4-FFF2-40B4-BE49-F238E27FC236}">
                  <a16:creationId xmlns:a16="http://schemas.microsoft.com/office/drawing/2014/main" id="{B0421932-9215-4E23-9673-C024E82DB449}"/>
                </a:ext>
              </a:extLst>
            </p:cNvPr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Draw the graph to observe the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driffirent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 between those object in dataset and </a:t>
              </a:r>
              <a:r>
                <a:rPr lang="en-US" dirty="0" err="1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tryin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 to categorize them</a:t>
              </a:r>
              <a:endParaRPr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77840E-1138-49F6-B989-62B157273405}"/>
              </a:ext>
            </a:extLst>
          </p:cNvPr>
          <p:cNvCxnSpPr>
            <a:cxnSpLocks/>
          </p:cNvCxnSpPr>
          <p:nvPr/>
        </p:nvCxnSpPr>
        <p:spPr>
          <a:xfrm flipV="1">
            <a:off x="-3869393" y="2927350"/>
            <a:ext cx="0" cy="13489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1E2007-2F40-4261-8070-10A9A481BCBC}"/>
              </a:ext>
            </a:extLst>
          </p:cNvPr>
          <p:cNvCxnSpPr>
            <a:cxnSpLocks/>
          </p:cNvCxnSpPr>
          <p:nvPr/>
        </p:nvCxnSpPr>
        <p:spPr>
          <a:xfrm>
            <a:off x="-3869394" y="4276339"/>
            <a:ext cx="255048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EF476D2-FE17-4ED7-AD99-977B24FD3AB6}"/>
              </a:ext>
            </a:extLst>
          </p:cNvPr>
          <p:cNvSpPr/>
          <p:nvPr/>
        </p:nvSpPr>
        <p:spPr>
          <a:xfrm>
            <a:off x="-3138210" y="3271839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E42C87-51D1-4E8B-BF47-3DF7B03A2A11}"/>
              </a:ext>
            </a:extLst>
          </p:cNvPr>
          <p:cNvSpPr/>
          <p:nvPr/>
        </p:nvSpPr>
        <p:spPr>
          <a:xfrm>
            <a:off x="-2690775" y="3120331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C9E4A72-A528-4920-ABA8-8551156D00B5}"/>
              </a:ext>
            </a:extLst>
          </p:cNvPr>
          <p:cNvSpPr/>
          <p:nvPr/>
        </p:nvSpPr>
        <p:spPr>
          <a:xfrm>
            <a:off x="-2794718" y="3329488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FF6D7F3-293C-4ABE-99AA-ACC8B24C67F0}"/>
              </a:ext>
            </a:extLst>
          </p:cNvPr>
          <p:cNvSpPr/>
          <p:nvPr/>
        </p:nvSpPr>
        <p:spPr>
          <a:xfrm>
            <a:off x="-3419760" y="3658790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1609E1-3836-454A-8BA8-8D99063BE0B8}"/>
              </a:ext>
            </a:extLst>
          </p:cNvPr>
          <p:cNvSpPr/>
          <p:nvPr/>
        </p:nvSpPr>
        <p:spPr>
          <a:xfrm>
            <a:off x="-3535975" y="3340604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80D99F7-AC55-45B4-A05B-4B05E266E7C6}"/>
              </a:ext>
            </a:extLst>
          </p:cNvPr>
          <p:cNvSpPr/>
          <p:nvPr/>
        </p:nvSpPr>
        <p:spPr>
          <a:xfrm>
            <a:off x="-2985810" y="3424239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D1A746D-2EC4-462D-AE36-CAFDE7D49AAE}"/>
              </a:ext>
            </a:extLst>
          </p:cNvPr>
          <p:cNvSpPr/>
          <p:nvPr/>
        </p:nvSpPr>
        <p:spPr>
          <a:xfrm>
            <a:off x="-2451226" y="3301825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79FCCD-7E0F-4718-83BD-A57C4936FA24}"/>
              </a:ext>
            </a:extLst>
          </p:cNvPr>
          <p:cNvSpPr/>
          <p:nvPr/>
        </p:nvSpPr>
        <p:spPr>
          <a:xfrm>
            <a:off x="-3176902" y="3538837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429F51-715C-463D-BA4D-5DDB529E5C7C}"/>
              </a:ext>
            </a:extLst>
          </p:cNvPr>
          <p:cNvSpPr/>
          <p:nvPr/>
        </p:nvSpPr>
        <p:spPr>
          <a:xfrm>
            <a:off x="-2910017" y="3126529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E6DB3-527C-4357-BD40-4D593213FAFD}"/>
              </a:ext>
            </a:extLst>
          </p:cNvPr>
          <p:cNvSpPr/>
          <p:nvPr/>
        </p:nvSpPr>
        <p:spPr>
          <a:xfrm>
            <a:off x="-2672285" y="3374101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7225FD-0E85-4C31-A5A7-1BC0CA856264}"/>
              </a:ext>
            </a:extLst>
          </p:cNvPr>
          <p:cNvSpPr/>
          <p:nvPr/>
        </p:nvSpPr>
        <p:spPr>
          <a:xfrm>
            <a:off x="-3281518" y="3601140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A8BE44-F283-430C-A017-C54AACC8883B}"/>
              </a:ext>
            </a:extLst>
          </p:cNvPr>
          <p:cNvSpPr/>
          <p:nvPr/>
        </p:nvSpPr>
        <p:spPr>
          <a:xfrm>
            <a:off x="-3038660" y="3521114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36D04-9DCB-48C2-8733-5E9905E49906}"/>
              </a:ext>
            </a:extLst>
          </p:cNvPr>
          <p:cNvSpPr/>
          <p:nvPr/>
        </p:nvSpPr>
        <p:spPr>
          <a:xfrm>
            <a:off x="-2880050" y="3237767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8BBE89-2370-4FB4-BA20-116E051185E0}"/>
              </a:ext>
            </a:extLst>
          </p:cNvPr>
          <p:cNvSpPr/>
          <p:nvPr/>
        </p:nvSpPr>
        <p:spPr>
          <a:xfrm>
            <a:off x="-2839935" y="3398253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024D9D-4ED1-43CE-BA97-8C0CF600D168}"/>
              </a:ext>
            </a:extLst>
          </p:cNvPr>
          <p:cNvSpPr/>
          <p:nvPr/>
        </p:nvSpPr>
        <p:spPr>
          <a:xfrm>
            <a:off x="-3061603" y="3783427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86EAD5-F49F-4A11-AFF3-7FC0C54E732A}"/>
              </a:ext>
            </a:extLst>
          </p:cNvPr>
          <p:cNvSpPr/>
          <p:nvPr/>
        </p:nvSpPr>
        <p:spPr>
          <a:xfrm>
            <a:off x="-2748425" y="3610248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344524A-EAE4-4DAC-8665-BFF0D533F10D}"/>
              </a:ext>
            </a:extLst>
          </p:cNvPr>
          <p:cNvSpPr/>
          <p:nvPr/>
        </p:nvSpPr>
        <p:spPr>
          <a:xfrm>
            <a:off x="-2951192" y="3680555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572499D-C324-4142-874E-90725E068A31}"/>
              </a:ext>
            </a:extLst>
          </p:cNvPr>
          <p:cNvSpPr/>
          <p:nvPr/>
        </p:nvSpPr>
        <p:spPr>
          <a:xfrm>
            <a:off x="-2596025" y="3762648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52CD855-C745-41E9-A3D8-416A7C980705}"/>
              </a:ext>
            </a:extLst>
          </p:cNvPr>
          <p:cNvSpPr/>
          <p:nvPr/>
        </p:nvSpPr>
        <p:spPr>
          <a:xfrm>
            <a:off x="-3339168" y="3834438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2116B70-6AE9-4285-BAE5-041DC638F6E7}"/>
              </a:ext>
            </a:extLst>
          </p:cNvPr>
          <p:cNvSpPr/>
          <p:nvPr/>
        </p:nvSpPr>
        <p:spPr>
          <a:xfrm>
            <a:off x="-2443625" y="3915048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C208B15-4392-4E53-9BF5-6AB6D764CD18}"/>
              </a:ext>
            </a:extLst>
          </p:cNvPr>
          <p:cNvSpPr/>
          <p:nvPr/>
        </p:nvSpPr>
        <p:spPr>
          <a:xfrm>
            <a:off x="-3168400" y="3828982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C19DB7-884C-4E9E-AB5B-46F758318C07}"/>
              </a:ext>
            </a:extLst>
          </p:cNvPr>
          <p:cNvSpPr/>
          <p:nvPr/>
        </p:nvSpPr>
        <p:spPr>
          <a:xfrm>
            <a:off x="-2420968" y="3783427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233AB86-09B1-420A-A396-63C90C8ADC55}"/>
              </a:ext>
            </a:extLst>
          </p:cNvPr>
          <p:cNvSpPr/>
          <p:nvPr/>
        </p:nvSpPr>
        <p:spPr>
          <a:xfrm>
            <a:off x="-2328326" y="4047772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70822C6-7699-4864-9AF5-28124BF850CF}"/>
              </a:ext>
            </a:extLst>
          </p:cNvPr>
          <p:cNvSpPr/>
          <p:nvPr/>
        </p:nvSpPr>
        <p:spPr>
          <a:xfrm>
            <a:off x="-3535976" y="3823441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8AE613A-0EE0-4F71-ABC1-C4FA4F7599D9}"/>
              </a:ext>
            </a:extLst>
          </p:cNvPr>
          <p:cNvSpPr/>
          <p:nvPr/>
        </p:nvSpPr>
        <p:spPr>
          <a:xfrm>
            <a:off x="-2084678" y="3794425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293D5B6-BEC0-4819-B694-2090FF8ED41A}"/>
              </a:ext>
            </a:extLst>
          </p:cNvPr>
          <p:cNvSpPr/>
          <p:nvPr/>
        </p:nvSpPr>
        <p:spPr>
          <a:xfrm>
            <a:off x="-2182710" y="3884584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8F75B7A-0BA9-43E6-A26C-DC8C8B9E2A4B}"/>
              </a:ext>
            </a:extLst>
          </p:cNvPr>
          <p:cNvSpPr/>
          <p:nvPr/>
        </p:nvSpPr>
        <p:spPr>
          <a:xfrm>
            <a:off x="-2263501" y="3716074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619CDCB-F320-46D7-B4E0-DCDF596956D2}"/>
              </a:ext>
            </a:extLst>
          </p:cNvPr>
          <p:cNvSpPr/>
          <p:nvPr/>
        </p:nvSpPr>
        <p:spPr>
          <a:xfrm>
            <a:off x="-2828285" y="3921753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59D5D06-6FDC-4632-8A6F-262B48B9562A}"/>
              </a:ext>
            </a:extLst>
          </p:cNvPr>
          <p:cNvSpPr/>
          <p:nvPr/>
        </p:nvSpPr>
        <p:spPr>
          <a:xfrm>
            <a:off x="-2279081" y="3254271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109AE5F-A8CF-4E20-B04A-DD0064CE4628}"/>
              </a:ext>
            </a:extLst>
          </p:cNvPr>
          <p:cNvSpPr/>
          <p:nvPr/>
        </p:nvSpPr>
        <p:spPr>
          <a:xfrm>
            <a:off x="-2564124" y="3337164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0CE9DD2-0D87-4C2A-A8B0-D37F6FA9D6B1}"/>
              </a:ext>
            </a:extLst>
          </p:cNvPr>
          <p:cNvSpPr/>
          <p:nvPr/>
        </p:nvSpPr>
        <p:spPr>
          <a:xfrm>
            <a:off x="-1813143" y="3250756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7A0025B-7CEF-4535-B47A-75811E89A03C}"/>
              </a:ext>
            </a:extLst>
          </p:cNvPr>
          <p:cNvSpPr/>
          <p:nvPr/>
        </p:nvSpPr>
        <p:spPr>
          <a:xfrm>
            <a:off x="-1517346" y="3704998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17D9D58-7372-4960-8000-62E6F3E6DFED}"/>
              </a:ext>
            </a:extLst>
          </p:cNvPr>
          <p:cNvSpPr/>
          <p:nvPr/>
        </p:nvSpPr>
        <p:spPr>
          <a:xfrm>
            <a:off x="-1705746" y="3505024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F6085F-E1C6-47D2-9802-E4F649179A3E}"/>
              </a:ext>
            </a:extLst>
          </p:cNvPr>
          <p:cNvSpPr/>
          <p:nvPr/>
        </p:nvSpPr>
        <p:spPr>
          <a:xfrm>
            <a:off x="-2040433" y="3374101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8DA1E7E-E7DB-4E57-8593-E774003314FF}"/>
              </a:ext>
            </a:extLst>
          </p:cNvPr>
          <p:cNvSpPr/>
          <p:nvPr/>
        </p:nvSpPr>
        <p:spPr>
          <a:xfrm>
            <a:off x="-1882822" y="3721443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75BDA51-1D92-4E39-8B78-64395336E1EE}"/>
              </a:ext>
            </a:extLst>
          </p:cNvPr>
          <p:cNvSpPr/>
          <p:nvPr/>
        </p:nvSpPr>
        <p:spPr>
          <a:xfrm>
            <a:off x="-2205852" y="3433539"/>
            <a:ext cx="115299" cy="1152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727AB57-D580-4810-814F-6830A4173D7F}"/>
              </a:ext>
            </a:extLst>
          </p:cNvPr>
          <p:cNvSpPr/>
          <p:nvPr/>
        </p:nvSpPr>
        <p:spPr>
          <a:xfrm>
            <a:off x="-2040433" y="3959473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359CF0E-4F54-4387-B709-55298A01AC36}"/>
              </a:ext>
            </a:extLst>
          </p:cNvPr>
          <p:cNvSpPr/>
          <p:nvPr/>
        </p:nvSpPr>
        <p:spPr>
          <a:xfrm>
            <a:off x="-1554651" y="4096020"/>
            <a:ext cx="115299" cy="11529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CA22AFA-B621-464B-AF64-EFA981B3A6B5}"/>
              </a:ext>
            </a:extLst>
          </p:cNvPr>
          <p:cNvSpPr/>
          <p:nvPr/>
        </p:nvSpPr>
        <p:spPr>
          <a:xfrm>
            <a:off x="-3840956" y="3561085"/>
            <a:ext cx="2496959" cy="287527"/>
          </a:xfrm>
          <a:custGeom>
            <a:avLst/>
            <a:gdLst>
              <a:gd name="connsiteX0" fmla="*/ 0 w 2474119"/>
              <a:gd name="connsiteY0" fmla="*/ 226219 h 252415"/>
              <a:gd name="connsiteX1" fmla="*/ 4762 w 2474119"/>
              <a:gd name="connsiteY1" fmla="*/ 214312 h 252415"/>
              <a:gd name="connsiteX2" fmla="*/ 30956 w 2474119"/>
              <a:gd name="connsiteY2" fmla="*/ 178594 h 252415"/>
              <a:gd name="connsiteX3" fmla="*/ 40481 w 2474119"/>
              <a:gd name="connsiteY3" fmla="*/ 166687 h 252415"/>
              <a:gd name="connsiteX4" fmla="*/ 61912 w 2474119"/>
              <a:gd name="connsiteY4" fmla="*/ 138112 h 252415"/>
              <a:gd name="connsiteX5" fmla="*/ 85725 w 2474119"/>
              <a:gd name="connsiteY5" fmla="*/ 107156 h 252415"/>
              <a:gd name="connsiteX6" fmla="*/ 121444 w 2474119"/>
              <a:gd name="connsiteY6" fmla="*/ 83344 h 252415"/>
              <a:gd name="connsiteX7" fmla="*/ 140494 w 2474119"/>
              <a:gd name="connsiteY7" fmla="*/ 76200 h 252415"/>
              <a:gd name="connsiteX8" fmla="*/ 283369 w 2474119"/>
              <a:gd name="connsiteY8" fmla="*/ 83344 h 252415"/>
              <a:gd name="connsiteX9" fmla="*/ 311944 w 2474119"/>
              <a:gd name="connsiteY9" fmla="*/ 95250 h 252415"/>
              <a:gd name="connsiteX10" fmla="*/ 340519 w 2474119"/>
              <a:gd name="connsiteY10" fmla="*/ 104775 h 252415"/>
              <a:gd name="connsiteX11" fmla="*/ 369094 w 2474119"/>
              <a:gd name="connsiteY11" fmla="*/ 116681 h 252415"/>
              <a:gd name="connsiteX12" fmla="*/ 390525 w 2474119"/>
              <a:gd name="connsiteY12" fmla="*/ 123825 h 252415"/>
              <a:gd name="connsiteX13" fmla="*/ 407194 w 2474119"/>
              <a:gd name="connsiteY13" fmla="*/ 133350 h 252415"/>
              <a:gd name="connsiteX14" fmla="*/ 428625 w 2474119"/>
              <a:gd name="connsiteY14" fmla="*/ 140494 h 252415"/>
              <a:gd name="connsiteX15" fmla="*/ 450056 w 2474119"/>
              <a:gd name="connsiteY15" fmla="*/ 150019 h 252415"/>
              <a:gd name="connsiteX16" fmla="*/ 473869 w 2474119"/>
              <a:gd name="connsiteY16" fmla="*/ 157162 h 252415"/>
              <a:gd name="connsiteX17" fmla="*/ 504825 w 2474119"/>
              <a:gd name="connsiteY17" fmla="*/ 169069 h 252415"/>
              <a:gd name="connsiteX18" fmla="*/ 523875 w 2474119"/>
              <a:gd name="connsiteY18" fmla="*/ 171450 h 252415"/>
              <a:gd name="connsiteX19" fmla="*/ 561975 w 2474119"/>
              <a:gd name="connsiteY19" fmla="*/ 173831 h 252415"/>
              <a:gd name="connsiteX20" fmla="*/ 652462 w 2474119"/>
              <a:gd name="connsiteY20" fmla="*/ 169069 h 252415"/>
              <a:gd name="connsiteX21" fmla="*/ 700087 w 2474119"/>
              <a:gd name="connsiteY21" fmla="*/ 157162 h 252415"/>
              <a:gd name="connsiteX22" fmla="*/ 711994 w 2474119"/>
              <a:gd name="connsiteY22" fmla="*/ 152400 h 252415"/>
              <a:gd name="connsiteX23" fmla="*/ 728662 w 2474119"/>
              <a:gd name="connsiteY23" fmla="*/ 147637 h 252415"/>
              <a:gd name="connsiteX24" fmla="*/ 742950 w 2474119"/>
              <a:gd name="connsiteY24" fmla="*/ 140494 h 252415"/>
              <a:gd name="connsiteX25" fmla="*/ 762000 w 2474119"/>
              <a:gd name="connsiteY25" fmla="*/ 133350 h 252415"/>
              <a:gd name="connsiteX26" fmla="*/ 828675 w 2474119"/>
              <a:gd name="connsiteY26" fmla="*/ 102394 h 252415"/>
              <a:gd name="connsiteX27" fmla="*/ 864394 w 2474119"/>
              <a:gd name="connsiteY27" fmla="*/ 80962 h 252415"/>
              <a:gd name="connsiteX28" fmla="*/ 885825 w 2474119"/>
              <a:gd name="connsiteY28" fmla="*/ 66675 h 252415"/>
              <a:gd name="connsiteX29" fmla="*/ 904875 w 2474119"/>
              <a:gd name="connsiteY29" fmla="*/ 52387 h 252415"/>
              <a:gd name="connsiteX30" fmla="*/ 923925 w 2474119"/>
              <a:gd name="connsiteY30" fmla="*/ 45244 h 252415"/>
              <a:gd name="connsiteX31" fmla="*/ 959644 w 2474119"/>
              <a:gd name="connsiteY31" fmla="*/ 30956 h 252415"/>
              <a:gd name="connsiteX32" fmla="*/ 981075 w 2474119"/>
              <a:gd name="connsiteY32" fmla="*/ 26194 h 252415"/>
              <a:gd name="connsiteX33" fmla="*/ 1026319 w 2474119"/>
              <a:gd name="connsiteY33" fmla="*/ 9525 h 252415"/>
              <a:gd name="connsiteX34" fmla="*/ 1059656 w 2474119"/>
              <a:gd name="connsiteY34" fmla="*/ 0 h 252415"/>
              <a:gd name="connsiteX35" fmla="*/ 1212056 w 2474119"/>
              <a:gd name="connsiteY35" fmla="*/ 9525 h 252415"/>
              <a:gd name="connsiteX36" fmla="*/ 1233487 w 2474119"/>
              <a:gd name="connsiteY36" fmla="*/ 19050 h 252415"/>
              <a:gd name="connsiteX37" fmla="*/ 1281112 w 2474119"/>
              <a:gd name="connsiteY37" fmla="*/ 38100 h 252415"/>
              <a:gd name="connsiteX38" fmla="*/ 1297781 w 2474119"/>
              <a:gd name="connsiteY38" fmla="*/ 50006 h 252415"/>
              <a:gd name="connsiteX39" fmla="*/ 1347787 w 2474119"/>
              <a:gd name="connsiteY39" fmla="*/ 73819 h 252415"/>
              <a:gd name="connsiteX40" fmla="*/ 1373981 w 2474119"/>
              <a:gd name="connsiteY40" fmla="*/ 97631 h 252415"/>
              <a:gd name="connsiteX41" fmla="*/ 1404937 w 2474119"/>
              <a:gd name="connsiteY41" fmla="*/ 128587 h 252415"/>
              <a:gd name="connsiteX42" fmla="*/ 1426369 w 2474119"/>
              <a:gd name="connsiteY42" fmla="*/ 145256 h 252415"/>
              <a:gd name="connsiteX43" fmla="*/ 1473994 w 2474119"/>
              <a:gd name="connsiteY43" fmla="*/ 171450 h 252415"/>
              <a:gd name="connsiteX44" fmla="*/ 1500187 w 2474119"/>
              <a:gd name="connsiteY44" fmla="*/ 180975 h 252415"/>
              <a:gd name="connsiteX45" fmla="*/ 1521619 w 2474119"/>
              <a:gd name="connsiteY45" fmla="*/ 183356 h 252415"/>
              <a:gd name="connsiteX46" fmla="*/ 1593056 w 2474119"/>
              <a:gd name="connsiteY46" fmla="*/ 195262 h 252415"/>
              <a:gd name="connsiteX47" fmla="*/ 1631156 w 2474119"/>
              <a:gd name="connsiteY47" fmla="*/ 200025 h 252415"/>
              <a:gd name="connsiteX48" fmla="*/ 1676400 w 2474119"/>
              <a:gd name="connsiteY48" fmla="*/ 202406 h 252415"/>
              <a:gd name="connsiteX49" fmla="*/ 1790700 w 2474119"/>
              <a:gd name="connsiteY49" fmla="*/ 200025 h 252415"/>
              <a:gd name="connsiteX50" fmla="*/ 1821656 w 2474119"/>
              <a:gd name="connsiteY50" fmla="*/ 185737 h 252415"/>
              <a:gd name="connsiteX51" fmla="*/ 1831181 w 2474119"/>
              <a:gd name="connsiteY51" fmla="*/ 178594 h 252415"/>
              <a:gd name="connsiteX52" fmla="*/ 1854994 w 2474119"/>
              <a:gd name="connsiteY52" fmla="*/ 161925 h 252415"/>
              <a:gd name="connsiteX53" fmla="*/ 1905000 w 2474119"/>
              <a:gd name="connsiteY53" fmla="*/ 114300 h 252415"/>
              <a:gd name="connsiteX54" fmla="*/ 1919287 w 2474119"/>
              <a:gd name="connsiteY54" fmla="*/ 97631 h 252415"/>
              <a:gd name="connsiteX55" fmla="*/ 1947862 w 2474119"/>
              <a:gd name="connsiteY55" fmla="*/ 73819 h 252415"/>
              <a:gd name="connsiteX56" fmla="*/ 1985962 w 2474119"/>
              <a:gd name="connsiteY56" fmla="*/ 59531 h 252415"/>
              <a:gd name="connsiteX57" fmla="*/ 2131219 w 2474119"/>
              <a:gd name="connsiteY57" fmla="*/ 64294 h 252415"/>
              <a:gd name="connsiteX58" fmla="*/ 2152650 w 2474119"/>
              <a:gd name="connsiteY58" fmla="*/ 73819 h 252415"/>
              <a:gd name="connsiteX59" fmla="*/ 2174081 w 2474119"/>
              <a:gd name="connsiteY59" fmla="*/ 80962 h 252415"/>
              <a:gd name="connsiteX60" fmla="*/ 2233612 w 2474119"/>
              <a:gd name="connsiteY60" fmla="*/ 102394 h 252415"/>
              <a:gd name="connsiteX61" fmla="*/ 2276475 w 2474119"/>
              <a:gd name="connsiteY61" fmla="*/ 128587 h 252415"/>
              <a:gd name="connsiteX62" fmla="*/ 2314575 w 2474119"/>
              <a:gd name="connsiteY62" fmla="*/ 157162 h 252415"/>
              <a:gd name="connsiteX63" fmla="*/ 2333625 w 2474119"/>
              <a:gd name="connsiteY63" fmla="*/ 173831 h 252415"/>
              <a:gd name="connsiteX64" fmla="*/ 2376487 w 2474119"/>
              <a:gd name="connsiteY64" fmla="*/ 204787 h 252415"/>
              <a:gd name="connsiteX65" fmla="*/ 2445544 w 2474119"/>
              <a:gd name="connsiteY65" fmla="*/ 245269 h 252415"/>
              <a:gd name="connsiteX66" fmla="*/ 2462212 w 2474119"/>
              <a:gd name="connsiteY66" fmla="*/ 250031 h 252415"/>
              <a:gd name="connsiteX67" fmla="*/ 2474119 w 2474119"/>
              <a:gd name="connsiteY67" fmla="*/ 252412 h 25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474119" h="252415">
                <a:moveTo>
                  <a:pt x="0" y="226219"/>
                </a:moveTo>
                <a:cubicBezTo>
                  <a:pt x="1587" y="222250"/>
                  <a:pt x="2432" y="217896"/>
                  <a:pt x="4762" y="214312"/>
                </a:cubicBezTo>
                <a:cubicBezTo>
                  <a:pt x="12808" y="201933"/>
                  <a:pt x="22097" y="190406"/>
                  <a:pt x="30956" y="178594"/>
                </a:cubicBezTo>
                <a:cubicBezTo>
                  <a:pt x="34006" y="174528"/>
                  <a:pt x="37662" y="170916"/>
                  <a:pt x="40481" y="166687"/>
                </a:cubicBezTo>
                <a:cubicBezTo>
                  <a:pt x="64945" y="129992"/>
                  <a:pt x="33886" y="175481"/>
                  <a:pt x="61912" y="138112"/>
                </a:cubicBezTo>
                <a:cubicBezTo>
                  <a:pt x="72801" y="123593"/>
                  <a:pt x="71159" y="120682"/>
                  <a:pt x="85725" y="107156"/>
                </a:cubicBezTo>
                <a:cubicBezTo>
                  <a:pt x="93923" y="99544"/>
                  <a:pt x="110761" y="88330"/>
                  <a:pt x="121444" y="83344"/>
                </a:cubicBezTo>
                <a:cubicBezTo>
                  <a:pt x="127590" y="80476"/>
                  <a:pt x="134144" y="78581"/>
                  <a:pt x="140494" y="76200"/>
                </a:cubicBezTo>
                <a:cubicBezTo>
                  <a:pt x="144113" y="76274"/>
                  <a:pt x="246717" y="72189"/>
                  <a:pt x="283369" y="83344"/>
                </a:cubicBezTo>
                <a:cubicBezTo>
                  <a:pt x="293241" y="86348"/>
                  <a:pt x="302282" y="91627"/>
                  <a:pt x="311944" y="95250"/>
                </a:cubicBezTo>
                <a:cubicBezTo>
                  <a:pt x="321345" y="98775"/>
                  <a:pt x="331118" y="101250"/>
                  <a:pt x="340519" y="104775"/>
                </a:cubicBezTo>
                <a:cubicBezTo>
                  <a:pt x="350181" y="108398"/>
                  <a:pt x="359451" y="113008"/>
                  <a:pt x="369094" y="116681"/>
                </a:cubicBezTo>
                <a:cubicBezTo>
                  <a:pt x="376131" y="119362"/>
                  <a:pt x="383626" y="120807"/>
                  <a:pt x="390525" y="123825"/>
                </a:cubicBezTo>
                <a:cubicBezTo>
                  <a:pt x="396388" y="126390"/>
                  <a:pt x="401331" y="130785"/>
                  <a:pt x="407194" y="133350"/>
                </a:cubicBezTo>
                <a:cubicBezTo>
                  <a:pt x="414093" y="136368"/>
                  <a:pt x="421607" y="137765"/>
                  <a:pt x="428625" y="140494"/>
                </a:cubicBezTo>
                <a:cubicBezTo>
                  <a:pt x="435911" y="143327"/>
                  <a:pt x="442721" y="147317"/>
                  <a:pt x="450056" y="150019"/>
                </a:cubicBezTo>
                <a:cubicBezTo>
                  <a:pt x="457832" y="152884"/>
                  <a:pt x="466042" y="154440"/>
                  <a:pt x="473869" y="157162"/>
                </a:cubicBezTo>
                <a:cubicBezTo>
                  <a:pt x="484311" y="160794"/>
                  <a:pt x="494195" y="166032"/>
                  <a:pt x="504825" y="169069"/>
                </a:cubicBezTo>
                <a:cubicBezTo>
                  <a:pt x="510978" y="170827"/>
                  <a:pt x="517498" y="170919"/>
                  <a:pt x="523875" y="171450"/>
                </a:cubicBezTo>
                <a:cubicBezTo>
                  <a:pt x="536556" y="172507"/>
                  <a:pt x="549275" y="173037"/>
                  <a:pt x="561975" y="173831"/>
                </a:cubicBezTo>
                <a:cubicBezTo>
                  <a:pt x="571760" y="173440"/>
                  <a:pt x="633017" y="171721"/>
                  <a:pt x="652462" y="169069"/>
                </a:cubicBezTo>
                <a:cubicBezTo>
                  <a:pt x="661903" y="167782"/>
                  <a:pt x="692586" y="159506"/>
                  <a:pt x="700087" y="157162"/>
                </a:cubicBezTo>
                <a:cubicBezTo>
                  <a:pt x="704167" y="155887"/>
                  <a:pt x="707939" y="153752"/>
                  <a:pt x="711994" y="152400"/>
                </a:cubicBezTo>
                <a:cubicBezTo>
                  <a:pt x="717476" y="150573"/>
                  <a:pt x="723269" y="149711"/>
                  <a:pt x="728662" y="147637"/>
                </a:cubicBezTo>
                <a:cubicBezTo>
                  <a:pt x="733632" y="145726"/>
                  <a:pt x="738056" y="142591"/>
                  <a:pt x="742950" y="140494"/>
                </a:cubicBezTo>
                <a:cubicBezTo>
                  <a:pt x="749184" y="137823"/>
                  <a:pt x="755842" y="136192"/>
                  <a:pt x="762000" y="133350"/>
                </a:cubicBezTo>
                <a:cubicBezTo>
                  <a:pt x="844067" y="95473"/>
                  <a:pt x="773141" y="124607"/>
                  <a:pt x="828675" y="102394"/>
                </a:cubicBezTo>
                <a:cubicBezTo>
                  <a:pt x="857559" y="78321"/>
                  <a:pt x="826462" y="102035"/>
                  <a:pt x="864394" y="80962"/>
                </a:cubicBezTo>
                <a:cubicBezTo>
                  <a:pt x="871899" y="76793"/>
                  <a:pt x="878811" y="71626"/>
                  <a:pt x="885825" y="66675"/>
                </a:cubicBezTo>
                <a:cubicBezTo>
                  <a:pt x="892310" y="62098"/>
                  <a:pt x="897957" y="56278"/>
                  <a:pt x="904875" y="52387"/>
                </a:cubicBezTo>
                <a:cubicBezTo>
                  <a:pt x="910786" y="49062"/>
                  <a:pt x="917628" y="47763"/>
                  <a:pt x="923925" y="45244"/>
                </a:cubicBezTo>
                <a:cubicBezTo>
                  <a:pt x="936183" y="40341"/>
                  <a:pt x="946876" y="34711"/>
                  <a:pt x="959644" y="30956"/>
                </a:cubicBezTo>
                <a:cubicBezTo>
                  <a:pt x="966665" y="28891"/>
                  <a:pt x="973931" y="27781"/>
                  <a:pt x="981075" y="26194"/>
                </a:cubicBezTo>
                <a:cubicBezTo>
                  <a:pt x="1013704" y="11692"/>
                  <a:pt x="991175" y="20623"/>
                  <a:pt x="1026319" y="9525"/>
                </a:cubicBezTo>
                <a:cubicBezTo>
                  <a:pt x="1055419" y="335"/>
                  <a:pt x="1038308" y="4269"/>
                  <a:pt x="1059656" y="0"/>
                </a:cubicBezTo>
                <a:cubicBezTo>
                  <a:pt x="1110456" y="3175"/>
                  <a:pt x="1161460" y="3980"/>
                  <a:pt x="1212056" y="9525"/>
                </a:cubicBezTo>
                <a:cubicBezTo>
                  <a:pt x="1219827" y="10377"/>
                  <a:pt x="1226229" y="16147"/>
                  <a:pt x="1233487" y="19050"/>
                </a:cubicBezTo>
                <a:cubicBezTo>
                  <a:pt x="1248702" y="25136"/>
                  <a:pt x="1266611" y="29943"/>
                  <a:pt x="1281112" y="38100"/>
                </a:cubicBezTo>
                <a:cubicBezTo>
                  <a:pt x="1287063" y="41448"/>
                  <a:pt x="1291762" y="46782"/>
                  <a:pt x="1297781" y="50006"/>
                </a:cubicBezTo>
                <a:cubicBezTo>
                  <a:pt x="1314055" y="58724"/>
                  <a:pt x="1334732" y="60764"/>
                  <a:pt x="1347787" y="73819"/>
                </a:cubicBezTo>
                <a:cubicBezTo>
                  <a:pt x="1385365" y="111397"/>
                  <a:pt x="1316615" y="43135"/>
                  <a:pt x="1373981" y="97631"/>
                </a:cubicBezTo>
                <a:cubicBezTo>
                  <a:pt x="1384561" y="107682"/>
                  <a:pt x="1393418" y="119628"/>
                  <a:pt x="1404937" y="128587"/>
                </a:cubicBezTo>
                <a:cubicBezTo>
                  <a:pt x="1412081" y="134143"/>
                  <a:pt x="1418975" y="140037"/>
                  <a:pt x="1426369" y="145256"/>
                </a:cubicBezTo>
                <a:cubicBezTo>
                  <a:pt x="1440104" y="154951"/>
                  <a:pt x="1459124" y="164984"/>
                  <a:pt x="1473994" y="171450"/>
                </a:cubicBezTo>
                <a:cubicBezTo>
                  <a:pt x="1482514" y="175154"/>
                  <a:pt x="1491174" y="178722"/>
                  <a:pt x="1500187" y="180975"/>
                </a:cubicBezTo>
                <a:cubicBezTo>
                  <a:pt x="1507160" y="182718"/>
                  <a:pt x="1514475" y="182562"/>
                  <a:pt x="1521619" y="183356"/>
                </a:cubicBezTo>
                <a:cubicBezTo>
                  <a:pt x="1570182" y="194149"/>
                  <a:pt x="1511198" y="181615"/>
                  <a:pt x="1593056" y="195262"/>
                </a:cubicBezTo>
                <a:cubicBezTo>
                  <a:pt x="1609713" y="198039"/>
                  <a:pt x="1611624" y="198678"/>
                  <a:pt x="1631156" y="200025"/>
                </a:cubicBezTo>
                <a:cubicBezTo>
                  <a:pt x="1646222" y="201064"/>
                  <a:pt x="1661319" y="201612"/>
                  <a:pt x="1676400" y="202406"/>
                </a:cubicBezTo>
                <a:cubicBezTo>
                  <a:pt x="1714500" y="201612"/>
                  <a:pt x="1752689" y="202740"/>
                  <a:pt x="1790700" y="200025"/>
                </a:cubicBezTo>
                <a:cubicBezTo>
                  <a:pt x="1799251" y="199414"/>
                  <a:pt x="1814057" y="190803"/>
                  <a:pt x="1821656" y="185737"/>
                </a:cubicBezTo>
                <a:cubicBezTo>
                  <a:pt x="1824958" y="183536"/>
                  <a:pt x="1827778" y="180636"/>
                  <a:pt x="1831181" y="178594"/>
                </a:cubicBezTo>
                <a:cubicBezTo>
                  <a:pt x="1861878" y="160177"/>
                  <a:pt x="1831253" y="183028"/>
                  <a:pt x="1854994" y="161925"/>
                </a:cubicBezTo>
                <a:cubicBezTo>
                  <a:pt x="1882140" y="137795"/>
                  <a:pt x="1859011" y="167957"/>
                  <a:pt x="1905000" y="114300"/>
                </a:cubicBezTo>
                <a:cubicBezTo>
                  <a:pt x="1909762" y="108744"/>
                  <a:pt x="1913967" y="102656"/>
                  <a:pt x="1919287" y="97631"/>
                </a:cubicBezTo>
                <a:cubicBezTo>
                  <a:pt x="1928301" y="89118"/>
                  <a:pt x="1936100" y="77740"/>
                  <a:pt x="1947862" y="73819"/>
                </a:cubicBezTo>
                <a:cubicBezTo>
                  <a:pt x="1975029" y="64763"/>
                  <a:pt x="1962373" y="69642"/>
                  <a:pt x="1985962" y="59531"/>
                </a:cubicBezTo>
                <a:cubicBezTo>
                  <a:pt x="2034381" y="61119"/>
                  <a:pt x="2082951" y="60157"/>
                  <a:pt x="2131219" y="64294"/>
                </a:cubicBezTo>
                <a:cubicBezTo>
                  <a:pt x="2139008" y="64962"/>
                  <a:pt x="2145364" y="70986"/>
                  <a:pt x="2152650" y="73819"/>
                </a:cubicBezTo>
                <a:cubicBezTo>
                  <a:pt x="2159668" y="76548"/>
                  <a:pt x="2167044" y="78281"/>
                  <a:pt x="2174081" y="80962"/>
                </a:cubicBezTo>
                <a:cubicBezTo>
                  <a:pt x="2231423" y="102807"/>
                  <a:pt x="2173122" y="83782"/>
                  <a:pt x="2233612" y="102394"/>
                </a:cubicBezTo>
                <a:cubicBezTo>
                  <a:pt x="2247900" y="111125"/>
                  <a:pt x="2263762" y="117690"/>
                  <a:pt x="2276475" y="128587"/>
                </a:cubicBezTo>
                <a:cubicBezTo>
                  <a:pt x="2324541" y="169787"/>
                  <a:pt x="2257869" y="113798"/>
                  <a:pt x="2314575" y="157162"/>
                </a:cubicBezTo>
                <a:cubicBezTo>
                  <a:pt x="2321278" y="162287"/>
                  <a:pt x="2326937" y="168686"/>
                  <a:pt x="2333625" y="173831"/>
                </a:cubicBezTo>
                <a:cubicBezTo>
                  <a:pt x="2347594" y="184577"/>
                  <a:pt x="2362185" y="194489"/>
                  <a:pt x="2376487" y="204787"/>
                </a:cubicBezTo>
                <a:cubicBezTo>
                  <a:pt x="2398112" y="220357"/>
                  <a:pt x="2420243" y="236233"/>
                  <a:pt x="2445544" y="245269"/>
                </a:cubicBezTo>
                <a:cubicBezTo>
                  <a:pt x="2450986" y="247212"/>
                  <a:pt x="2456637" y="248511"/>
                  <a:pt x="2462212" y="250031"/>
                </a:cubicBezTo>
                <a:cubicBezTo>
                  <a:pt x="2471649" y="252605"/>
                  <a:pt x="2468673" y="252412"/>
                  <a:pt x="2474119" y="252412"/>
                </a:cubicBezTo>
              </a:path>
            </a:pathLst>
          </a:cu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Google Shape;332;p17">
            <a:extLst>
              <a:ext uri="{FF2B5EF4-FFF2-40B4-BE49-F238E27FC236}">
                <a16:creationId xmlns:a16="http://schemas.microsoft.com/office/drawing/2014/main" id="{03165E8B-B02B-4177-A99D-922098DDFB40}"/>
              </a:ext>
            </a:extLst>
          </p:cNvPr>
          <p:cNvSpPr/>
          <p:nvPr/>
        </p:nvSpPr>
        <p:spPr>
          <a:xfrm>
            <a:off x="10518631" y="1188648"/>
            <a:ext cx="3819600" cy="3543375"/>
          </a:xfrm>
          <a:prstGeom prst="roundRect">
            <a:avLst>
              <a:gd name="adj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Google Shape;335;p17">
            <a:extLst>
              <a:ext uri="{FF2B5EF4-FFF2-40B4-BE49-F238E27FC236}">
                <a16:creationId xmlns:a16="http://schemas.microsoft.com/office/drawing/2014/main" id="{7F7F7724-B77D-496C-BB37-26B1196F1D9F}"/>
              </a:ext>
            </a:extLst>
          </p:cNvPr>
          <p:cNvSpPr/>
          <p:nvPr/>
        </p:nvSpPr>
        <p:spPr>
          <a:xfrm>
            <a:off x="10602491" y="782874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0" name="Google Shape;345;p17">
            <a:extLst>
              <a:ext uri="{FF2B5EF4-FFF2-40B4-BE49-F238E27FC236}">
                <a16:creationId xmlns:a16="http://schemas.microsoft.com/office/drawing/2014/main" id="{92D299FB-1419-4B04-8043-E255A5551A11}"/>
              </a:ext>
            </a:extLst>
          </p:cNvPr>
          <p:cNvGrpSpPr/>
          <p:nvPr/>
        </p:nvGrpSpPr>
        <p:grpSpPr>
          <a:xfrm>
            <a:off x="10756878" y="939031"/>
            <a:ext cx="472142" cy="472112"/>
            <a:chOff x="-44512325" y="3176075"/>
            <a:chExt cx="300900" cy="300900"/>
          </a:xfrm>
        </p:grpSpPr>
        <p:sp>
          <p:nvSpPr>
            <p:cNvPr id="71" name="Google Shape;346;p17">
              <a:extLst>
                <a:ext uri="{FF2B5EF4-FFF2-40B4-BE49-F238E27FC236}">
                  <a16:creationId xmlns:a16="http://schemas.microsoft.com/office/drawing/2014/main" id="{032DFB11-7F65-47FD-AC6E-3B73EB80C00A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Google Shape;347;p17">
              <a:extLst>
                <a:ext uri="{FF2B5EF4-FFF2-40B4-BE49-F238E27FC236}">
                  <a16:creationId xmlns:a16="http://schemas.microsoft.com/office/drawing/2014/main" id="{0AA5613A-80E9-4E92-92DC-8E89727C0B3D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Google Shape;348;p17">
              <a:extLst>
                <a:ext uri="{FF2B5EF4-FFF2-40B4-BE49-F238E27FC236}">
                  <a16:creationId xmlns:a16="http://schemas.microsoft.com/office/drawing/2014/main" id="{BF059A8A-3002-4E92-BA3E-53C5BCD533E6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Google Shape;352;p17">
            <a:extLst>
              <a:ext uri="{FF2B5EF4-FFF2-40B4-BE49-F238E27FC236}">
                <a16:creationId xmlns:a16="http://schemas.microsoft.com/office/drawing/2014/main" id="{F90EF63F-0238-4F0B-9F43-19CCFEBF919A}"/>
              </a:ext>
            </a:extLst>
          </p:cNvPr>
          <p:cNvGrpSpPr/>
          <p:nvPr/>
        </p:nvGrpSpPr>
        <p:grpSpPr>
          <a:xfrm>
            <a:off x="10747238" y="1587390"/>
            <a:ext cx="3590992" cy="1488799"/>
            <a:chOff x="5114996" y="2302076"/>
            <a:chExt cx="3590992" cy="1488799"/>
          </a:xfrm>
        </p:grpSpPr>
        <p:sp>
          <p:nvSpPr>
            <p:cNvPr id="75" name="Google Shape;353;p17">
              <a:extLst>
                <a:ext uri="{FF2B5EF4-FFF2-40B4-BE49-F238E27FC236}">
                  <a16:creationId xmlns:a16="http://schemas.microsoft.com/office/drawing/2014/main" id="{3404F15D-C9B1-4049-BF7E-3813C9B3B938}"/>
                </a:ext>
              </a:extLst>
            </p:cNvPr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Regression</a:t>
              </a:r>
              <a:endParaRPr sz="1800" b="1" dirty="0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" name="Google Shape;354;p17">
              <a:extLst>
                <a:ext uri="{FF2B5EF4-FFF2-40B4-BE49-F238E27FC236}">
                  <a16:creationId xmlns:a16="http://schemas.microsoft.com/office/drawing/2014/main" id="{CE4A946D-FF25-4ED1-9A54-69D85A2E5274}"/>
                </a:ext>
              </a:extLst>
            </p:cNvPr>
            <p:cNvSpPr txBox="1"/>
            <p:nvPr/>
          </p:nvSpPr>
          <p:spPr>
            <a:xfrm>
              <a:off x="5114999" y="2657475"/>
              <a:ext cx="3590989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Courier New" panose="02070309020205020404" pitchFamily="49" charset="0"/>
                <a:buChar char="o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Draw the graph in a way that is as close to the data as possible to minimize the error.</a:t>
              </a:r>
              <a:endParaRPr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9B3D63A-E197-429D-8F4C-B8EEF477A6B2}"/>
              </a:ext>
            </a:extLst>
          </p:cNvPr>
          <p:cNvCxnSpPr>
            <a:cxnSpLocks/>
          </p:cNvCxnSpPr>
          <p:nvPr/>
        </p:nvCxnSpPr>
        <p:spPr>
          <a:xfrm flipV="1">
            <a:off x="11224610" y="2877998"/>
            <a:ext cx="0" cy="13489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34C1148-D08C-459B-87C4-D51581B3B654}"/>
              </a:ext>
            </a:extLst>
          </p:cNvPr>
          <p:cNvCxnSpPr>
            <a:cxnSpLocks/>
          </p:cNvCxnSpPr>
          <p:nvPr/>
        </p:nvCxnSpPr>
        <p:spPr>
          <a:xfrm>
            <a:off x="11224609" y="4226987"/>
            <a:ext cx="255048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FBBB6E6-DA50-4A38-A1FF-BFD7D9D84A93}"/>
              </a:ext>
            </a:extLst>
          </p:cNvPr>
          <p:cNvSpPr/>
          <p:nvPr/>
        </p:nvSpPr>
        <p:spPr>
          <a:xfrm>
            <a:off x="11955793" y="3222487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634F73B-438A-4FC9-8EB5-F2017E5F8992}"/>
              </a:ext>
            </a:extLst>
          </p:cNvPr>
          <p:cNvSpPr/>
          <p:nvPr/>
        </p:nvSpPr>
        <p:spPr>
          <a:xfrm>
            <a:off x="12403228" y="3070979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65D921A-4434-4219-A5FD-A9C625124F41}"/>
              </a:ext>
            </a:extLst>
          </p:cNvPr>
          <p:cNvSpPr/>
          <p:nvPr/>
        </p:nvSpPr>
        <p:spPr>
          <a:xfrm>
            <a:off x="12299285" y="328013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BF2A20A-148A-4DF8-97DC-6073F9BA9EE3}"/>
              </a:ext>
            </a:extLst>
          </p:cNvPr>
          <p:cNvSpPr/>
          <p:nvPr/>
        </p:nvSpPr>
        <p:spPr>
          <a:xfrm>
            <a:off x="11674243" y="3609438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4CB12D6-7B12-4AC3-96FC-8B1869B4F689}"/>
              </a:ext>
            </a:extLst>
          </p:cNvPr>
          <p:cNvSpPr/>
          <p:nvPr/>
        </p:nvSpPr>
        <p:spPr>
          <a:xfrm>
            <a:off x="11558028" y="329125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F6F28A4-FBE9-4CC4-AEB2-01E54AFFD5A6}"/>
              </a:ext>
            </a:extLst>
          </p:cNvPr>
          <p:cNvSpPr/>
          <p:nvPr/>
        </p:nvSpPr>
        <p:spPr>
          <a:xfrm>
            <a:off x="12108193" y="3374887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C31596E-F07D-41B1-8BEF-B2618A14FCF8}"/>
              </a:ext>
            </a:extLst>
          </p:cNvPr>
          <p:cNvSpPr/>
          <p:nvPr/>
        </p:nvSpPr>
        <p:spPr>
          <a:xfrm>
            <a:off x="12642777" y="3252473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EC7CA67-424B-435B-9DE1-B47164BF711B}"/>
              </a:ext>
            </a:extLst>
          </p:cNvPr>
          <p:cNvSpPr/>
          <p:nvPr/>
        </p:nvSpPr>
        <p:spPr>
          <a:xfrm>
            <a:off x="11917101" y="3489485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461254B-751F-403E-9DE4-47E3A000D296}"/>
              </a:ext>
            </a:extLst>
          </p:cNvPr>
          <p:cNvSpPr/>
          <p:nvPr/>
        </p:nvSpPr>
        <p:spPr>
          <a:xfrm>
            <a:off x="12183986" y="3077177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3700C44-A6C5-4933-BC60-0AD086629EBD}"/>
              </a:ext>
            </a:extLst>
          </p:cNvPr>
          <p:cNvSpPr/>
          <p:nvPr/>
        </p:nvSpPr>
        <p:spPr>
          <a:xfrm>
            <a:off x="12421718" y="3324749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1CD00AA-7A5F-441A-8D58-4B586647F6AA}"/>
              </a:ext>
            </a:extLst>
          </p:cNvPr>
          <p:cNvSpPr/>
          <p:nvPr/>
        </p:nvSpPr>
        <p:spPr>
          <a:xfrm>
            <a:off x="11812485" y="3551788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4061090-5B34-4885-9B2B-5DD70114CBD6}"/>
              </a:ext>
            </a:extLst>
          </p:cNvPr>
          <p:cNvSpPr/>
          <p:nvPr/>
        </p:nvSpPr>
        <p:spPr>
          <a:xfrm>
            <a:off x="12055343" y="347176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2D23E7E-0DC4-4B11-ABA0-1413C80B6F36}"/>
              </a:ext>
            </a:extLst>
          </p:cNvPr>
          <p:cNvSpPr/>
          <p:nvPr/>
        </p:nvSpPr>
        <p:spPr>
          <a:xfrm>
            <a:off x="12213953" y="3188415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78C17B-00D6-4877-86DC-F6DCFC31C098}"/>
              </a:ext>
            </a:extLst>
          </p:cNvPr>
          <p:cNvSpPr/>
          <p:nvPr/>
        </p:nvSpPr>
        <p:spPr>
          <a:xfrm>
            <a:off x="12254068" y="3348901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C832F23-3E32-46FF-94FB-690D722ADFD5}"/>
              </a:ext>
            </a:extLst>
          </p:cNvPr>
          <p:cNvSpPr/>
          <p:nvPr/>
        </p:nvSpPr>
        <p:spPr>
          <a:xfrm>
            <a:off x="12032400" y="3734075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A666374-DEF6-4EF8-A7AE-BC331AA9CD67}"/>
              </a:ext>
            </a:extLst>
          </p:cNvPr>
          <p:cNvSpPr/>
          <p:nvPr/>
        </p:nvSpPr>
        <p:spPr>
          <a:xfrm>
            <a:off x="12345578" y="356089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2E98C5F-630E-4160-8D91-AF0AFAF376FD}"/>
              </a:ext>
            </a:extLst>
          </p:cNvPr>
          <p:cNvSpPr/>
          <p:nvPr/>
        </p:nvSpPr>
        <p:spPr>
          <a:xfrm>
            <a:off x="12142811" y="3631203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1D2F769-9F56-42CF-B695-B8494AF73684}"/>
              </a:ext>
            </a:extLst>
          </p:cNvPr>
          <p:cNvSpPr/>
          <p:nvPr/>
        </p:nvSpPr>
        <p:spPr>
          <a:xfrm>
            <a:off x="12497978" y="371329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6678E32-E279-4AD7-AEF0-FB44A4F8AD5B}"/>
              </a:ext>
            </a:extLst>
          </p:cNvPr>
          <p:cNvSpPr/>
          <p:nvPr/>
        </p:nvSpPr>
        <p:spPr>
          <a:xfrm>
            <a:off x="11754835" y="378508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EED06E3-A5D0-4E94-9268-0AA1B4183EA0}"/>
              </a:ext>
            </a:extLst>
          </p:cNvPr>
          <p:cNvSpPr/>
          <p:nvPr/>
        </p:nvSpPr>
        <p:spPr>
          <a:xfrm>
            <a:off x="12650378" y="386569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F9F845A-86F9-419C-B381-6C00BA37472A}"/>
              </a:ext>
            </a:extLst>
          </p:cNvPr>
          <p:cNvSpPr/>
          <p:nvPr/>
        </p:nvSpPr>
        <p:spPr>
          <a:xfrm>
            <a:off x="11925603" y="3779630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8513E66-2528-49CB-871F-497E50CF7EC1}"/>
              </a:ext>
            </a:extLst>
          </p:cNvPr>
          <p:cNvSpPr/>
          <p:nvPr/>
        </p:nvSpPr>
        <p:spPr>
          <a:xfrm>
            <a:off x="12673035" y="3734075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E0AD53F-5F33-4775-858B-B7974752132B}"/>
              </a:ext>
            </a:extLst>
          </p:cNvPr>
          <p:cNvSpPr/>
          <p:nvPr/>
        </p:nvSpPr>
        <p:spPr>
          <a:xfrm>
            <a:off x="12765677" y="3998420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32CF5C6-28AC-46A3-9DB5-F71F19673861}"/>
              </a:ext>
            </a:extLst>
          </p:cNvPr>
          <p:cNvSpPr/>
          <p:nvPr/>
        </p:nvSpPr>
        <p:spPr>
          <a:xfrm>
            <a:off x="11558027" y="3774089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97BED91-FE75-4C7E-B124-85EEA104E3FE}"/>
              </a:ext>
            </a:extLst>
          </p:cNvPr>
          <p:cNvSpPr/>
          <p:nvPr/>
        </p:nvSpPr>
        <p:spPr>
          <a:xfrm>
            <a:off x="13009325" y="3745073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C0EE4C8-9890-4D2E-9DA0-73D9A611D3B2}"/>
              </a:ext>
            </a:extLst>
          </p:cNvPr>
          <p:cNvSpPr/>
          <p:nvPr/>
        </p:nvSpPr>
        <p:spPr>
          <a:xfrm>
            <a:off x="12911293" y="383523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4251CB-A446-4446-9896-B98F1D8A642C}"/>
              </a:ext>
            </a:extLst>
          </p:cNvPr>
          <p:cNvSpPr/>
          <p:nvPr/>
        </p:nvSpPr>
        <p:spPr>
          <a:xfrm>
            <a:off x="12830502" y="366672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476DDD6-0DBD-4CFF-B3FC-87E1DBB30B36}"/>
              </a:ext>
            </a:extLst>
          </p:cNvPr>
          <p:cNvSpPr/>
          <p:nvPr/>
        </p:nvSpPr>
        <p:spPr>
          <a:xfrm>
            <a:off x="12265718" y="3872401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61E98B1-8BD5-4237-AFE1-97D60DDE3392}"/>
              </a:ext>
            </a:extLst>
          </p:cNvPr>
          <p:cNvSpPr/>
          <p:nvPr/>
        </p:nvSpPr>
        <p:spPr>
          <a:xfrm>
            <a:off x="12814922" y="3204919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ED840BD-D9C0-4DBE-8762-CE4F48DE6D8D}"/>
              </a:ext>
            </a:extLst>
          </p:cNvPr>
          <p:cNvSpPr/>
          <p:nvPr/>
        </p:nvSpPr>
        <p:spPr>
          <a:xfrm>
            <a:off x="12529879" y="328781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60A7031-B8C2-48A7-8CC4-ADDD5CAB0072}"/>
              </a:ext>
            </a:extLst>
          </p:cNvPr>
          <p:cNvSpPr/>
          <p:nvPr/>
        </p:nvSpPr>
        <p:spPr>
          <a:xfrm>
            <a:off x="13280860" y="3201404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56F018F-8454-4B09-A196-448037A4C36C}"/>
              </a:ext>
            </a:extLst>
          </p:cNvPr>
          <p:cNvSpPr/>
          <p:nvPr/>
        </p:nvSpPr>
        <p:spPr>
          <a:xfrm>
            <a:off x="13576657" y="3655646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7438321-716F-47A9-8AA1-BC2EA7FA0894}"/>
              </a:ext>
            </a:extLst>
          </p:cNvPr>
          <p:cNvSpPr/>
          <p:nvPr/>
        </p:nvSpPr>
        <p:spPr>
          <a:xfrm>
            <a:off x="13388257" y="3455672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0FE2CEA-F57A-41F0-AD6D-69F5C7AD4F9C}"/>
              </a:ext>
            </a:extLst>
          </p:cNvPr>
          <p:cNvSpPr/>
          <p:nvPr/>
        </p:nvSpPr>
        <p:spPr>
          <a:xfrm>
            <a:off x="13053570" y="3324749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53C9871-38D1-4141-B0AB-8AC5D49FD02A}"/>
              </a:ext>
            </a:extLst>
          </p:cNvPr>
          <p:cNvSpPr/>
          <p:nvPr/>
        </p:nvSpPr>
        <p:spPr>
          <a:xfrm>
            <a:off x="13211181" y="3672091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195B07C-E081-435E-92C1-2E83B485DFB3}"/>
              </a:ext>
            </a:extLst>
          </p:cNvPr>
          <p:cNvSpPr/>
          <p:nvPr/>
        </p:nvSpPr>
        <p:spPr>
          <a:xfrm>
            <a:off x="12888151" y="3384187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626A591-583D-41BD-8CA6-5088EF0466B6}"/>
              </a:ext>
            </a:extLst>
          </p:cNvPr>
          <p:cNvSpPr/>
          <p:nvPr/>
        </p:nvSpPr>
        <p:spPr>
          <a:xfrm>
            <a:off x="13053570" y="3910121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87AC7B8-1847-4E35-AF0A-686F13BB5CF5}"/>
              </a:ext>
            </a:extLst>
          </p:cNvPr>
          <p:cNvSpPr/>
          <p:nvPr/>
        </p:nvSpPr>
        <p:spPr>
          <a:xfrm>
            <a:off x="13539352" y="4046668"/>
            <a:ext cx="115299" cy="11529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c 116">
            <a:extLst>
              <a:ext uri="{FF2B5EF4-FFF2-40B4-BE49-F238E27FC236}">
                <a16:creationId xmlns:a16="http://schemas.microsoft.com/office/drawing/2014/main" id="{F3738EE2-F3BE-42D5-91AD-A1D7E57F2FFD}"/>
              </a:ext>
            </a:extLst>
          </p:cNvPr>
          <p:cNvSpPr/>
          <p:nvPr/>
        </p:nvSpPr>
        <p:spPr>
          <a:xfrm rot="720219">
            <a:off x="11150004" y="3610562"/>
            <a:ext cx="2847922" cy="755236"/>
          </a:xfrm>
          <a:prstGeom prst="arc">
            <a:avLst>
              <a:gd name="adj1" fmla="val 11014473"/>
              <a:gd name="adj2" fmla="val 20761006"/>
            </a:avLst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65AF8DB0-F6A0-4C32-BA3F-465F0704D93A}"/>
              </a:ext>
            </a:extLst>
          </p:cNvPr>
          <p:cNvSpPr/>
          <p:nvPr/>
        </p:nvSpPr>
        <p:spPr>
          <a:xfrm>
            <a:off x="-4534195" y="96580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791E6B8-E966-4982-8305-569D1524B157}"/>
              </a:ext>
            </a:extLst>
          </p:cNvPr>
          <p:cNvSpPr/>
          <p:nvPr/>
        </p:nvSpPr>
        <p:spPr>
          <a:xfrm>
            <a:off x="-4592867" y="95484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18B8434-2BFD-40E8-BDD7-FC99564CFC54}"/>
              </a:ext>
            </a:extLst>
          </p:cNvPr>
          <p:cNvCxnSpPr>
            <a:cxnSpLocks/>
          </p:cNvCxnSpPr>
          <p:nvPr/>
        </p:nvCxnSpPr>
        <p:spPr>
          <a:xfrm>
            <a:off x="-2505441" y="112268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39E2645-5BDD-4449-9C5B-19330B1E2810}"/>
              </a:ext>
            </a:extLst>
          </p:cNvPr>
          <p:cNvSpPr txBox="1"/>
          <p:nvPr/>
        </p:nvSpPr>
        <p:spPr>
          <a:xfrm>
            <a:off x="-4441080" y="96880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C8D5B9D8-1E57-4956-B4B5-1FE873A2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5446" y="150481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E3F0DBFD-BD77-4C79-AF79-4F033499C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0915" y="145921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E87BC18C-D5CD-44F9-A542-ECCFB3DB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5469" y="341372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AF13DC35-D52C-48C4-BCD9-5D9FDD537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882" y="220116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8E14294-F1E0-457B-ADE5-6C4EA305A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6319" y="366008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0" descr="Pear PNG Image">
            <a:extLst>
              <a:ext uri="{FF2B5EF4-FFF2-40B4-BE49-F238E27FC236}">
                <a16:creationId xmlns:a16="http://schemas.microsoft.com/office/drawing/2014/main" id="{0723B029-4B46-4EFC-BE3A-D95841E2C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6095" y="303509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Google Shape;1809;p36">
            <a:extLst>
              <a:ext uri="{FF2B5EF4-FFF2-40B4-BE49-F238E27FC236}">
                <a16:creationId xmlns:a16="http://schemas.microsoft.com/office/drawing/2014/main" id="{05DF633A-2C0A-434D-822F-368746F9F860}"/>
              </a:ext>
            </a:extLst>
          </p:cNvPr>
          <p:cNvSpPr/>
          <p:nvPr/>
        </p:nvSpPr>
        <p:spPr>
          <a:xfrm>
            <a:off x="-2449265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F9705A4D-8C1B-4D1D-8F49-138A6AFF23AE}"/>
              </a:ext>
            </a:extLst>
          </p:cNvPr>
          <p:cNvSpPr/>
          <p:nvPr/>
        </p:nvSpPr>
        <p:spPr>
          <a:xfrm>
            <a:off x="-2249697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AA6F8E98-2546-4AAC-81CA-D893FAA54C7F}"/>
              </a:ext>
            </a:extLst>
          </p:cNvPr>
          <p:cNvSpPr/>
          <p:nvPr/>
        </p:nvSpPr>
        <p:spPr>
          <a:xfrm>
            <a:off x="-2050129" y="107302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1" name="Picture 2" descr="Pear Fruits Red PNG Image">
            <a:extLst>
              <a:ext uri="{FF2B5EF4-FFF2-40B4-BE49-F238E27FC236}">
                <a16:creationId xmlns:a16="http://schemas.microsoft.com/office/drawing/2014/main" id="{12EFEA2D-BCBB-431E-AA62-4F232D4E0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2058" y="267133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Pear Fruit Green PNG Image">
            <a:extLst>
              <a:ext uri="{FF2B5EF4-FFF2-40B4-BE49-F238E27FC236}">
                <a16:creationId xmlns:a16="http://schemas.microsoft.com/office/drawing/2014/main" id="{7D8FD58A-FC3C-45AD-8B6C-0FF8D6B3B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23693" y="235785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6" descr="Big Green Apple PNG Image">
            <a:extLst>
              <a:ext uri="{FF2B5EF4-FFF2-40B4-BE49-F238E27FC236}">
                <a16:creationId xmlns:a16="http://schemas.microsoft.com/office/drawing/2014/main" id="{FE7B3943-3D10-4F53-8215-229B66A0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4242" y="391343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8" descr="Green Apple PNG Image">
            <a:extLst>
              <a:ext uri="{FF2B5EF4-FFF2-40B4-BE49-F238E27FC236}">
                <a16:creationId xmlns:a16="http://schemas.microsoft.com/office/drawing/2014/main" id="{9382FEBC-4704-4E83-B795-DB51221B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9955" y="144504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9" name="Google Shape;299;p16"/>
          <p:cNvGrpSpPr/>
          <p:nvPr/>
        </p:nvGrpSpPr>
        <p:grpSpPr>
          <a:xfrm>
            <a:off x="5350472" y="2273700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7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-2923344" y="227370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1" name="Google Shape;336;p17">
            <a:extLst>
              <a:ext uri="{FF2B5EF4-FFF2-40B4-BE49-F238E27FC236}">
                <a16:creationId xmlns:a16="http://schemas.microsoft.com/office/drawing/2014/main" id="{1B7588A0-7ABC-475D-AEE5-503B564BFBAA}"/>
              </a:ext>
            </a:extLst>
          </p:cNvPr>
          <p:cNvSpPr txBox="1">
            <a:spLocks/>
          </p:cNvSpPr>
          <p:nvPr/>
        </p:nvSpPr>
        <p:spPr>
          <a:xfrm>
            <a:off x="-2371705" y="3529034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diffirent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bettwen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Google Shape;336;p17">
            <a:extLst>
              <a:ext uri="{FF2B5EF4-FFF2-40B4-BE49-F238E27FC236}">
                <a16:creationId xmlns:a16="http://schemas.microsoft.com/office/drawing/2014/main" id="{61DD7952-A660-436E-BA2C-76443D402B6C}"/>
              </a:ext>
            </a:extLst>
          </p:cNvPr>
          <p:cNvSpPr txBox="1">
            <a:spLocks/>
          </p:cNvSpPr>
          <p:nvPr/>
        </p:nvSpPr>
        <p:spPr>
          <a:xfrm>
            <a:off x="-2371705" y="3228270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Process to make</a:t>
            </a:r>
          </a:p>
        </p:txBody>
      </p:sp>
      <p:sp>
        <p:nvSpPr>
          <p:cNvPr id="13" name="Google Shape;336;p17">
            <a:extLst>
              <a:ext uri="{FF2B5EF4-FFF2-40B4-BE49-F238E27FC236}">
                <a16:creationId xmlns:a16="http://schemas.microsoft.com/office/drawing/2014/main" id="{57A45C67-4D14-4CA2-9732-6FE9E66A8E7D}"/>
              </a:ext>
            </a:extLst>
          </p:cNvPr>
          <p:cNvSpPr txBox="1">
            <a:spLocks/>
          </p:cNvSpPr>
          <p:nvPr/>
        </p:nvSpPr>
        <p:spPr>
          <a:xfrm>
            <a:off x="-2371705" y="2927506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What is SL ?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1E32363-519E-4650-A5E0-D691EE98EA9B}"/>
              </a:ext>
            </a:extLst>
          </p:cNvPr>
          <p:cNvSpPr/>
          <p:nvPr/>
        </p:nvSpPr>
        <p:spPr>
          <a:xfrm>
            <a:off x="876005" y="96580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3AA7BD2-508F-48F8-9270-E2983A8F5C96}"/>
              </a:ext>
            </a:extLst>
          </p:cNvPr>
          <p:cNvSpPr/>
          <p:nvPr/>
        </p:nvSpPr>
        <p:spPr>
          <a:xfrm>
            <a:off x="817333" y="95484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DAB5C3-935D-4EA6-B4CF-2ED79AB51A3D}"/>
              </a:ext>
            </a:extLst>
          </p:cNvPr>
          <p:cNvCxnSpPr>
            <a:cxnSpLocks/>
          </p:cNvCxnSpPr>
          <p:nvPr/>
        </p:nvCxnSpPr>
        <p:spPr>
          <a:xfrm>
            <a:off x="2904759" y="112268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EB12577-1B1B-410A-BCD1-3BCA5BC10EDD}"/>
              </a:ext>
            </a:extLst>
          </p:cNvPr>
          <p:cNvSpPr txBox="1"/>
          <p:nvPr/>
        </p:nvSpPr>
        <p:spPr>
          <a:xfrm>
            <a:off x="969120" y="96880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DA77C173-488F-45A8-A2DF-8C96A47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54" y="150481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8DFA4702-66CE-4705-AB70-30C8AD6A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5" y="145921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0AFFB933-43C6-48A4-8D73-94EF5302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1" y="341372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F134273B-C023-4E84-89CE-DC9EAC4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8" y="220116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06C9489-85A1-4EBA-9119-A1CF2893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1" y="366008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Pear PNG Image">
            <a:extLst>
              <a:ext uri="{FF2B5EF4-FFF2-40B4-BE49-F238E27FC236}">
                <a16:creationId xmlns:a16="http://schemas.microsoft.com/office/drawing/2014/main" id="{5AA1B633-5B76-4D4F-99E0-14ABFE7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05" y="303509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BA04D11E-2969-420E-9A65-C41F564FC2BA}"/>
              </a:ext>
            </a:extLst>
          </p:cNvPr>
          <p:cNvSpPr/>
          <p:nvPr/>
        </p:nvSpPr>
        <p:spPr>
          <a:xfrm>
            <a:off x="2960935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3F8E953B-B1F0-4194-B3CC-227E2D3ECC19}"/>
              </a:ext>
            </a:extLst>
          </p:cNvPr>
          <p:cNvSpPr/>
          <p:nvPr/>
        </p:nvSpPr>
        <p:spPr>
          <a:xfrm>
            <a:off x="3160503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809;p36">
            <a:extLst>
              <a:ext uri="{FF2B5EF4-FFF2-40B4-BE49-F238E27FC236}">
                <a16:creationId xmlns:a16="http://schemas.microsoft.com/office/drawing/2014/main" id="{913CF8CE-50CD-494D-955C-7C8E74840A05}"/>
              </a:ext>
            </a:extLst>
          </p:cNvPr>
          <p:cNvSpPr/>
          <p:nvPr/>
        </p:nvSpPr>
        <p:spPr>
          <a:xfrm>
            <a:off x="3360071" y="107302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Pear Fruits Red PNG Image">
            <a:extLst>
              <a:ext uri="{FF2B5EF4-FFF2-40B4-BE49-F238E27FC236}">
                <a16:creationId xmlns:a16="http://schemas.microsoft.com/office/drawing/2014/main" id="{53302D1A-AE3F-4128-8B94-7A8D63D7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42" y="267133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ar Fruit Green PNG Image">
            <a:extLst>
              <a:ext uri="{FF2B5EF4-FFF2-40B4-BE49-F238E27FC236}">
                <a16:creationId xmlns:a16="http://schemas.microsoft.com/office/drawing/2014/main" id="{4F82EEFF-6FC1-47FA-B8A6-DB4A246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7" y="235785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Big Green Apple PNG Image">
            <a:extLst>
              <a:ext uri="{FF2B5EF4-FFF2-40B4-BE49-F238E27FC236}">
                <a16:creationId xmlns:a16="http://schemas.microsoft.com/office/drawing/2014/main" id="{0686B550-701E-45AA-BC9E-9877491F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58" y="391343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reen Apple PNG Image">
            <a:extLst>
              <a:ext uri="{FF2B5EF4-FFF2-40B4-BE49-F238E27FC236}">
                <a16:creationId xmlns:a16="http://schemas.microsoft.com/office/drawing/2014/main" id="{CE3BD312-5D4A-4EE7-BDDB-C32B18A4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5" y="144504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C4DCCF-2141-4F12-8754-2EA3C64AB8F9}"/>
              </a:ext>
            </a:extLst>
          </p:cNvPr>
          <p:cNvSpPr/>
          <p:nvPr/>
        </p:nvSpPr>
        <p:spPr>
          <a:xfrm>
            <a:off x="3212880" y="544171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AB6E12E-5E39-4E45-9DCF-C16826E0FBAB}"/>
              </a:ext>
            </a:extLst>
          </p:cNvPr>
          <p:cNvSpPr/>
          <p:nvPr/>
        </p:nvSpPr>
        <p:spPr>
          <a:xfrm>
            <a:off x="3435130" y="808993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7F6629D-7A8B-483E-AF52-FA90D20A1648}"/>
              </a:ext>
            </a:extLst>
          </p:cNvPr>
          <p:cNvSpPr/>
          <p:nvPr/>
        </p:nvSpPr>
        <p:spPr>
          <a:xfrm>
            <a:off x="3025555" y="315609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oogle Shape;1789;p36">
            <a:extLst>
              <a:ext uri="{FF2B5EF4-FFF2-40B4-BE49-F238E27FC236}">
                <a16:creationId xmlns:a16="http://schemas.microsoft.com/office/drawing/2014/main" id="{DD0FA92E-A977-4ED3-AD23-9D84558020AE}"/>
              </a:ext>
            </a:extLst>
          </p:cNvPr>
          <p:cNvGrpSpPr/>
          <p:nvPr/>
        </p:nvGrpSpPr>
        <p:grpSpPr>
          <a:xfrm>
            <a:off x="4440115" y="1427347"/>
            <a:ext cx="1744328" cy="2418017"/>
            <a:chOff x="3346589" y="1035541"/>
            <a:chExt cx="2550136" cy="3687818"/>
          </a:xfrm>
        </p:grpSpPr>
        <p:grpSp>
          <p:nvGrpSpPr>
            <p:cNvPr id="147" name="Google Shape;1790;p36">
              <a:extLst>
                <a:ext uri="{FF2B5EF4-FFF2-40B4-BE49-F238E27FC236}">
                  <a16:creationId xmlns:a16="http://schemas.microsoft.com/office/drawing/2014/main" id="{069152FD-13AC-44BE-96A3-1305664144A9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150" name="Google Shape;1791;p36">
                <a:extLst>
                  <a:ext uri="{FF2B5EF4-FFF2-40B4-BE49-F238E27FC236}">
                    <a16:creationId xmlns:a16="http://schemas.microsoft.com/office/drawing/2014/main" id="{5AC239CF-52D9-4CC1-87B5-8AA5C1A8EB8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2;p36">
                <a:extLst>
                  <a:ext uri="{FF2B5EF4-FFF2-40B4-BE49-F238E27FC236}">
                    <a16:creationId xmlns:a16="http://schemas.microsoft.com/office/drawing/2014/main" id="{95850DA6-308C-431D-8F71-DD64436C4D65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93;p36">
                <a:extLst>
                  <a:ext uri="{FF2B5EF4-FFF2-40B4-BE49-F238E27FC236}">
                    <a16:creationId xmlns:a16="http://schemas.microsoft.com/office/drawing/2014/main" id="{85986B00-AA8A-489C-9E70-AF8209174E0F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95;p36">
                <a:extLst>
                  <a:ext uri="{FF2B5EF4-FFF2-40B4-BE49-F238E27FC236}">
                    <a16:creationId xmlns:a16="http://schemas.microsoft.com/office/drawing/2014/main" id="{1CEF4A56-F12E-46FA-9F0B-2E2442239187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796;p36">
                <a:extLst>
                  <a:ext uri="{FF2B5EF4-FFF2-40B4-BE49-F238E27FC236}">
                    <a16:creationId xmlns:a16="http://schemas.microsoft.com/office/drawing/2014/main" id="{3F3B9DB3-2BEE-47A2-BF66-28F85CCB3057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797;p36">
                <a:extLst>
                  <a:ext uri="{FF2B5EF4-FFF2-40B4-BE49-F238E27FC236}">
                    <a16:creationId xmlns:a16="http://schemas.microsoft.com/office/drawing/2014/main" id="{81362173-AEAA-498C-B510-059AE1D5CB38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98;p36">
                <a:extLst>
                  <a:ext uri="{FF2B5EF4-FFF2-40B4-BE49-F238E27FC236}">
                    <a16:creationId xmlns:a16="http://schemas.microsoft.com/office/drawing/2014/main" id="{22DA0B55-04D6-4D10-976C-CEE956CA307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99;p36">
                <a:extLst>
                  <a:ext uri="{FF2B5EF4-FFF2-40B4-BE49-F238E27FC236}">
                    <a16:creationId xmlns:a16="http://schemas.microsoft.com/office/drawing/2014/main" id="{643C6D45-7480-46E1-837B-94315F079AF6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0;p36">
                <a:extLst>
                  <a:ext uri="{FF2B5EF4-FFF2-40B4-BE49-F238E27FC236}">
                    <a16:creationId xmlns:a16="http://schemas.microsoft.com/office/drawing/2014/main" id="{5E428D46-D20F-4FDF-A3E9-C48A181ECBA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1;p36">
                <a:extLst>
                  <a:ext uri="{FF2B5EF4-FFF2-40B4-BE49-F238E27FC236}">
                    <a16:creationId xmlns:a16="http://schemas.microsoft.com/office/drawing/2014/main" id="{183ED2DC-C5F9-4B0E-AA48-549CCA58A86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2;p36">
                <a:extLst>
                  <a:ext uri="{FF2B5EF4-FFF2-40B4-BE49-F238E27FC236}">
                    <a16:creationId xmlns:a16="http://schemas.microsoft.com/office/drawing/2014/main" id="{FC6B9C45-8D80-47CE-8310-2E4BB32C91B3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3;p36">
                <a:extLst>
                  <a:ext uri="{FF2B5EF4-FFF2-40B4-BE49-F238E27FC236}">
                    <a16:creationId xmlns:a16="http://schemas.microsoft.com/office/drawing/2014/main" id="{9974952D-1011-4599-B54F-B9AABCBBDCB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04;p36">
                <a:extLst>
                  <a:ext uri="{FF2B5EF4-FFF2-40B4-BE49-F238E27FC236}">
                    <a16:creationId xmlns:a16="http://schemas.microsoft.com/office/drawing/2014/main" id="{E7E1F28C-9FC7-4972-BEC2-C74FC75CDBEF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05;p36">
                <a:extLst>
                  <a:ext uri="{FF2B5EF4-FFF2-40B4-BE49-F238E27FC236}">
                    <a16:creationId xmlns:a16="http://schemas.microsoft.com/office/drawing/2014/main" id="{2F9CA2C6-9955-4522-B480-6C566FA17CA0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06;p36">
                <a:extLst>
                  <a:ext uri="{FF2B5EF4-FFF2-40B4-BE49-F238E27FC236}">
                    <a16:creationId xmlns:a16="http://schemas.microsoft.com/office/drawing/2014/main" id="{4CA67F46-609D-4513-9CAA-2F93489DFC34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07;p36">
                <a:extLst>
                  <a:ext uri="{FF2B5EF4-FFF2-40B4-BE49-F238E27FC236}">
                    <a16:creationId xmlns:a16="http://schemas.microsoft.com/office/drawing/2014/main" id="{AE8EA9F9-4F98-4399-9473-F3992A0F41E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08;p36">
                <a:extLst>
                  <a:ext uri="{FF2B5EF4-FFF2-40B4-BE49-F238E27FC236}">
                    <a16:creationId xmlns:a16="http://schemas.microsoft.com/office/drawing/2014/main" id="{6E4ADA53-0A8B-474D-B6DD-7DCE8539BDA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09;p36">
                <a:extLst>
                  <a:ext uri="{FF2B5EF4-FFF2-40B4-BE49-F238E27FC236}">
                    <a16:creationId xmlns:a16="http://schemas.microsoft.com/office/drawing/2014/main" id="{A61CFC79-2F98-47B1-A9FA-3CEA141B525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0;p36">
                <a:extLst>
                  <a:ext uri="{FF2B5EF4-FFF2-40B4-BE49-F238E27FC236}">
                    <a16:creationId xmlns:a16="http://schemas.microsoft.com/office/drawing/2014/main" id="{9341047A-D6A1-40F4-969A-4B1E661814E5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812;p36">
                <a:extLst>
                  <a:ext uri="{FF2B5EF4-FFF2-40B4-BE49-F238E27FC236}">
                    <a16:creationId xmlns:a16="http://schemas.microsoft.com/office/drawing/2014/main" id="{E4658B0C-9D1D-40CA-AF7B-447B715C5ABA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813;p36">
                <a:extLst>
                  <a:ext uri="{FF2B5EF4-FFF2-40B4-BE49-F238E27FC236}">
                    <a16:creationId xmlns:a16="http://schemas.microsoft.com/office/drawing/2014/main" id="{51AB3843-DE27-4537-A145-70205FA84FBB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4;p36">
                <a:extLst>
                  <a:ext uri="{FF2B5EF4-FFF2-40B4-BE49-F238E27FC236}">
                    <a16:creationId xmlns:a16="http://schemas.microsoft.com/office/drawing/2014/main" id="{E6B37905-30D4-4E75-B525-305CD5FB917B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15;p36">
                <a:extLst>
                  <a:ext uri="{FF2B5EF4-FFF2-40B4-BE49-F238E27FC236}">
                    <a16:creationId xmlns:a16="http://schemas.microsoft.com/office/drawing/2014/main" id="{ACD2B67A-F169-48FD-80D0-24311C09B20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16;p36">
                <a:extLst>
                  <a:ext uri="{FF2B5EF4-FFF2-40B4-BE49-F238E27FC236}">
                    <a16:creationId xmlns:a16="http://schemas.microsoft.com/office/drawing/2014/main" id="{59AB8469-1D47-40E0-880C-3CC0A0C762D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17;p36">
                <a:extLst>
                  <a:ext uri="{FF2B5EF4-FFF2-40B4-BE49-F238E27FC236}">
                    <a16:creationId xmlns:a16="http://schemas.microsoft.com/office/drawing/2014/main" id="{A3C839E7-01BB-4D03-B37E-72F6E1ACBA60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18;p36">
                <a:extLst>
                  <a:ext uri="{FF2B5EF4-FFF2-40B4-BE49-F238E27FC236}">
                    <a16:creationId xmlns:a16="http://schemas.microsoft.com/office/drawing/2014/main" id="{364DD113-AF24-4124-9515-84DAA5BC248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19;p36">
                <a:extLst>
                  <a:ext uri="{FF2B5EF4-FFF2-40B4-BE49-F238E27FC236}">
                    <a16:creationId xmlns:a16="http://schemas.microsoft.com/office/drawing/2014/main" id="{12E4668F-1D8D-4977-B6E3-8B01B2A9274D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0;p36">
                <a:extLst>
                  <a:ext uri="{FF2B5EF4-FFF2-40B4-BE49-F238E27FC236}">
                    <a16:creationId xmlns:a16="http://schemas.microsoft.com/office/drawing/2014/main" id="{91D19441-8C51-49FD-933B-21C6E335FBFD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1;p36">
                <a:extLst>
                  <a:ext uri="{FF2B5EF4-FFF2-40B4-BE49-F238E27FC236}">
                    <a16:creationId xmlns:a16="http://schemas.microsoft.com/office/drawing/2014/main" id="{73AF8B4B-C965-4487-8D53-44683294B4CE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2;p36">
                <a:extLst>
                  <a:ext uri="{FF2B5EF4-FFF2-40B4-BE49-F238E27FC236}">
                    <a16:creationId xmlns:a16="http://schemas.microsoft.com/office/drawing/2014/main" id="{858B2AE1-C957-473B-8A8C-0BD024896955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3;p36">
                <a:extLst>
                  <a:ext uri="{FF2B5EF4-FFF2-40B4-BE49-F238E27FC236}">
                    <a16:creationId xmlns:a16="http://schemas.microsoft.com/office/drawing/2014/main" id="{DE8D3D22-E8C0-43B3-AE80-400F9D91ED90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4;p36">
                <a:extLst>
                  <a:ext uri="{FF2B5EF4-FFF2-40B4-BE49-F238E27FC236}">
                    <a16:creationId xmlns:a16="http://schemas.microsoft.com/office/drawing/2014/main" id="{52015925-0376-4439-968A-5180B9DC07DE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5;p36">
                <a:extLst>
                  <a:ext uri="{FF2B5EF4-FFF2-40B4-BE49-F238E27FC236}">
                    <a16:creationId xmlns:a16="http://schemas.microsoft.com/office/drawing/2014/main" id="{1D2DC1F1-6158-4688-BFBC-8C71976D62A6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826;p36">
              <a:extLst>
                <a:ext uri="{FF2B5EF4-FFF2-40B4-BE49-F238E27FC236}">
                  <a16:creationId xmlns:a16="http://schemas.microsoft.com/office/drawing/2014/main" id="{857DAB94-E0D8-4D36-B040-B00555DA4F49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7;p36">
              <a:extLst>
                <a:ext uri="{FF2B5EF4-FFF2-40B4-BE49-F238E27FC236}">
                  <a16:creationId xmlns:a16="http://schemas.microsoft.com/office/drawing/2014/main" id="{E240CDB1-DE4A-4E4F-8F75-DF805EEBD81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FF100-BE43-40E1-A747-29E55D7C0F27}"/>
              </a:ext>
            </a:extLst>
          </p:cNvPr>
          <p:cNvSpPr/>
          <p:nvPr/>
        </p:nvSpPr>
        <p:spPr>
          <a:xfrm>
            <a:off x="4604524" y="4241034"/>
            <a:ext cx="1331512" cy="4771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K = 2</a:t>
            </a: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6020921-16D8-4A8D-AB49-A326555A0269}"/>
              </a:ext>
            </a:extLst>
          </p:cNvPr>
          <p:cNvSpPr/>
          <p:nvPr/>
        </p:nvSpPr>
        <p:spPr>
          <a:xfrm>
            <a:off x="6087169" y="3330999"/>
            <a:ext cx="619246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1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FBCC665-4C04-4EB2-9D30-DAC1A4114F55}"/>
              </a:ext>
            </a:extLst>
          </p:cNvPr>
          <p:cNvSpPr/>
          <p:nvPr/>
        </p:nvSpPr>
        <p:spPr>
          <a:xfrm>
            <a:off x="6087168" y="3722371"/>
            <a:ext cx="619245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2</a:t>
            </a:r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7200" y="30202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556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4" grpId="0" animBg="1"/>
      <p:bldP spid="145" grpId="0" animBg="1"/>
      <p:bldP spid="2" grpId="0" animBg="1"/>
      <p:bldP spid="184" grpId="0" animBg="1"/>
      <p:bldP spid="1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15534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9" name="Google Shape;299;p16"/>
          <p:cNvGrpSpPr/>
          <p:nvPr/>
        </p:nvGrpSpPr>
        <p:grpSpPr>
          <a:xfrm>
            <a:off x="9846272" y="3668160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156920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152360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347811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226555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375898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254322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309948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152360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113776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113776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113741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313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90795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41456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141560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142723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192648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399917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353583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250036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311541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5420068" y="3452118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5420068" y="3807715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257" y="175233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890" y="-301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587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4" grpId="0" animBg="1"/>
      <p:bldP spid="2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-2923344" y="227370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9" name="Google Shape;299;p16"/>
          <p:cNvGrpSpPr/>
          <p:nvPr/>
        </p:nvGrpSpPr>
        <p:grpSpPr>
          <a:xfrm>
            <a:off x="457200" y="30202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Google Shape;336;p17">
            <a:extLst>
              <a:ext uri="{FF2B5EF4-FFF2-40B4-BE49-F238E27FC236}">
                <a16:creationId xmlns:a16="http://schemas.microsoft.com/office/drawing/2014/main" id="{1B7588A0-7ABC-475D-AEE5-503B564BFBAA}"/>
              </a:ext>
            </a:extLst>
          </p:cNvPr>
          <p:cNvSpPr txBox="1">
            <a:spLocks/>
          </p:cNvSpPr>
          <p:nvPr/>
        </p:nvSpPr>
        <p:spPr>
          <a:xfrm>
            <a:off x="-2371705" y="3529034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diffirent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bettwen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Google Shape;336;p17">
            <a:extLst>
              <a:ext uri="{FF2B5EF4-FFF2-40B4-BE49-F238E27FC236}">
                <a16:creationId xmlns:a16="http://schemas.microsoft.com/office/drawing/2014/main" id="{61DD7952-A660-436E-BA2C-76443D402B6C}"/>
              </a:ext>
            </a:extLst>
          </p:cNvPr>
          <p:cNvSpPr txBox="1">
            <a:spLocks/>
          </p:cNvSpPr>
          <p:nvPr/>
        </p:nvSpPr>
        <p:spPr>
          <a:xfrm>
            <a:off x="-2371705" y="3228270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Process to make</a:t>
            </a:r>
          </a:p>
        </p:txBody>
      </p:sp>
      <p:sp>
        <p:nvSpPr>
          <p:cNvPr id="13" name="Google Shape;336;p17">
            <a:extLst>
              <a:ext uri="{FF2B5EF4-FFF2-40B4-BE49-F238E27FC236}">
                <a16:creationId xmlns:a16="http://schemas.microsoft.com/office/drawing/2014/main" id="{57A45C67-4D14-4CA2-9732-6FE9E66A8E7D}"/>
              </a:ext>
            </a:extLst>
          </p:cNvPr>
          <p:cNvSpPr txBox="1">
            <a:spLocks/>
          </p:cNvSpPr>
          <p:nvPr/>
        </p:nvSpPr>
        <p:spPr>
          <a:xfrm>
            <a:off x="-2371705" y="2927506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What is SL ?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1E32363-519E-4650-A5E0-D691EE98EA9B}"/>
              </a:ext>
            </a:extLst>
          </p:cNvPr>
          <p:cNvSpPr/>
          <p:nvPr/>
        </p:nvSpPr>
        <p:spPr>
          <a:xfrm>
            <a:off x="876005" y="96580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3AA7BD2-508F-48F8-9270-E2983A8F5C96}"/>
              </a:ext>
            </a:extLst>
          </p:cNvPr>
          <p:cNvSpPr/>
          <p:nvPr/>
        </p:nvSpPr>
        <p:spPr>
          <a:xfrm>
            <a:off x="817333" y="95484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DAB5C3-935D-4EA6-B4CF-2ED79AB51A3D}"/>
              </a:ext>
            </a:extLst>
          </p:cNvPr>
          <p:cNvCxnSpPr>
            <a:cxnSpLocks/>
          </p:cNvCxnSpPr>
          <p:nvPr/>
        </p:nvCxnSpPr>
        <p:spPr>
          <a:xfrm>
            <a:off x="2904759" y="112268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EB12577-1B1B-410A-BCD1-3BCA5BC10EDD}"/>
              </a:ext>
            </a:extLst>
          </p:cNvPr>
          <p:cNvSpPr txBox="1"/>
          <p:nvPr/>
        </p:nvSpPr>
        <p:spPr>
          <a:xfrm>
            <a:off x="969120" y="96880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DA77C173-488F-45A8-A2DF-8C96A47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54" y="150481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8DFA4702-66CE-4705-AB70-30C8AD6A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5" y="145921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0AFFB933-43C6-48A4-8D73-94EF5302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1" y="341372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F134273B-C023-4E84-89CE-DC9EAC4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8" y="220116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06C9489-85A1-4EBA-9119-A1CF2893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1" y="366008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Pear PNG Image">
            <a:extLst>
              <a:ext uri="{FF2B5EF4-FFF2-40B4-BE49-F238E27FC236}">
                <a16:creationId xmlns:a16="http://schemas.microsoft.com/office/drawing/2014/main" id="{5AA1B633-5B76-4D4F-99E0-14ABFE7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05" y="303509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BA04D11E-2969-420E-9A65-C41F564FC2BA}"/>
              </a:ext>
            </a:extLst>
          </p:cNvPr>
          <p:cNvSpPr/>
          <p:nvPr/>
        </p:nvSpPr>
        <p:spPr>
          <a:xfrm>
            <a:off x="2960935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3F8E953B-B1F0-4194-B3CC-227E2D3ECC19}"/>
              </a:ext>
            </a:extLst>
          </p:cNvPr>
          <p:cNvSpPr/>
          <p:nvPr/>
        </p:nvSpPr>
        <p:spPr>
          <a:xfrm>
            <a:off x="3160503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809;p36">
            <a:extLst>
              <a:ext uri="{FF2B5EF4-FFF2-40B4-BE49-F238E27FC236}">
                <a16:creationId xmlns:a16="http://schemas.microsoft.com/office/drawing/2014/main" id="{913CF8CE-50CD-494D-955C-7C8E74840A05}"/>
              </a:ext>
            </a:extLst>
          </p:cNvPr>
          <p:cNvSpPr/>
          <p:nvPr/>
        </p:nvSpPr>
        <p:spPr>
          <a:xfrm>
            <a:off x="3360071" y="107302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Pear Fruits Red PNG Image">
            <a:extLst>
              <a:ext uri="{FF2B5EF4-FFF2-40B4-BE49-F238E27FC236}">
                <a16:creationId xmlns:a16="http://schemas.microsoft.com/office/drawing/2014/main" id="{53302D1A-AE3F-4128-8B94-7A8D63D7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42" y="267133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ar Fruit Green PNG Image">
            <a:extLst>
              <a:ext uri="{FF2B5EF4-FFF2-40B4-BE49-F238E27FC236}">
                <a16:creationId xmlns:a16="http://schemas.microsoft.com/office/drawing/2014/main" id="{4F82EEFF-6FC1-47FA-B8A6-DB4A246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7" y="235785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6A7CEE1-71BA-4230-82D9-EC39E508CA78}"/>
              </a:ext>
            </a:extLst>
          </p:cNvPr>
          <p:cNvCxnSpPr>
            <a:cxnSpLocks/>
          </p:cNvCxnSpPr>
          <p:nvPr/>
        </p:nvCxnSpPr>
        <p:spPr>
          <a:xfrm>
            <a:off x="4973364" y="3381822"/>
            <a:ext cx="0" cy="6496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Big Green Apple PNG Image">
            <a:extLst>
              <a:ext uri="{FF2B5EF4-FFF2-40B4-BE49-F238E27FC236}">
                <a16:creationId xmlns:a16="http://schemas.microsoft.com/office/drawing/2014/main" id="{0686B550-701E-45AA-BC9E-9877491F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58" y="391343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reen Apple PNG Image">
            <a:extLst>
              <a:ext uri="{FF2B5EF4-FFF2-40B4-BE49-F238E27FC236}">
                <a16:creationId xmlns:a16="http://schemas.microsoft.com/office/drawing/2014/main" id="{CE3BD312-5D4A-4EE7-BDDB-C32B18A4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5" y="144504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C4DCCF-2141-4F12-8754-2EA3C64AB8F9}"/>
              </a:ext>
            </a:extLst>
          </p:cNvPr>
          <p:cNvSpPr/>
          <p:nvPr/>
        </p:nvSpPr>
        <p:spPr>
          <a:xfrm>
            <a:off x="3212880" y="544171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AB6E12E-5E39-4E45-9DCF-C16826E0FBAB}"/>
              </a:ext>
            </a:extLst>
          </p:cNvPr>
          <p:cNvSpPr/>
          <p:nvPr/>
        </p:nvSpPr>
        <p:spPr>
          <a:xfrm>
            <a:off x="3435130" y="808993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B04AB5-2D58-4FE6-834E-D25B71E4F648}"/>
              </a:ext>
            </a:extLst>
          </p:cNvPr>
          <p:cNvCxnSpPr>
            <a:cxnSpLocks/>
          </p:cNvCxnSpPr>
          <p:nvPr/>
        </p:nvCxnSpPr>
        <p:spPr>
          <a:xfrm>
            <a:off x="5445525" y="3365705"/>
            <a:ext cx="0" cy="294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7F6629D-7A8B-483E-AF52-FA90D20A1648}"/>
              </a:ext>
            </a:extLst>
          </p:cNvPr>
          <p:cNvSpPr/>
          <p:nvPr/>
        </p:nvSpPr>
        <p:spPr>
          <a:xfrm>
            <a:off x="3025555" y="315609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oogle Shape;1789;p36">
            <a:extLst>
              <a:ext uri="{FF2B5EF4-FFF2-40B4-BE49-F238E27FC236}">
                <a16:creationId xmlns:a16="http://schemas.microsoft.com/office/drawing/2014/main" id="{DD0FA92E-A977-4ED3-AD23-9D84558020AE}"/>
              </a:ext>
            </a:extLst>
          </p:cNvPr>
          <p:cNvGrpSpPr/>
          <p:nvPr/>
        </p:nvGrpSpPr>
        <p:grpSpPr>
          <a:xfrm>
            <a:off x="4440115" y="1427347"/>
            <a:ext cx="1801150" cy="2462165"/>
            <a:chOff x="3346589" y="1035541"/>
            <a:chExt cx="2633207" cy="3755150"/>
          </a:xfrm>
        </p:grpSpPr>
        <p:grpSp>
          <p:nvGrpSpPr>
            <p:cNvPr id="147" name="Google Shape;1790;p36">
              <a:extLst>
                <a:ext uri="{FF2B5EF4-FFF2-40B4-BE49-F238E27FC236}">
                  <a16:creationId xmlns:a16="http://schemas.microsoft.com/office/drawing/2014/main" id="{069152FD-13AC-44BE-96A3-1305664144A9}"/>
                </a:ext>
              </a:extLst>
            </p:cNvPr>
            <p:cNvGrpSpPr/>
            <p:nvPr/>
          </p:nvGrpSpPr>
          <p:grpSpPr>
            <a:xfrm>
              <a:off x="3346589" y="1035541"/>
              <a:ext cx="2633207" cy="3755150"/>
              <a:chOff x="3409938" y="1035450"/>
              <a:chExt cx="2497115" cy="3561071"/>
            </a:xfrm>
          </p:grpSpPr>
          <p:sp>
            <p:nvSpPr>
              <p:cNvPr id="150" name="Google Shape;1791;p36">
                <a:extLst>
                  <a:ext uri="{FF2B5EF4-FFF2-40B4-BE49-F238E27FC236}">
                    <a16:creationId xmlns:a16="http://schemas.microsoft.com/office/drawing/2014/main" id="{5AC239CF-52D9-4CC1-87B5-8AA5C1A8EB8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2;p36">
                <a:extLst>
                  <a:ext uri="{FF2B5EF4-FFF2-40B4-BE49-F238E27FC236}">
                    <a16:creationId xmlns:a16="http://schemas.microsoft.com/office/drawing/2014/main" id="{95850DA6-308C-431D-8F71-DD64436C4D65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93;p36">
                <a:extLst>
                  <a:ext uri="{FF2B5EF4-FFF2-40B4-BE49-F238E27FC236}">
                    <a16:creationId xmlns:a16="http://schemas.microsoft.com/office/drawing/2014/main" id="{85986B00-AA8A-489C-9E70-AF8209174E0F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95;p36">
                <a:extLst>
                  <a:ext uri="{FF2B5EF4-FFF2-40B4-BE49-F238E27FC236}">
                    <a16:creationId xmlns:a16="http://schemas.microsoft.com/office/drawing/2014/main" id="{1CEF4A56-F12E-46FA-9F0B-2E2442239187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743621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796;p36">
                <a:extLst>
                  <a:ext uri="{FF2B5EF4-FFF2-40B4-BE49-F238E27FC236}">
                    <a16:creationId xmlns:a16="http://schemas.microsoft.com/office/drawing/2014/main" id="{3F3B9DB3-2BEE-47A2-BF66-28F85CCB3057}"/>
                  </a:ext>
                </a:extLst>
              </p:cNvPr>
              <p:cNvSpPr/>
              <p:nvPr/>
            </p:nvSpPr>
            <p:spPr>
              <a:xfrm>
                <a:off x="5048529" y="3803082"/>
                <a:ext cx="858524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797;p36">
                <a:extLst>
                  <a:ext uri="{FF2B5EF4-FFF2-40B4-BE49-F238E27FC236}">
                    <a16:creationId xmlns:a16="http://schemas.microsoft.com/office/drawing/2014/main" id="{81362173-AEAA-498C-B510-059AE1D5CB38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98;p36">
                <a:extLst>
                  <a:ext uri="{FF2B5EF4-FFF2-40B4-BE49-F238E27FC236}">
                    <a16:creationId xmlns:a16="http://schemas.microsoft.com/office/drawing/2014/main" id="{22DA0B55-04D6-4D10-976C-CEE956CA307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99;p36">
                <a:extLst>
                  <a:ext uri="{FF2B5EF4-FFF2-40B4-BE49-F238E27FC236}">
                    <a16:creationId xmlns:a16="http://schemas.microsoft.com/office/drawing/2014/main" id="{643C6D45-7480-46E1-837B-94315F079AF6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0;p36">
                <a:extLst>
                  <a:ext uri="{FF2B5EF4-FFF2-40B4-BE49-F238E27FC236}">
                    <a16:creationId xmlns:a16="http://schemas.microsoft.com/office/drawing/2014/main" id="{5E428D46-D20F-4FDF-A3E9-C48A181ECBA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1;p36">
                <a:extLst>
                  <a:ext uri="{FF2B5EF4-FFF2-40B4-BE49-F238E27FC236}">
                    <a16:creationId xmlns:a16="http://schemas.microsoft.com/office/drawing/2014/main" id="{183ED2DC-C5F9-4B0E-AA48-549CCA58A86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2;p36">
                <a:extLst>
                  <a:ext uri="{FF2B5EF4-FFF2-40B4-BE49-F238E27FC236}">
                    <a16:creationId xmlns:a16="http://schemas.microsoft.com/office/drawing/2014/main" id="{FC6B9C45-8D80-47CE-8310-2E4BB32C91B3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3;p36">
                <a:extLst>
                  <a:ext uri="{FF2B5EF4-FFF2-40B4-BE49-F238E27FC236}">
                    <a16:creationId xmlns:a16="http://schemas.microsoft.com/office/drawing/2014/main" id="{9974952D-1011-4599-B54F-B9AABCBBDCB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04;p36">
                <a:extLst>
                  <a:ext uri="{FF2B5EF4-FFF2-40B4-BE49-F238E27FC236}">
                    <a16:creationId xmlns:a16="http://schemas.microsoft.com/office/drawing/2014/main" id="{E7E1F28C-9FC7-4972-BEC2-C74FC75CDBEF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05;p36">
                <a:extLst>
                  <a:ext uri="{FF2B5EF4-FFF2-40B4-BE49-F238E27FC236}">
                    <a16:creationId xmlns:a16="http://schemas.microsoft.com/office/drawing/2014/main" id="{2F9CA2C6-9955-4522-B480-6C566FA17CA0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06;p36">
                <a:extLst>
                  <a:ext uri="{FF2B5EF4-FFF2-40B4-BE49-F238E27FC236}">
                    <a16:creationId xmlns:a16="http://schemas.microsoft.com/office/drawing/2014/main" id="{4CA67F46-609D-4513-9CAA-2F93489DFC34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07;p36">
                <a:extLst>
                  <a:ext uri="{FF2B5EF4-FFF2-40B4-BE49-F238E27FC236}">
                    <a16:creationId xmlns:a16="http://schemas.microsoft.com/office/drawing/2014/main" id="{AE8EA9F9-4F98-4399-9473-F3992A0F41E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08;p36">
                <a:extLst>
                  <a:ext uri="{FF2B5EF4-FFF2-40B4-BE49-F238E27FC236}">
                    <a16:creationId xmlns:a16="http://schemas.microsoft.com/office/drawing/2014/main" id="{6E4ADA53-0A8B-474D-B6DD-7DCE8539BDA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09;p36">
                <a:extLst>
                  <a:ext uri="{FF2B5EF4-FFF2-40B4-BE49-F238E27FC236}">
                    <a16:creationId xmlns:a16="http://schemas.microsoft.com/office/drawing/2014/main" id="{A61CFC79-2F98-47B1-A9FA-3CEA141B525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0;p36">
                <a:extLst>
                  <a:ext uri="{FF2B5EF4-FFF2-40B4-BE49-F238E27FC236}">
                    <a16:creationId xmlns:a16="http://schemas.microsoft.com/office/drawing/2014/main" id="{9341047A-D6A1-40F4-969A-4B1E661814E5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2;p36">
                <a:extLst>
                  <a:ext uri="{FF2B5EF4-FFF2-40B4-BE49-F238E27FC236}">
                    <a16:creationId xmlns:a16="http://schemas.microsoft.com/office/drawing/2014/main" id="{E4658B0C-9D1D-40CA-AF7B-447B715C5ABA}"/>
                  </a:ext>
                </a:extLst>
              </p:cNvPr>
              <p:cNvSpPr/>
              <p:nvPr/>
            </p:nvSpPr>
            <p:spPr>
              <a:xfrm>
                <a:off x="5542510" y="4454475"/>
                <a:ext cx="142655" cy="14204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3;p36">
                <a:extLst>
                  <a:ext uri="{FF2B5EF4-FFF2-40B4-BE49-F238E27FC236}">
                    <a16:creationId xmlns:a16="http://schemas.microsoft.com/office/drawing/2014/main" id="{51AB3843-DE27-4537-A145-70205FA84FBB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4;p36">
                <a:extLst>
                  <a:ext uri="{FF2B5EF4-FFF2-40B4-BE49-F238E27FC236}">
                    <a16:creationId xmlns:a16="http://schemas.microsoft.com/office/drawing/2014/main" id="{E6B37905-30D4-4E75-B525-305CD5FB917B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15;p36">
                <a:extLst>
                  <a:ext uri="{FF2B5EF4-FFF2-40B4-BE49-F238E27FC236}">
                    <a16:creationId xmlns:a16="http://schemas.microsoft.com/office/drawing/2014/main" id="{ACD2B67A-F169-48FD-80D0-24311C09B20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16;p36">
                <a:extLst>
                  <a:ext uri="{FF2B5EF4-FFF2-40B4-BE49-F238E27FC236}">
                    <a16:creationId xmlns:a16="http://schemas.microsoft.com/office/drawing/2014/main" id="{59AB8469-1D47-40E0-880C-3CC0A0C762D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17;p36">
                <a:extLst>
                  <a:ext uri="{FF2B5EF4-FFF2-40B4-BE49-F238E27FC236}">
                    <a16:creationId xmlns:a16="http://schemas.microsoft.com/office/drawing/2014/main" id="{A3C839E7-01BB-4D03-B37E-72F6E1ACBA60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18;p36">
                <a:extLst>
                  <a:ext uri="{FF2B5EF4-FFF2-40B4-BE49-F238E27FC236}">
                    <a16:creationId xmlns:a16="http://schemas.microsoft.com/office/drawing/2014/main" id="{364DD113-AF24-4124-9515-84DAA5BC248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19;p36">
                <a:extLst>
                  <a:ext uri="{FF2B5EF4-FFF2-40B4-BE49-F238E27FC236}">
                    <a16:creationId xmlns:a16="http://schemas.microsoft.com/office/drawing/2014/main" id="{12E4668F-1D8D-4977-B6E3-8B01B2A9274D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0;p36">
                <a:extLst>
                  <a:ext uri="{FF2B5EF4-FFF2-40B4-BE49-F238E27FC236}">
                    <a16:creationId xmlns:a16="http://schemas.microsoft.com/office/drawing/2014/main" id="{91D19441-8C51-49FD-933B-21C6E335FBFD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1;p36">
                <a:extLst>
                  <a:ext uri="{FF2B5EF4-FFF2-40B4-BE49-F238E27FC236}">
                    <a16:creationId xmlns:a16="http://schemas.microsoft.com/office/drawing/2014/main" id="{73AF8B4B-C965-4487-8D53-44683294B4CE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2;p36">
                <a:extLst>
                  <a:ext uri="{FF2B5EF4-FFF2-40B4-BE49-F238E27FC236}">
                    <a16:creationId xmlns:a16="http://schemas.microsoft.com/office/drawing/2014/main" id="{858B2AE1-C957-473B-8A8C-0BD024896955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3;p36">
                <a:extLst>
                  <a:ext uri="{FF2B5EF4-FFF2-40B4-BE49-F238E27FC236}">
                    <a16:creationId xmlns:a16="http://schemas.microsoft.com/office/drawing/2014/main" id="{DE8D3D22-E8C0-43B3-AE80-400F9D91ED90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4;p36">
                <a:extLst>
                  <a:ext uri="{FF2B5EF4-FFF2-40B4-BE49-F238E27FC236}">
                    <a16:creationId xmlns:a16="http://schemas.microsoft.com/office/drawing/2014/main" id="{52015925-0376-4439-968A-5180B9DC07DE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5;p36">
                <a:extLst>
                  <a:ext uri="{FF2B5EF4-FFF2-40B4-BE49-F238E27FC236}">
                    <a16:creationId xmlns:a16="http://schemas.microsoft.com/office/drawing/2014/main" id="{1D2DC1F1-6158-4688-BFBC-8C71976D62A6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826;p36">
              <a:extLst>
                <a:ext uri="{FF2B5EF4-FFF2-40B4-BE49-F238E27FC236}">
                  <a16:creationId xmlns:a16="http://schemas.microsoft.com/office/drawing/2014/main" id="{857DAB94-E0D8-4D36-B040-B00555DA4F49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7;p36">
              <a:extLst>
                <a:ext uri="{FF2B5EF4-FFF2-40B4-BE49-F238E27FC236}">
                  <a16:creationId xmlns:a16="http://schemas.microsoft.com/office/drawing/2014/main" id="{E240CDB1-DE4A-4E4F-8F75-DF805EEBD81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26649-F383-49C7-88C4-FFF3FAC31BEA}"/>
              </a:ext>
            </a:extLst>
          </p:cNvPr>
          <p:cNvCxnSpPr>
            <a:cxnSpLocks/>
          </p:cNvCxnSpPr>
          <p:nvPr/>
        </p:nvCxnSpPr>
        <p:spPr>
          <a:xfrm>
            <a:off x="5418495" y="3676206"/>
            <a:ext cx="6112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FF100-BE43-40E1-A747-29E55D7C0F27}"/>
              </a:ext>
            </a:extLst>
          </p:cNvPr>
          <p:cNvSpPr/>
          <p:nvPr/>
        </p:nvSpPr>
        <p:spPr>
          <a:xfrm>
            <a:off x="4604524" y="4241034"/>
            <a:ext cx="1331512" cy="4771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K =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B50243-DD82-4598-90F2-BB5DE77A8D5C}"/>
              </a:ext>
            </a:extLst>
          </p:cNvPr>
          <p:cNvSpPr/>
          <p:nvPr/>
        </p:nvSpPr>
        <p:spPr>
          <a:xfrm>
            <a:off x="5986294" y="3630523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DAF876-89FE-4EE0-93CC-72724F679411}"/>
              </a:ext>
            </a:extLst>
          </p:cNvPr>
          <p:cNvCxnSpPr>
            <a:cxnSpLocks/>
          </p:cNvCxnSpPr>
          <p:nvPr/>
        </p:nvCxnSpPr>
        <p:spPr>
          <a:xfrm>
            <a:off x="4959722" y="3998129"/>
            <a:ext cx="107004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6020921-16D8-4A8D-AB49-A326555A0269}"/>
              </a:ext>
            </a:extLst>
          </p:cNvPr>
          <p:cNvSpPr/>
          <p:nvPr/>
        </p:nvSpPr>
        <p:spPr>
          <a:xfrm>
            <a:off x="6080597" y="3413728"/>
            <a:ext cx="526847" cy="171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D2793-3C68-416B-A05E-A6319C0B7ED4}"/>
              </a:ext>
            </a:extLst>
          </p:cNvPr>
          <p:cNvSpPr/>
          <p:nvPr/>
        </p:nvSpPr>
        <p:spPr>
          <a:xfrm>
            <a:off x="5983330" y="3952001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FBCC665-4C04-4EB2-9D30-DAC1A4114F55}"/>
              </a:ext>
            </a:extLst>
          </p:cNvPr>
          <p:cNvSpPr/>
          <p:nvPr/>
        </p:nvSpPr>
        <p:spPr>
          <a:xfrm>
            <a:off x="6080598" y="3588877"/>
            <a:ext cx="526846" cy="16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2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EFB1C24-B7FB-447C-8BD0-15A7659456EA}"/>
              </a:ext>
            </a:extLst>
          </p:cNvPr>
          <p:cNvSpPr/>
          <p:nvPr/>
        </p:nvSpPr>
        <p:spPr>
          <a:xfrm>
            <a:off x="6080597" y="3755515"/>
            <a:ext cx="526846" cy="16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3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00BB99F-FA61-453A-A66F-3737E8A3AFE9}"/>
              </a:ext>
            </a:extLst>
          </p:cNvPr>
          <p:cNvSpPr/>
          <p:nvPr/>
        </p:nvSpPr>
        <p:spPr>
          <a:xfrm>
            <a:off x="6080597" y="3917520"/>
            <a:ext cx="526846" cy="16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4</a:t>
            </a:r>
          </a:p>
        </p:txBody>
      </p:sp>
      <p:pic>
        <p:nvPicPr>
          <p:cNvPr id="93" name="Picture 12" descr="Red Apple PNG Image">
            <a:extLst>
              <a:ext uri="{FF2B5EF4-FFF2-40B4-BE49-F238E27FC236}">
                <a16:creationId xmlns:a16="http://schemas.microsoft.com/office/drawing/2014/main" id="{B0EC78B7-0CFA-4855-965B-F475B12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613" y="1830455"/>
            <a:ext cx="1166512" cy="1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95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7200" y="30202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1E32363-519E-4650-A5E0-D691EE98EA9B}"/>
              </a:ext>
            </a:extLst>
          </p:cNvPr>
          <p:cNvSpPr/>
          <p:nvPr/>
        </p:nvSpPr>
        <p:spPr>
          <a:xfrm>
            <a:off x="876005" y="96580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3AA7BD2-508F-48F8-9270-E2983A8F5C96}"/>
              </a:ext>
            </a:extLst>
          </p:cNvPr>
          <p:cNvSpPr/>
          <p:nvPr/>
        </p:nvSpPr>
        <p:spPr>
          <a:xfrm>
            <a:off x="817333" y="95484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DAB5C3-935D-4EA6-B4CF-2ED79AB51A3D}"/>
              </a:ext>
            </a:extLst>
          </p:cNvPr>
          <p:cNvCxnSpPr>
            <a:cxnSpLocks/>
          </p:cNvCxnSpPr>
          <p:nvPr/>
        </p:nvCxnSpPr>
        <p:spPr>
          <a:xfrm>
            <a:off x="2904759" y="112268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EB12577-1B1B-410A-BCD1-3BCA5BC10EDD}"/>
              </a:ext>
            </a:extLst>
          </p:cNvPr>
          <p:cNvSpPr txBox="1"/>
          <p:nvPr/>
        </p:nvSpPr>
        <p:spPr>
          <a:xfrm>
            <a:off x="969120" y="96880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DA77C173-488F-45A8-A2DF-8C96A47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54" y="150481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8DFA4702-66CE-4705-AB70-30C8AD6A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5" y="145921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0AFFB933-43C6-48A4-8D73-94EF5302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1" y="341372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F134273B-C023-4E84-89CE-DC9EAC4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8" y="220116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06C9489-85A1-4EBA-9119-A1CF2893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1" y="366008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Pear PNG Image">
            <a:extLst>
              <a:ext uri="{FF2B5EF4-FFF2-40B4-BE49-F238E27FC236}">
                <a16:creationId xmlns:a16="http://schemas.microsoft.com/office/drawing/2014/main" id="{5AA1B633-5B76-4D4F-99E0-14ABFE7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05" y="303509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BA04D11E-2969-420E-9A65-C41F564FC2BA}"/>
              </a:ext>
            </a:extLst>
          </p:cNvPr>
          <p:cNvSpPr/>
          <p:nvPr/>
        </p:nvSpPr>
        <p:spPr>
          <a:xfrm>
            <a:off x="2960935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3F8E953B-B1F0-4194-B3CC-227E2D3ECC19}"/>
              </a:ext>
            </a:extLst>
          </p:cNvPr>
          <p:cNvSpPr/>
          <p:nvPr/>
        </p:nvSpPr>
        <p:spPr>
          <a:xfrm>
            <a:off x="3160503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809;p36">
            <a:extLst>
              <a:ext uri="{FF2B5EF4-FFF2-40B4-BE49-F238E27FC236}">
                <a16:creationId xmlns:a16="http://schemas.microsoft.com/office/drawing/2014/main" id="{913CF8CE-50CD-494D-955C-7C8E74840A05}"/>
              </a:ext>
            </a:extLst>
          </p:cNvPr>
          <p:cNvSpPr/>
          <p:nvPr/>
        </p:nvSpPr>
        <p:spPr>
          <a:xfrm>
            <a:off x="3360071" y="107302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Pear Fruits Red PNG Image">
            <a:extLst>
              <a:ext uri="{FF2B5EF4-FFF2-40B4-BE49-F238E27FC236}">
                <a16:creationId xmlns:a16="http://schemas.microsoft.com/office/drawing/2014/main" id="{53302D1A-AE3F-4128-8B94-7A8D63D7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42" y="267133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ar Fruit Green PNG Image">
            <a:extLst>
              <a:ext uri="{FF2B5EF4-FFF2-40B4-BE49-F238E27FC236}">
                <a16:creationId xmlns:a16="http://schemas.microsoft.com/office/drawing/2014/main" id="{4F82EEFF-6FC1-47FA-B8A6-DB4A246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7" y="235785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6A7CEE1-71BA-4230-82D9-EC39E508CA78}"/>
              </a:ext>
            </a:extLst>
          </p:cNvPr>
          <p:cNvCxnSpPr>
            <a:cxnSpLocks/>
          </p:cNvCxnSpPr>
          <p:nvPr/>
        </p:nvCxnSpPr>
        <p:spPr>
          <a:xfrm>
            <a:off x="4973364" y="3381822"/>
            <a:ext cx="0" cy="6496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Big Green Apple PNG Image">
            <a:extLst>
              <a:ext uri="{FF2B5EF4-FFF2-40B4-BE49-F238E27FC236}">
                <a16:creationId xmlns:a16="http://schemas.microsoft.com/office/drawing/2014/main" id="{0686B550-701E-45AA-BC9E-9877491F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58" y="391343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reen Apple PNG Image">
            <a:extLst>
              <a:ext uri="{FF2B5EF4-FFF2-40B4-BE49-F238E27FC236}">
                <a16:creationId xmlns:a16="http://schemas.microsoft.com/office/drawing/2014/main" id="{CE3BD312-5D4A-4EE7-BDDB-C32B18A4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5" y="144504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C4DCCF-2141-4F12-8754-2EA3C64AB8F9}"/>
              </a:ext>
            </a:extLst>
          </p:cNvPr>
          <p:cNvSpPr/>
          <p:nvPr/>
        </p:nvSpPr>
        <p:spPr>
          <a:xfrm>
            <a:off x="3212880" y="544171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AB6E12E-5E39-4E45-9DCF-C16826E0FBAB}"/>
              </a:ext>
            </a:extLst>
          </p:cNvPr>
          <p:cNvSpPr/>
          <p:nvPr/>
        </p:nvSpPr>
        <p:spPr>
          <a:xfrm>
            <a:off x="3435130" y="808993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B04AB5-2D58-4FE6-834E-D25B71E4F648}"/>
              </a:ext>
            </a:extLst>
          </p:cNvPr>
          <p:cNvCxnSpPr>
            <a:cxnSpLocks/>
          </p:cNvCxnSpPr>
          <p:nvPr/>
        </p:nvCxnSpPr>
        <p:spPr>
          <a:xfrm>
            <a:off x="5445525" y="3365705"/>
            <a:ext cx="0" cy="294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7F6629D-7A8B-483E-AF52-FA90D20A1648}"/>
              </a:ext>
            </a:extLst>
          </p:cNvPr>
          <p:cNvSpPr/>
          <p:nvPr/>
        </p:nvSpPr>
        <p:spPr>
          <a:xfrm>
            <a:off x="3025555" y="315609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oogle Shape;1789;p36">
            <a:extLst>
              <a:ext uri="{FF2B5EF4-FFF2-40B4-BE49-F238E27FC236}">
                <a16:creationId xmlns:a16="http://schemas.microsoft.com/office/drawing/2014/main" id="{DD0FA92E-A977-4ED3-AD23-9D84558020AE}"/>
              </a:ext>
            </a:extLst>
          </p:cNvPr>
          <p:cNvGrpSpPr/>
          <p:nvPr/>
        </p:nvGrpSpPr>
        <p:grpSpPr>
          <a:xfrm>
            <a:off x="4440115" y="1427347"/>
            <a:ext cx="1801150" cy="2462165"/>
            <a:chOff x="3346589" y="1035541"/>
            <a:chExt cx="2633207" cy="3755150"/>
          </a:xfrm>
        </p:grpSpPr>
        <p:grpSp>
          <p:nvGrpSpPr>
            <p:cNvPr id="147" name="Google Shape;1790;p36">
              <a:extLst>
                <a:ext uri="{FF2B5EF4-FFF2-40B4-BE49-F238E27FC236}">
                  <a16:creationId xmlns:a16="http://schemas.microsoft.com/office/drawing/2014/main" id="{069152FD-13AC-44BE-96A3-1305664144A9}"/>
                </a:ext>
              </a:extLst>
            </p:cNvPr>
            <p:cNvGrpSpPr/>
            <p:nvPr/>
          </p:nvGrpSpPr>
          <p:grpSpPr>
            <a:xfrm>
              <a:off x="3346589" y="1035541"/>
              <a:ext cx="2633207" cy="3755150"/>
              <a:chOff x="3409938" y="1035450"/>
              <a:chExt cx="2497115" cy="3561071"/>
            </a:xfrm>
          </p:grpSpPr>
          <p:sp>
            <p:nvSpPr>
              <p:cNvPr id="150" name="Google Shape;1791;p36">
                <a:extLst>
                  <a:ext uri="{FF2B5EF4-FFF2-40B4-BE49-F238E27FC236}">
                    <a16:creationId xmlns:a16="http://schemas.microsoft.com/office/drawing/2014/main" id="{5AC239CF-52D9-4CC1-87B5-8AA5C1A8EB8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2;p36">
                <a:extLst>
                  <a:ext uri="{FF2B5EF4-FFF2-40B4-BE49-F238E27FC236}">
                    <a16:creationId xmlns:a16="http://schemas.microsoft.com/office/drawing/2014/main" id="{95850DA6-308C-431D-8F71-DD64436C4D65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93;p36">
                <a:extLst>
                  <a:ext uri="{FF2B5EF4-FFF2-40B4-BE49-F238E27FC236}">
                    <a16:creationId xmlns:a16="http://schemas.microsoft.com/office/drawing/2014/main" id="{85986B00-AA8A-489C-9E70-AF8209174E0F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95;p36">
                <a:extLst>
                  <a:ext uri="{FF2B5EF4-FFF2-40B4-BE49-F238E27FC236}">
                    <a16:creationId xmlns:a16="http://schemas.microsoft.com/office/drawing/2014/main" id="{1CEF4A56-F12E-46FA-9F0B-2E2442239187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743621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796;p36">
                <a:extLst>
                  <a:ext uri="{FF2B5EF4-FFF2-40B4-BE49-F238E27FC236}">
                    <a16:creationId xmlns:a16="http://schemas.microsoft.com/office/drawing/2014/main" id="{3F3B9DB3-2BEE-47A2-BF66-28F85CCB3057}"/>
                  </a:ext>
                </a:extLst>
              </p:cNvPr>
              <p:cNvSpPr/>
              <p:nvPr/>
            </p:nvSpPr>
            <p:spPr>
              <a:xfrm>
                <a:off x="5048529" y="3803082"/>
                <a:ext cx="858524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797;p36">
                <a:extLst>
                  <a:ext uri="{FF2B5EF4-FFF2-40B4-BE49-F238E27FC236}">
                    <a16:creationId xmlns:a16="http://schemas.microsoft.com/office/drawing/2014/main" id="{81362173-AEAA-498C-B510-059AE1D5CB38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98;p36">
                <a:extLst>
                  <a:ext uri="{FF2B5EF4-FFF2-40B4-BE49-F238E27FC236}">
                    <a16:creationId xmlns:a16="http://schemas.microsoft.com/office/drawing/2014/main" id="{22DA0B55-04D6-4D10-976C-CEE956CA307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99;p36">
                <a:extLst>
                  <a:ext uri="{FF2B5EF4-FFF2-40B4-BE49-F238E27FC236}">
                    <a16:creationId xmlns:a16="http://schemas.microsoft.com/office/drawing/2014/main" id="{643C6D45-7480-46E1-837B-94315F079AF6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0;p36">
                <a:extLst>
                  <a:ext uri="{FF2B5EF4-FFF2-40B4-BE49-F238E27FC236}">
                    <a16:creationId xmlns:a16="http://schemas.microsoft.com/office/drawing/2014/main" id="{5E428D46-D20F-4FDF-A3E9-C48A181ECBA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1;p36">
                <a:extLst>
                  <a:ext uri="{FF2B5EF4-FFF2-40B4-BE49-F238E27FC236}">
                    <a16:creationId xmlns:a16="http://schemas.microsoft.com/office/drawing/2014/main" id="{183ED2DC-C5F9-4B0E-AA48-549CCA58A86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2;p36">
                <a:extLst>
                  <a:ext uri="{FF2B5EF4-FFF2-40B4-BE49-F238E27FC236}">
                    <a16:creationId xmlns:a16="http://schemas.microsoft.com/office/drawing/2014/main" id="{FC6B9C45-8D80-47CE-8310-2E4BB32C91B3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3;p36">
                <a:extLst>
                  <a:ext uri="{FF2B5EF4-FFF2-40B4-BE49-F238E27FC236}">
                    <a16:creationId xmlns:a16="http://schemas.microsoft.com/office/drawing/2014/main" id="{9974952D-1011-4599-B54F-B9AABCBBDCB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04;p36">
                <a:extLst>
                  <a:ext uri="{FF2B5EF4-FFF2-40B4-BE49-F238E27FC236}">
                    <a16:creationId xmlns:a16="http://schemas.microsoft.com/office/drawing/2014/main" id="{E7E1F28C-9FC7-4972-BEC2-C74FC75CDBEF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05;p36">
                <a:extLst>
                  <a:ext uri="{FF2B5EF4-FFF2-40B4-BE49-F238E27FC236}">
                    <a16:creationId xmlns:a16="http://schemas.microsoft.com/office/drawing/2014/main" id="{2F9CA2C6-9955-4522-B480-6C566FA17CA0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06;p36">
                <a:extLst>
                  <a:ext uri="{FF2B5EF4-FFF2-40B4-BE49-F238E27FC236}">
                    <a16:creationId xmlns:a16="http://schemas.microsoft.com/office/drawing/2014/main" id="{4CA67F46-609D-4513-9CAA-2F93489DFC34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07;p36">
                <a:extLst>
                  <a:ext uri="{FF2B5EF4-FFF2-40B4-BE49-F238E27FC236}">
                    <a16:creationId xmlns:a16="http://schemas.microsoft.com/office/drawing/2014/main" id="{AE8EA9F9-4F98-4399-9473-F3992A0F41E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08;p36">
                <a:extLst>
                  <a:ext uri="{FF2B5EF4-FFF2-40B4-BE49-F238E27FC236}">
                    <a16:creationId xmlns:a16="http://schemas.microsoft.com/office/drawing/2014/main" id="{6E4ADA53-0A8B-474D-B6DD-7DCE8539BDA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09;p36">
                <a:extLst>
                  <a:ext uri="{FF2B5EF4-FFF2-40B4-BE49-F238E27FC236}">
                    <a16:creationId xmlns:a16="http://schemas.microsoft.com/office/drawing/2014/main" id="{A61CFC79-2F98-47B1-A9FA-3CEA141B525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0;p36">
                <a:extLst>
                  <a:ext uri="{FF2B5EF4-FFF2-40B4-BE49-F238E27FC236}">
                    <a16:creationId xmlns:a16="http://schemas.microsoft.com/office/drawing/2014/main" id="{9341047A-D6A1-40F4-969A-4B1E661814E5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2;p36">
                <a:extLst>
                  <a:ext uri="{FF2B5EF4-FFF2-40B4-BE49-F238E27FC236}">
                    <a16:creationId xmlns:a16="http://schemas.microsoft.com/office/drawing/2014/main" id="{E4658B0C-9D1D-40CA-AF7B-447B715C5ABA}"/>
                  </a:ext>
                </a:extLst>
              </p:cNvPr>
              <p:cNvSpPr/>
              <p:nvPr/>
            </p:nvSpPr>
            <p:spPr>
              <a:xfrm>
                <a:off x="5542510" y="4454475"/>
                <a:ext cx="142655" cy="14204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3;p36">
                <a:extLst>
                  <a:ext uri="{FF2B5EF4-FFF2-40B4-BE49-F238E27FC236}">
                    <a16:creationId xmlns:a16="http://schemas.microsoft.com/office/drawing/2014/main" id="{51AB3843-DE27-4537-A145-70205FA84FBB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4;p36">
                <a:extLst>
                  <a:ext uri="{FF2B5EF4-FFF2-40B4-BE49-F238E27FC236}">
                    <a16:creationId xmlns:a16="http://schemas.microsoft.com/office/drawing/2014/main" id="{E6B37905-30D4-4E75-B525-305CD5FB917B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15;p36">
                <a:extLst>
                  <a:ext uri="{FF2B5EF4-FFF2-40B4-BE49-F238E27FC236}">
                    <a16:creationId xmlns:a16="http://schemas.microsoft.com/office/drawing/2014/main" id="{ACD2B67A-F169-48FD-80D0-24311C09B20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16;p36">
                <a:extLst>
                  <a:ext uri="{FF2B5EF4-FFF2-40B4-BE49-F238E27FC236}">
                    <a16:creationId xmlns:a16="http://schemas.microsoft.com/office/drawing/2014/main" id="{59AB8469-1D47-40E0-880C-3CC0A0C762D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17;p36">
                <a:extLst>
                  <a:ext uri="{FF2B5EF4-FFF2-40B4-BE49-F238E27FC236}">
                    <a16:creationId xmlns:a16="http://schemas.microsoft.com/office/drawing/2014/main" id="{A3C839E7-01BB-4D03-B37E-72F6E1ACBA60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18;p36">
                <a:extLst>
                  <a:ext uri="{FF2B5EF4-FFF2-40B4-BE49-F238E27FC236}">
                    <a16:creationId xmlns:a16="http://schemas.microsoft.com/office/drawing/2014/main" id="{364DD113-AF24-4124-9515-84DAA5BC248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19;p36">
                <a:extLst>
                  <a:ext uri="{FF2B5EF4-FFF2-40B4-BE49-F238E27FC236}">
                    <a16:creationId xmlns:a16="http://schemas.microsoft.com/office/drawing/2014/main" id="{12E4668F-1D8D-4977-B6E3-8B01B2A9274D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0;p36">
                <a:extLst>
                  <a:ext uri="{FF2B5EF4-FFF2-40B4-BE49-F238E27FC236}">
                    <a16:creationId xmlns:a16="http://schemas.microsoft.com/office/drawing/2014/main" id="{91D19441-8C51-49FD-933B-21C6E335FBFD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1;p36">
                <a:extLst>
                  <a:ext uri="{FF2B5EF4-FFF2-40B4-BE49-F238E27FC236}">
                    <a16:creationId xmlns:a16="http://schemas.microsoft.com/office/drawing/2014/main" id="{73AF8B4B-C965-4487-8D53-44683294B4CE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2;p36">
                <a:extLst>
                  <a:ext uri="{FF2B5EF4-FFF2-40B4-BE49-F238E27FC236}">
                    <a16:creationId xmlns:a16="http://schemas.microsoft.com/office/drawing/2014/main" id="{858B2AE1-C957-473B-8A8C-0BD024896955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3;p36">
                <a:extLst>
                  <a:ext uri="{FF2B5EF4-FFF2-40B4-BE49-F238E27FC236}">
                    <a16:creationId xmlns:a16="http://schemas.microsoft.com/office/drawing/2014/main" id="{DE8D3D22-E8C0-43B3-AE80-400F9D91ED90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4;p36">
                <a:extLst>
                  <a:ext uri="{FF2B5EF4-FFF2-40B4-BE49-F238E27FC236}">
                    <a16:creationId xmlns:a16="http://schemas.microsoft.com/office/drawing/2014/main" id="{52015925-0376-4439-968A-5180B9DC07DE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5;p36">
                <a:extLst>
                  <a:ext uri="{FF2B5EF4-FFF2-40B4-BE49-F238E27FC236}">
                    <a16:creationId xmlns:a16="http://schemas.microsoft.com/office/drawing/2014/main" id="{1D2DC1F1-6158-4688-BFBC-8C71976D62A6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826;p36">
              <a:extLst>
                <a:ext uri="{FF2B5EF4-FFF2-40B4-BE49-F238E27FC236}">
                  <a16:creationId xmlns:a16="http://schemas.microsoft.com/office/drawing/2014/main" id="{857DAB94-E0D8-4D36-B040-B00555DA4F49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7;p36">
              <a:extLst>
                <a:ext uri="{FF2B5EF4-FFF2-40B4-BE49-F238E27FC236}">
                  <a16:creationId xmlns:a16="http://schemas.microsoft.com/office/drawing/2014/main" id="{E240CDB1-DE4A-4E4F-8F75-DF805EEBD81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26649-F383-49C7-88C4-FFF3FAC31BEA}"/>
              </a:ext>
            </a:extLst>
          </p:cNvPr>
          <p:cNvCxnSpPr>
            <a:cxnSpLocks/>
          </p:cNvCxnSpPr>
          <p:nvPr/>
        </p:nvCxnSpPr>
        <p:spPr>
          <a:xfrm>
            <a:off x="5418495" y="3676206"/>
            <a:ext cx="6112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FF100-BE43-40E1-A747-29E55D7C0F27}"/>
              </a:ext>
            </a:extLst>
          </p:cNvPr>
          <p:cNvSpPr/>
          <p:nvPr/>
        </p:nvSpPr>
        <p:spPr>
          <a:xfrm>
            <a:off x="4604524" y="4241034"/>
            <a:ext cx="1331512" cy="4771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K =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B50243-DD82-4598-90F2-BB5DE77A8D5C}"/>
              </a:ext>
            </a:extLst>
          </p:cNvPr>
          <p:cNvSpPr/>
          <p:nvPr/>
        </p:nvSpPr>
        <p:spPr>
          <a:xfrm>
            <a:off x="5986294" y="3630523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DAF876-89FE-4EE0-93CC-72724F679411}"/>
              </a:ext>
            </a:extLst>
          </p:cNvPr>
          <p:cNvCxnSpPr>
            <a:cxnSpLocks/>
          </p:cNvCxnSpPr>
          <p:nvPr/>
        </p:nvCxnSpPr>
        <p:spPr>
          <a:xfrm>
            <a:off x="4959722" y="3998129"/>
            <a:ext cx="107004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6020921-16D8-4A8D-AB49-A326555A0269}"/>
              </a:ext>
            </a:extLst>
          </p:cNvPr>
          <p:cNvSpPr/>
          <p:nvPr/>
        </p:nvSpPr>
        <p:spPr>
          <a:xfrm>
            <a:off x="6080597" y="3413728"/>
            <a:ext cx="526847" cy="171560"/>
          </a:xfrm>
          <a:prstGeom prst="roundRect">
            <a:avLst/>
          </a:prstGeom>
          <a:solidFill>
            <a:srgbClr val="67C6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D2793-3C68-416B-A05E-A6319C0B7ED4}"/>
              </a:ext>
            </a:extLst>
          </p:cNvPr>
          <p:cNvSpPr/>
          <p:nvPr/>
        </p:nvSpPr>
        <p:spPr>
          <a:xfrm>
            <a:off x="5983330" y="3952001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FBCC665-4C04-4EB2-9D30-DAC1A4114F55}"/>
              </a:ext>
            </a:extLst>
          </p:cNvPr>
          <p:cNvSpPr/>
          <p:nvPr/>
        </p:nvSpPr>
        <p:spPr>
          <a:xfrm>
            <a:off x="6080598" y="3588877"/>
            <a:ext cx="526846" cy="16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2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EFB1C24-B7FB-447C-8BD0-15A7659456EA}"/>
              </a:ext>
            </a:extLst>
          </p:cNvPr>
          <p:cNvSpPr/>
          <p:nvPr/>
        </p:nvSpPr>
        <p:spPr>
          <a:xfrm>
            <a:off x="6080597" y="3755515"/>
            <a:ext cx="526846" cy="16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3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00BB99F-FA61-453A-A66F-3737E8A3AFE9}"/>
              </a:ext>
            </a:extLst>
          </p:cNvPr>
          <p:cNvSpPr/>
          <p:nvPr/>
        </p:nvSpPr>
        <p:spPr>
          <a:xfrm>
            <a:off x="6080597" y="3917520"/>
            <a:ext cx="526846" cy="16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4</a:t>
            </a:r>
          </a:p>
        </p:txBody>
      </p:sp>
      <p:pic>
        <p:nvPicPr>
          <p:cNvPr id="85" name="Picture 12" descr="Red Apple PNG Image">
            <a:extLst>
              <a:ext uri="{FF2B5EF4-FFF2-40B4-BE49-F238E27FC236}">
                <a16:creationId xmlns:a16="http://schemas.microsoft.com/office/drawing/2014/main" id="{C9657B92-4236-4E0E-9562-A5F2BAAB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493" y="1830455"/>
            <a:ext cx="1166512" cy="1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Big Green Apple PNG Image">
            <a:extLst>
              <a:ext uri="{FF2B5EF4-FFF2-40B4-BE49-F238E27FC236}">
                <a16:creationId xmlns:a16="http://schemas.microsoft.com/office/drawing/2014/main" id="{7EB4F22C-A6F3-4A67-A5BF-B70EC5FBF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482" y="1858078"/>
            <a:ext cx="2513238" cy="16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1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7200" y="30202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1E32363-519E-4650-A5E0-D691EE98EA9B}"/>
              </a:ext>
            </a:extLst>
          </p:cNvPr>
          <p:cNvSpPr/>
          <p:nvPr/>
        </p:nvSpPr>
        <p:spPr>
          <a:xfrm>
            <a:off x="876005" y="96580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3AA7BD2-508F-48F8-9270-E2983A8F5C96}"/>
              </a:ext>
            </a:extLst>
          </p:cNvPr>
          <p:cNvSpPr/>
          <p:nvPr/>
        </p:nvSpPr>
        <p:spPr>
          <a:xfrm>
            <a:off x="817333" y="95484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DAB5C3-935D-4EA6-B4CF-2ED79AB51A3D}"/>
              </a:ext>
            </a:extLst>
          </p:cNvPr>
          <p:cNvCxnSpPr>
            <a:cxnSpLocks/>
          </p:cNvCxnSpPr>
          <p:nvPr/>
        </p:nvCxnSpPr>
        <p:spPr>
          <a:xfrm>
            <a:off x="2904759" y="112268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EB12577-1B1B-410A-BCD1-3BCA5BC10EDD}"/>
              </a:ext>
            </a:extLst>
          </p:cNvPr>
          <p:cNvSpPr txBox="1"/>
          <p:nvPr/>
        </p:nvSpPr>
        <p:spPr>
          <a:xfrm>
            <a:off x="969120" y="96880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DA77C173-488F-45A8-A2DF-8C96A47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54" y="150481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8DFA4702-66CE-4705-AB70-30C8AD6A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5" y="145921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0AFFB933-43C6-48A4-8D73-94EF5302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1" y="341372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F134273B-C023-4E84-89CE-DC9EAC4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8" y="220116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06C9489-85A1-4EBA-9119-A1CF2893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1" y="366008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Pear PNG Image">
            <a:extLst>
              <a:ext uri="{FF2B5EF4-FFF2-40B4-BE49-F238E27FC236}">
                <a16:creationId xmlns:a16="http://schemas.microsoft.com/office/drawing/2014/main" id="{5AA1B633-5B76-4D4F-99E0-14ABFE7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05" y="303509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BA04D11E-2969-420E-9A65-C41F564FC2BA}"/>
              </a:ext>
            </a:extLst>
          </p:cNvPr>
          <p:cNvSpPr/>
          <p:nvPr/>
        </p:nvSpPr>
        <p:spPr>
          <a:xfrm>
            <a:off x="2960935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3F8E953B-B1F0-4194-B3CC-227E2D3ECC19}"/>
              </a:ext>
            </a:extLst>
          </p:cNvPr>
          <p:cNvSpPr/>
          <p:nvPr/>
        </p:nvSpPr>
        <p:spPr>
          <a:xfrm>
            <a:off x="3160503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809;p36">
            <a:extLst>
              <a:ext uri="{FF2B5EF4-FFF2-40B4-BE49-F238E27FC236}">
                <a16:creationId xmlns:a16="http://schemas.microsoft.com/office/drawing/2014/main" id="{913CF8CE-50CD-494D-955C-7C8E74840A05}"/>
              </a:ext>
            </a:extLst>
          </p:cNvPr>
          <p:cNvSpPr/>
          <p:nvPr/>
        </p:nvSpPr>
        <p:spPr>
          <a:xfrm>
            <a:off x="3360071" y="107302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Pear Fruits Red PNG Image">
            <a:extLst>
              <a:ext uri="{FF2B5EF4-FFF2-40B4-BE49-F238E27FC236}">
                <a16:creationId xmlns:a16="http://schemas.microsoft.com/office/drawing/2014/main" id="{53302D1A-AE3F-4128-8B94-7A8D63D7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42" y="267133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ar Fruit Green PNG Image">
            <a:extLst>
              <a:ext uri="{FF2B5EF4-FFF2-40B4-BE49-F238E27FC236}">
                <a16:creationId xmlns:a16="http://schemas.microsoft.com/office/drawing/2014/main" id="{4F82EEFF-6FC1-47FA-B8A6-DB4A246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7" y="235785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6A7CEE1-71BA-4230-82D9-EC39E508CA78}"/>
              </a:ext>
            </a:extLst>
          </p:cNvPr>
          <p:cNvCxnSpPr>
            <a:cxnSpLocks/>
          </p:cNvCxnSpPr>
          <p:nvPr/>
        </p:nvCxnSpPr>
        <p:spPr>
          <a:xfrm>
            <a:off x="4973364" y="3381822"/>
            <a:ext cx="0" cy="6496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Big Green Apple PNG Image">
            <a:extLst>
              <a:ext uri="{FF2B5EF4-FFF2-40B4-BE49-F238E27FC236}">
                <a16:creationId xmlns:a16="http://schemas.microsoft.com/office/drawing/2014/main" id="{0686B550-701E-45AA-BC9E-9877491F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58" y="391343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reen Apple PNG Image">
            <a:extLst>
              <a:ext uri="{FF2B5EF4-FFF2-40B4-BE49-F238E27FC236}">
                <a16:creationId xmlns:a16="http://schemas.microsoft.com/office/drawing/2014/main" id="{CE3BD312-5D4A-4EE7-BDDB-C32B18A4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5" y="144504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C4DCCF-2141-4F12-8754-2EA3C64AB8F9}"/>
              </a:ext>
            </a:extLst>
          </p:cNvPr>
          <p:cNvSpPr/>
          <p:nvPr/>
        </p:nvSpPr>
        <p:spPr>
          <a:xfrm>
            <a:off x="3212880" y="544171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AB6E12E-5E39-4E45-9DCF-C16826E0FBAB}"/>
              </a:ext>
            </a:extLst>
          </p:cNvPr>
          <p:cNvSpPr/>
          <p:nvPr/>
        </p:nvSpPr>
        <p:spPr>
          <a:xfrm>
            <a:off x="3435130" y="808993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B04AB5-2D58-4FE6-834E-D25B71E4F648}"/>
              </a:ext>
            </a:extLst>
          </p:cNvPr>
          <p:cNvCxnSpPr>
            <a:cxnSpLocks/>
          </p:cNvCxnSpPr>
          <p:nvPr/>
        </p:nvCxnSpPr>
        <p:spPr>
          <a:xfrm>
            <a:off x="5445525" y="3365705"/>
            <a:ext cx="0" cy="294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7F6629D-7A8B-483E-AF52-FA90D20A1648}"/>
              </a:ext>
            </a:extLst>
          </p:cNvPr>
          <p:cNvSpPr/>
          <p:nvPr/>
        </p:nvSpPr>
        <p:spPr>
          <a:xfrm>
            <a:off x="3025555" y="315609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oogle Shape;1789;p36">
            <a:extLst>
              <a:ext uri="{FF2B5EF4-FFF2-40B4-BE49-F238E27FC236}">
                <a16:creationId xmlns:a16="http://schemas.microsoft.com/office/drawing/2014/main" id="{DD0FA92E-A977-4ED3-AD23-9D84558020AE}"/>
              </a:ext>
            </a:extLst>
          </p:cNvPr>
          <p:cNvGrpSpPr/>
          <p:nvPr/>
        </p:nvGrpSpPr>
        <p:grpSpPr>
          <a:xfrm>
            <a:off x="4440115" y="1427347"/>
            <a:ext cx="1801150" cy="2462165"/>
            <a:chOff x="3346589" y="1035541"/>
            <a:chExt cx="2633207" cy="3755150"/>
          </a:xfrm>
        </p:grpSpPr>
        <p:grpSp>
          <p:nvGrpSpPr>
            <p:cNvPr id="147" name="Google Shape;1790;p36">
              <a:extLst>
                <a:ext uri="{FF2B5EF4-FFF2-40B4-BE49-F238E27FC236}">
                  <a16:creationId xmlns:a16="http://schemas.microsoft.com/office/drawing/2014/main" id="{069152FD-13AC-44BE-96A3-1305664144A9}"/>
                </a:ext>
              </a:extLst>
            </p:cNvPr>
            <p:cNvGrpSpPr/>
            <p:nvPr/>
          </p:nvGrpSpPr>
          <p:grpSpPr>
            <a:xfrm>
              <a:off x="3346589" y="1035541"/>
              <a:ext cx="2633207" cy="3755150"/>
              <a:chOff x="3409938" y="1035450"/>
              <a:chExt cx="2497115" cy="3561071"/>
            </a:xfrm>
          </p:grpSpPr>
          <p:sp>
            <p:nvSpPr>
              <p:cNvPr id="150" name="Google Shape;1791;p36">
                <a:extLst>
                  <a:ext uri="{FF2B5EF4-FFF2-40B4-BE49-F238E27FC236}">
                    <a16:creationId xmlns:a16="http://schemas.microsoft.com/office/drawing/2014/main" id="{5AC239CF-52D9-4CC1-87B5-8AA5C1A8EB8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2;p36">
                <a:extLst>
                  <a:ext uri="{FF2B5EF4-FFF2-40B4-BE49-F238E27FC236}">
                    <a16:creationId xmlns:a16="http://schemas.microsoft.com/office/drawing/2014/main" id="{95850DA6-308C-431D-8F71-DD64436C4D65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93;p36">
                <a:extLst>
                  <a:ext uri="{FF2B5EF4-FFF2-40B4-BE49-F238E27FC236}">
                    <a16:creationId xmlns:a16="http://schemas.microsoft.com/office/drawing/2014/main" id="{85986B00-AA8A-489C-9E70-AF8209174E0F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95;p36">
                <a:extLst>
                  <a:ext uri="{FF2B5EF4-FFF2-40B4-BE49-F238E27FC236}">
                    <a16:creationId xmlns:a16="http://schemas.microsoft.com/office/drawing/2014/main" id="{1CEF4A56-F12E-46FA-9F0B-2E2442239187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743621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796;p36">
                <a:extLst>
                  <a:ext uri="{FF2B5EF4-FFF2-40B4-BE49-F238E27FC236}">
                    <a16:creationId xmlns:a16="http://schemas.microsoft.com/office/drawing/2014/main" id="{3F3B9DB3-2BEE-47A2-BF66-28F85CCB3057}"/>
                  </a:ext>
                </a:extLst>
              </p:cNvPr>
              <p:cNvSpPr/>
              <p:nvPr/>
            </p:nvSpPr>
            <p:spPr>
              <a:xfrm>
                <a:off x="5048529" y="3803082"/>
                <a:ext cx="858524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797;p36">
                <a:extLst>
                  <a:ext uri="{FF2B5EF4-FFF2-40B4-BE49-F238E27FC236}">
                    <a16:creationId xmlns:a16="http://schemas.microsoft.com/office/drawing/2014/main" id="{81362173-AEAA-498C-B510-059AE1D5CB38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98;p36">
                <a:extLst>
                  <a:ext uri="{FF2B5EF4-FFF2-40B4-BE49-F238E27FC236}">
                    <a16:creationId xmlns:a16="http://schemas.microsoft.com/office/drawing/2014/main" id="{22DA0B55-04D6-4D10-976C-CEE956CA307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99;p36">
                <a:extLst>
                  <a:ext uri="{FF2B5EF4-FFF2-40B4-BE49-F238E27FC236}">
                    <a16:creationId xmlns:a16="http://schemas.microsoft.com/office/drawing/2014/main" id="{643C6D45-7480-46E1-837B-94315F079AF6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0;p36">
                <a:extLst>
                  <a:ext uri="{FF2B5EF4-FFF2-40B4-BE49-F238E27FC236}">
                    <a16:creationId xmlns:a16="http://schemas.microsoft.com/office/drawing/2014/main" id="{5E428D46-D20F-4FDF-A3E9-C48A181ECBA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1;p36">
                <a:extLst>
                  <a:ext uri="{FF2B5EF4-FFF2-40B4-BE49-F238E27FC236}">
                    <a16:creationId xmlns:a16="http://schemas.microsoft.com/office/drawing/2014/main" id="{183ED2DC-C5F9-4B0E-AA48-549CCA58A86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2;p36">
                <a:extLst>
                  <a:ext uri="{FF2B5EF4-FFF2-40B4-BE49-F238E27FC236}">
                    <a16:creationId xmlns:a16="http://schemas.microsoft.com/office/drawing/2014/main" id="{FC6B9C45-8D80-47CE-8310-2E4BB32C91B3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3;p36">
                <a:extLst>
                  <a:ext uri="{FF2B5EF4-FFF2-40B4-BE49-F238E27FC236}">
                    <a16:creationId xmlns:a16="http://schemas.microsoft.com/office/drawing/2014/main" id="{9974952D-1011-4599-B54F-B9AABCBBDCB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04;p36">
                <a:extLst>
                  <a:ext uri="{FF2B5EF4-FFF2-40B4-BE49-F238E27FC236}">
                    <a16:creationId xmlns:a16="http://schemas.microsoft.com/office/drawing/2014/main" id="{E7E1F28C-9FC7-4972-BEC2-C74FC75CDBEF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05;p36">
                <a:extLst>
                  <a:ext uri="{FF2B5EF4-FFF2-40B4-BE49-F238E27FC236}">
                    <a16:creationId xmlns:a16="http://schemas.microsoft.com/office/drawing/2014/main" id="{2F9CA2C6-9955-4522-B480-6C566FA17CA0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06;p36">
                <a:extLst>
                  <a:ext uri="{FF2B5EF4-FFF2-40B4-BE49-F238E27FC236}">
                    <a16:creationId xmlns:a16="http://schemas.microsoft.com/office/drawing/2014/main" id="{4CA67F46-609D-4513-9CAA-2F93489DFC34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07;p36">
                <a:extLst>
                  <a:ext uri="{FF2B5EF4-FFF2-40B4-BE49-F238E27FC236}">
                    <a16:creationId xmlns:a16="http://schemas.microsoft.com/office/drawing/2014/main" id="{AE8EA9F9-4F98-4399-9473-F3992A0F41E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08;p36">
                <a:extLst>
                  <a:ext uri="{FF2B5EF4-FFF2-40B4-BE49-F238E27FC236}">
                    <a16:creationId xmlns:a16="http://schemas.microsoft.com/office/drawing/2014/main" id="{6E4ADA53-0A8B-474D-B6DD-7DCE8539BDA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09;p36">
                <a:extLst>
                  <a:ext uri="{FF2B5EF4-FFF2-40B4-BE49-F238E27FC236}">
                    <a16:creationId xmlns:a16="http://schemas.microsoft.com/office/drawing/2014/main" id="{A61CFC79-2F98-47B1-A9FA-3CEA141B525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0;p36">
                <a:extLst>
                  <a:ext uri="{FF2B5EF4-FFF2-40B4-BE49-F238E27FC236}">
                    <a16:creationId xmlns:a16="http://schemas.microsoft.com/office/drawing/2014/main" id="{9341047A-D6A1-40F4-969A-4B1E661814E5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2;p36">
                <a:extLst>
                  <a:ext uri="{FF2B5EF4-FFF2-40B4-BE49-F238E27FC236}">
                    <a16:creationId xmlns:a16="http://schemas.microsoft.com/office/drawing/2014/main" id="{E4658B0C-9D1D-40CA-AF7B-447B715C5ABA}"/>
                  </a:ext>
                </a:extLst>
              </p:cNvPr>
              <p:cNvSpPr/>
              <p:nvPr/>
            </p:nvSpPr>
            <p:spPr>
              <a:xfrm>
                <a:off x="5542510" y="4454475"/>
                <a:ext cx="142655" cy="14204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3;p36">
                <a:extLst>
                  <a:ext uri="{FF2B5EF4-FFF2-40B4-BE49-F238E27FC236}">
                    <a16:creationId xmlns:a16="http://schemas.microsoft.com/office/drawing/2014/main" id="{51AB3843-DE27-4537-A145-70205FA84FBB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4;p36">
                <a:extLst>
                  <a:ext uri="{FF2B5EF4-FFF2-40B4-BE49-F238E27FC236}">
                    <a16:creationId xmlns:a16="http://schemas.microsoft.com/office/drawing/2014/main" id="{E6B37905-30D4-4E75-B525-305CD5FB917B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15;p36">
                <a:extLst>
                  <a:ext uri="{FF2B5EF4-FFF2-40B4-BE49-F238E27FC236}">
                    <a16:creationId xmlns:a16="http://schemas.microsoft.com/office/drawing/2014/main" id="{ACD2B67A-F169-48FD-80D0-24311C09B20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16;p36">
                <a:extLst>
                  <a:ext uri="{FF2B5EF4-FFF2-40B4-BE49-F238E27FC236}">
                    <a16:creationId xmlns:a16="http://schemas.microsoft.com/office/drawing/2014/main" id="{59AB8469-1D47-40E0-880C-3CC0A0C762D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17;p36">
                <a:extLst>
                  <a:ext uri="{FF2B5EF4-FFF2-40B4-BE49-F238E27FC236}">
                    <a16:creationId xmlns:a16="http://schemas.microsoft.com/office/drawing/2014/main" id="{A3C839E7-01BB-4D03-B37E-72F6E1ACBA60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18;p36">
                <a:extLst>
                  <a:ext uri="{FF2B5EF4-FFF2-40B4-BE49-F238E27FC236}">
                    <a16:creationId xmlns:a16="http://schemas.microsoft.com/office/drawing/2014/main" id="{364DD113-AF24-4124-9515-84DAA5BC248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19;p36">
                <a:extLst>
                  <a:ext uri="{FF2B5EF4-FFF2-40B4-BE49-F238E27FC236}">
                    <a16:creationId xmlns:a16="http://schemas.microsoft.com/office/drawing/2014/main" id="{12E4668F-1D8D-4977-B6E3-8B01B2A9274D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0;p36">
                <a:extLst>
                  <a:ext uri="{FF2B5EF4-FFF2-40B4-BE49-F238E27FC236}">
                    <a16:creationId xmlns:a16="http://schemas.microsoft.com/office/drawing/2014/main" id="{91D19441-8C51-49FD-933B-21C6E335FBFD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1;p36">
                <a:extLst>
                  <a:ext uri="{FF2B5EF4-FFF2-40B4-BE49-F238E27FC236}">
                    <a16:creationId xmlns:a16="http://schemas.microsoft.com/office/drawing/2014/main" id="{73AF8B4B-C965-4487-8D53-44683294B4CE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2;p36">
                <a:extLst>
                  <a:ext uri="{FF2B5EF4-FFF2-40B4-BE49-F238E27FC236}">
                    <a16:creationId xmlns:a16="http://schemas.microsoft.com/office/drawing/2014/main" id="{858B2AE1-C957-473B-8A8C-0BD024896955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3;p36">
                <a:extLst>
                  <a:ext uri="{FF2B5EF4-FFF2-40B4-BE49-F238E27FC236}">
                    <a16:creationId xmlns:a16="http://schemas.microsoft.com/office/drawing/2014/main" id="{DE8D3D22-E8C0-43B3-AE80-400F9D91ED90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4;p36">
                <a:extLst>
                  <a:ext uri="{FF2B5EF4-FFF2-40B4-BE49-F238E27FC236}">
                    <a16:creationId xmlns:a16="http://schemas.microsoft.com/office/drawing/2014/main" id="{52015925-0376-4439-968A-5180B9DC07DE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5;p36">
                <a:extLst>
                  <a:ext uri="{FF2B5EF4-FFF2-40B4-BE49-F238E27FC236}">
                    <a16:creationId xmlns:a16="http://schemas.microsoft.com/office/drawing/2014/main" id="{1D2DC1F1-6158-4688-BFBC-8C71976D62A6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826;p36">
              <a:extLst>
                <a:ext uri="{FF2B5EF4-FFF2-40B4-BE49-F238E27FC236}">
                  <a16:creationId xmlns:a16="http://schemas.microsoft.com/office/drawing/2014/main" id="{857DAB94-E0D8-4D36-B040-B00555DA4F49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7;p36">
              <a:extLst>
                <a:ext uri="{FF2B5EF4-FFF2-40B4-BE49-F238E27FC236}">
                  <a16:creationId xmlns:a16="http://schemas.microsoft.com/office/drawing/2014/main" id="{E240CDB1-DE4A-4E4F-8F75-DF805EEBD81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26649-F383-49C7-88C4-FFF3FAC31BEA}"/>
              </a:ext>
            </a:extLst>
          </p:cNvPr>
          <p:cNvCxnSpPr>
            <a:cxnSpLocks/>
          </p:cNvCxnSpPr>
          <p:nvPr/>
        </p:nvCxnSpPr>
        <p:spPr>
          <a:xfrm>
            <a:off x="5418495" y="3676206"/>
            <a:ext cx="6112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FF100-BE43-40E1-A747-29E55D7C0F27}"/>
              </a:ext>
            </a:extLst>
          </p:cNvPr>
          <p:cNvSpPr/>
          <p:nvPr/>
        </p:nvSpPr>
        <p:spPr>
          <a:xfrm>
            <a:off x="4604524" y="4241034"/>
            <a:ext cx="1331512" cy="4771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K =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B50243-DD82-4598-90F2-BB5DE77A8D5C}"/>
              </a:ext>
            </a:extLst>
          </p:cNvPr>
          <p:cNvSpPr/>
          <p:nvPr/>
        </p:nvSpPr>
        <p:spPr>
          <a:xfrm>
            <a:off x="5986294" y="3630523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DAF876-89FE-4EE0-93CC-72724F679411}"/>
              </a:ext>
            </a:extLst>
          </p:cNvPr>
          <p:cNvCxnSpPr>
            <a:cxnSpLocks/>
          </p:cNvCxnSpPr>
          <p:nvPr/>
        </p:nvCxnSpPr>
        <p:spPr>
          <a:xfrm>
            <a:off x="4959722" y="3998129"/>
            <a:ext cx="107004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6020921-16D8-4A8D-AB49-A326555A0269}"/>
              </a:ext>
            </a:extLst>
          </p:cNvPr>
          <p:cNvSpPr/>
          <p:nvPr/>
        </p:nvSpPr>
        <p:spPr>
          <a:xfrm>
            <a:off x="6080597" y="3413728"/>
            <a:ext cx="526847" cy="171560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D2793-3C68-416B-A05E-A6319C0B7ED4}"/>
              </a:ext>
            </a:extLst>
          </p:cNvPr>
          <p:cNvSpPr/>
          <p:nvPr/>
        </p:nvSpPr>
        <p:spPr>
          <a:xfrm>
            <a:off x="5983330" y="3952001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FBCC665-4C04-4EB2-9D30-DAC1A4114F55}"/>
              </a:ext>
            </a:extLst>
          </p:cNvPr>
          <p:cNvSpPr/>
          <p:nvPr/>
        </p:nvSpPr>
        <p:spPr>
          <a:xfrm>
            <a:off x="6080598" y="3588877"/>
            <a:ext cx="526846" cy="161219"/>
          </a:xfrm>
          <a:prstGeom prst="roundRect">
            <a:avLst/>
          </a:prstGeom>
          <a:solidFill>
            <a:srgbClr val="67C6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2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EFB1C24-B7FB-447C-8BD0-15A7659456EA}"/>
              </a:ext>
            </a:extLst>
          </p:cNvPr>
          <p:cNvSpPr/>
          <p:nvPr/>
        </p:nvSpPr>
        <p:spPr>
          <a:xfrm>
            <a:off x="6080597" y="3755515"/>
            <a:ext cx="526846" cy="16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3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00BB99F-FA61-453A-A66F-3737E8A3AFE9}"/>
              </a:ext>
            </a:extLst>
          </p:cNvPr>
          <p:cNvSpPr/>
          <p:nvPr/>
        </p:nvSpPr>
        <p:spPr>
          <a:xfrm>
            <a:off x="6080597" y="3917520"/>
            <a:ext cx="526846" cy="16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4</a:t>
            </a:r>
          </a:p>
        </p:txBody>
      </p:sp>
      <p:pic>
        <p:nvPicPr>
          <p:cNvPr id="85" name="Picture 12" descr="Red Apple PNG Image">
            <a:extLst>
              <a:ext uri="{FF2B5EF4-FFF2-40B4-BE49-F238E27FC236}">
                <a16:creationId xmlns:a16="http://schemas.microsoft.com/office/drawing/2014/main" id="{C9657B92-4236-4E0E-9562-A5F2BAAB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10" y="1830455"/>
            <a:ext cx="1166512" cy="1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Big Green Apple PNG Image">
            <a:extLst>
              <a:ext uri="{FF2B5EF4-FFF2-40B4-BE49-F238E27FC236}">
                <a16:creationId xmlns:a16="http://schemas.microsoft.com/office/drawing/2014/main" id="{1C9CBDF6-3A08-4531-852A-FFB133B5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62" y="1858078"/>
            <a:ext cx="2513238" cy="16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Pear Fruit Green PNG Image">
            <a:extLst>
              <a:ext uri="{FF2B5EF4-FFF2-40B4-BE49-F238E27FC236}">
                <a16:creationId xmlns:a16="http://schemas.microsoft.com/office/drawing/2014/main" id="{4D1B3AA5-29CF-4180-AC3C-6F9B2A7D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622" y="1389636"/>
            <a:ext cx="1381056" cy="21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107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7200" y="30202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1E32363-519E-4650-A5E0-D691EE98EA9B}"/>
              </a:ext>
            </a:extLst>
          </p:cNvPr>
          <p:cNvSpPr/>
          <p:nvPr/>
        </p:nvSpPr>
        <p:spPr>
          <a:xfrm>
            <a:off x="876005" y="96580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3AA7BD2-508F-48F8-9270-E2983A8F5C96}"/>
              </a:ext>
            </a:extLst>
          </p:cNvPr>
          <p:cNvSpPr/>
          <p:nvPr/>
        </p:nvSpPr>
        <p:spPr>
          <a:xfrm>
            <a:off x="817333" y="95484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DAB5C3-935D-4EA6-B4CF-2ED79AB51A3D}"/>
              </a:ext>
            </a:extLst>
          </p:cNvPr>
          <p:cNvCxnSpPr>
            <a:cxnSpLocks/>
          </p:cNvCxnSpPr>
          <p:nvPr/>
        </p:nvCxnSpPr>
        <p:spPr>
          <a:xfrm>
            <a:off x="2904759" y="112268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EB12577-1B1B-410A-BCD1-3BCA5BC10EDD}"/>
              </a:ext>
            </a:extLst>
          </p:cNvPr>
          <p:cNvSpPr txBox="1"/>
          <p:nvPr/>
        </p:nvSpPr>
        <p:spPr>
          <a:xfrm>
            <a:off x="969120" y="96880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DA77C173-488F-45A8-A2DF-8C96A47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54" y="150481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8DFA4702-66CE-4705-AB70-30C8AD6A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5" y="145921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0AFFB933-43C6-48A4-8D73-94EF5302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1" y="341372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F134273B-C023-4E84-89CE-DC9EAC4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8" y="220116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06C9489-85A1-4EBA-9119-A1CF2893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1" y="366008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Pear PNG Image">
            <a:extLst>
              <a:ext uri="{FF2B5EF4-FFF2-40B4-BE49-F238E27FC236}">
                <a16:creationId xmlns:a16="http://schemas.microsoft.com/office/drawing/2014/main" id="{5AA1B633-5B76-4D4F-99E0-14ABFE7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05" y="303509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BA04D11E-2969-420E-9A65-C41F564FC2BA}"/>
              </a:ext>
            </a:extLst>
          </p:cNvPr>
          <p:cNvSpPr/>
          <p:nvPr/>
        </p:nvSpPr>
        <p:spPr>
          <a:xfrm>
            <a:off x="2960935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3F8E953B-B1F0-4194-B3CC-227E2D3ECC19}"/>
              </a:ext>
            </a:extLst>
          </p:cNvPr>
          <p:cNvSpPr/>
          <p:nvPr/>
        </p:nvSpPr>
        <p:spPr>
          <a:xfrm>
            <a:off x="3160503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809;p36">
            <a:extLst>
              <a:ext uri="{FF2B5EF4-FFF2-40B4-BE49-F238E27FC236}">
                <a16:creationId xmlns:a16="http://schemas.microsoft.com/office/drawing/2014/main" id="{913CF8CE-50CD-494D-955C-7C8E74840A05}"/>
              </a:ext>
            </a:extLst>
          </p:cNvPr>
          <p:cNvSpPr/>
          <p:nvPr/>
        </p:nvSpPr>
        <p:spPr>
          <a:xfrm>
            <a:off x="3360071" y="107302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Pear Fruits Red PNG Image">
            <a:extLst>
              <a:ext uri="{FF2B5EF4-FFF2-40B4-BE49-F238E27FC236}">
                <a16:creationId xmlns:a16="http://schemas.microsoft.com/office/drawing/2014/main" id="{53302D1A-AE3F-4128-8B94-7A8D63D7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42" y="267133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ar Fruit Green PNG Image">
            <a:extLst>
              <a:ext uri="{FF2B5EF4-FFF2-40B4-BE49-F238E27FC236}">
                <a16:creationId xmlns:a16="http://schemas.microsoft.com/office/drawing/2014/main" id="{4F82EEFF-6FC1-47FA-B8A6-DB4A246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7" y="235785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6A7CEE1-71BA-4230-82D9-EC39E508CA78}"/>
              </a:ext>
            </a:extLst>
          </p:cNvPr>
          <p:cNvCxnSpPr>
            <a:cxnSpLocks/>
          </p:cNvCxnSpPr>
          <p:nvPr/>
        </p:nvCxnSpPr>
        <p:spPr>
          <a:xfrm>
            <a:off x="4973364" y="3381822"/>
            <a:ext cx="0" cy="6496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Big Green Apple PNG Image">
            <a:extLst>
              <a:ext uri="{FF2B5EF4-FFF2-40B4-BE49-F238E27FC236}">
                <a16:creationId xmlns:a16="http://schemas.microsoft.com/office/drawing/2014/main" id="{0686B550-701E-45AA-BC9E-9877491F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58" y="391343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reen Apple PNG Image">
            <a:extLst>
              <a:ext uri="{FF2B5EF4-FFF2-40B4-BE49-F238E27FC236}">
                <a16:creationId xmlns:a16="http://schemas.microsoft.com/office/drawing/2014/main" id="{CE3BD312-5D4A-4EE7-BDDB-C32B18A4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5" y="144504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C4DCCF-2141-4F12-8754-2EA3C64AB8F9}"/>
              </a:ext>
            </a:extLst>
          </p:cNvPr>
          <p:cNvSpPr/>
          <p:nvPr/>
        </p:nvSpPr>
        <p:spPr>
          <a:xfrm>
            <a:off x="3212880" y="544171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AB6E12E-5E39-4E45-9DCF-C16826E0FBAB}"/>
              </a:ext>
            </a:extLst>
          </p:cNvPr>
          <p:cNvSpPr/>
          <p:nvPr/>
        </p:nvSpPr>
        <p:spPr>
          <a:xfrm>
            <a:off x="3435130" y="808993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B04AB5-2D58-4FE6-834E-D25B71E4F648}"/>
              </a:ext>
            </a:extLst>
          </p:cNvPr>
          <p:cNvCxnSpPr>
            <a:cxnSpLocks/>
          </p:cNvCxnSpPr>
          <p:nvPr/>
        </p:nvCxnSpPr>
        <p:spPr>
          <a:xfrm>
            <a:off x="5445525" y="3365705"/>
            <a:ext cx="0" cy="294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7F6629D-7A8B-483E-AF52-FA90D20A1648}"/>
              </a:ext>
            </a:extLst>
          </p:cNvPr>
          <p:cNvSpPr/>
          <p:nvPr/>
        </p:nvSpPr>
        <p:spPr>
          <a:xfrm>
            <a:off x="3025555" y="315609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oogle Shape;1789;p36">
            <a:extLst>
              <a:ext uri="{FF2B5EF4-FFF2-40B4-BE49-F238E27FC236}">
                <a16:creationId xmlns:a16="http://schemas.microsoft.com/office/drawing/2014/main" id="{DD0FA92E-A977-4ED3-AD23-9D84558020AE}"/>
              </a:ext>
            </a:extLst>
          </p:cNvPr>
          <p:cNvGrpSpPr/>
          <p:nvPr/>
        </p:nvGrpSpPr>
        <p:grpSpPr>
          <a:xfrm>
            <a:off x="4440115" y="1427347"/>
            <a:ext cx="1801150" cy="2462165"/>
            <a:chOff x="3346589" y="1035541"/>
            <a:chExt cx="2633207" cy="3755150"/>
          </a:xfrm>
        </p:grpSpPr>
        <p:grpSp>
          <p:nvGrpSpPr>
            <p:cNvPr id="147" name="Google Shape;1790;p36">
              <a:extLst>
                <a:ext uri="{FF2B5EF4-FFF2-40B4-BE49-F238E27FC236}">
                  <a16:creationId xmlns:a16="http://schemas.microsoft.com/office/drawing/2014/main" id="{069152FD-13AC-44BE-96A3-1305664144A9}"/>
                </a:ext>
              </a:extLst>
            </p:cNvPr>
            <p:cNvGrpSpPr/>
            <p:nvPr/>
          </p:nvGrpSpPr>
          <p:grpSpPr>
            <a:xfrm>
              <a:off x="3346589" y="1035541"/>
              <a:ext cx="2633207" cy="3755150"/>
              <a:chOff x="3409938" y="1035450"/>
              <a:chExt cx="2497115" cy="3561071"/>
            </a:xfrm>
          </p:grpSpPr>
          <p:sp>
            <p:nvSpPr>
              <p:cNvPr id="150" name="Google Shape;1791;p36">
                <a:extLst>
                  <a:ext uri="{FF2B5EF4-FFF2-40B4-BE49-F238E27FC236}">
                    <a16:creationId xmlns:a16="http://schemas.microsoft.com/office/drawing/2014/main" id="{5AC239CF-52D9-4CC1-87B5-8AA5C1A8EB8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2;p36">
                <a:extLst>
                  <a:ext uri="{FF2B5EF4-FFF2-40B4-BE49-F238E27FC236}">
                    <a16:creationId xmlns:a16="http://schemas.microsoft.com/office/drawing/2014/main" id="{95850DA6-308C-431D-8F71-DD64436C4D65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93;p36">
                <a:extLst>
                  <a:ext uri="{FF2B5EF4-FFF2-40B4-BE49-F238E27FC236}">
                    <a16:creationId xmlns:a16="http://schemas.microsoft.com/office/drawing/2014/main" id="{85986B00-AA8A-489C-9E70-AF8209174E0F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95;p36">
                <a:extLst>
                  <a:ext uri="{FF2B5EF4-FFF2-40B4-BE49-F238E27FC236}">
                    <a16:creationId xmlns:a16="http://schemas.microsoft.com/office/drawing/2014/main" id="{1CEF4A56-F12E-46FA-9F0B-2E2442239187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743621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796;p36">
                <a:extLst>
                  <a:ext uri="{FF2B5EF4-FFF2-40B4-BE49-F238E27FC236}">
                    <a16:creationId xmlns:a16="http://schemas.microsoft.com/office/drawing/2014/main" id="{3F3B9DB3-2BEE-47A2-BF66-28F85CCB3057}"/>
                  </a:ext>
                </a:extLst>
              </p:cNvPr>
              <p:cNvSpPr/>
              <p:nvPr/>
            </p:nvSpPr>
            <p:spPr>
              <a:xfrm>
                <a:off x="5048529" y="3803082"/>
                <a:ext cx="858524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797;p36">
                <a:extLst>
                  <a:ext uri="{FF2B5EF4-FFF2-40B4-BE49-F238E27FC236}">
                    <a16:creationId xmlns:a16="http://schemas.microsoft.com/office/drawing/2014/main" id="{81362173-AEAA-498C-B510-059AE1D5CB38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98;p36">
                <a:extLst>
                  <a:ext uri="{FF2B5EF4-FFF2-40B4-BE49-F238E27FC236}">
                    <a16:creationId xmlns:a16="http://schemas.microsoft.com/office/drawing/2014/main" id="{22DA0B55-04D6-4D10-976C-CEE956CA307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99;p36">
                <a:extLst>
                  <a:ext uri="{FF2B5EF4-FFF2-40B4-BE49-F238E27FC236}">
                    <a16:creationId xmlns:a16="http://schemas.microsoft.com/office/drawing/2014/main" id="{643C6D45-7480-46E1-837B-94315F079AF6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0;p36">
                <a:extLst>
                  <a:ext uri="{FF2B5EF4-FFF2-40B4-BE49-F238E27FC236}">
                    <a16:creationId xmlns:a16="http://schemas.microsoft.com/office/drawing/2014/main" id="{5E428D46-D20F-4FDF-A3E9-C48A181ECBA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1;p36">
                <a:extLst>
                  <a:ext uri="{FF2B5EF4-FFF2-40B4-BE49-F238E27FC236}">
                    <a16:creationId xmlns:a16="http://schemas.microsoft.com/office/drawing/2014/main" id="{183ED2DC-C5F9-4B0E-AA48-549CCA58A86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2;p36">
                <a:extLst>
                  <a:ext uri="{FF2B5EF4-FFF2-40B4-BE49-F238E27FC236}">
                    <a16:creationId xmlns:a16="http://schemas.microsoft.com/office/drawing/2014/main" id="{FC6B9C45-8D80-47CE-8310-2E4BB32C91B3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3;p36">
                <a:extLst>
                  <a:ext uri="{FF2B5EF4-FFF2-40B4-BE49-F238E27FC236}">
                    <a16:creationId xmlns:a16="http://schemas.microsoft.com/office/drawing/2014/main" id="{9974952D-1011-4599-B54F-B9AABCBBDCB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04;p36">
                <a:extLst>
                  <a:ext uri="{FF2B5EF4-FFF2-40B4-BE49-F238E27FC236}">
                    <a16:creationId xmlns:a16="http://schemas.microsoft.com/office/drawing/2014/main" id="{E7E1F28C-9FC7-4972-BEC2-C74FC75CDBEF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05;p36">
                <a:extLst>
                  <a:ext uri="{FF2B5EF4-FFF2-40B4-BE49-F238E27FC236}">
                    <a16:creationId xmlns:a16="http://schemas.microsoft.com/office/drawing/2014/main" id="{2F9CA2C6-9955-4522-B480-6C566FA17CA0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06;p36">
                <a:extLst>
                  <a:ext uri="{FF2B5EF4-FFF2-40B4-BE49-F238E27FC236}">
                    <a16:creationId xmlns:a16="http://schemas.microsoft.com/office/drawing/2014/main" id="{4CA67F46-609D-4513-9CAA-2F93489DFC34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07;p36">
                <a:extLst>
                  <a:ext uri="{FF2B5EF4-FFF2-40B4-BE49-F238E27FC236}">
                    <a16:creationId xmlns:a16="http://schemas.microsoft.com/office/drawing/2014/main" id="{AE8EA9F9-4F98-4399-9473-F3992A0F41E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08;p36">
                <a:extLst>
                  <a:ext uri="{FF2B5EF4-FFF2-40B4-BE49-F238E27FC236}">
                    <a16:creationId xmlns:a16="http://schemas.microsoft.com/office/drawing/2014/main" id="{6E4ADA53-0A8B-474D-B6DD-7DCE8539BDA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09;p36">
                <a:extLst>
                  <a:ext uri="{FF2B5EF4-FFF2-40B4-BE49-F238E27FC236}">
                    <a16:creationId xmlns:a16="http://schemas.microsoft.com/office/drawing/2014/main" id="{A61CFC79-2F98-47B1-A9FA-3CEA141B525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0;p36">
                <a:extLst>
                  <a:ext uri="{FF2B5EF4-FFF2-40B4-BE49-F238E27FC236}">
                    <a16:creationId xmlns:a16="http://schemas.microsoft.com/office/drawing/2014/main" id="{9341047A-D6A1-40F4-969A-4B1E661814E5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2;p36">
                <a:extLst>
                  <a:ext uri="{FF2B5EF4-FFF2-40B4-BE49-F238E27FC236}">
                    <a16:creationId xmlns:a16="http://schemas.microsoft.com/office/drawing/2014/main" id="{E4658B0C-9D1D-40CA-AF7B-447B715C5ABA}"/>
                  </a:ext>
                </a:extLst>
              </p:cNvPr>
              <p:cNvSpPr/>
              <p:nvPr/>
            </p:nvSpPr>
            <p:spPr>
              <a:xfrm>
                <a:off x="5542510" y="4454475"/>
                <a:ext cx="142655" cy="14204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3;p36">
                <a:extLst>
                  <a:ext uri="{FF2B5EF4-FFF2-40B4-BE49-F238E27FC236}">
                    <a16:creationId xmlns:a16="http://schemas.microsoft.com/office/drawing/2014/main" id="{51AB3843-DE27-4537-A145-70205FA84FBB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4;p36">
                <a:extLst>
                  <a:ext uri="{FF2B5EF4-FFF2-40B4-BE49-F238E27FC236}">
                    <a16:creationId xmlns:a16="http://schemas.microsoft.com/office/drawing/2014/main" id="{E6B37905-30D4-4E75-B525-305CD5FB917B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15;p36">
                <a:extLst>
                  <a:ext uri="{FF2B5EF4-FFF2-40B4-BE49-F238E27FC236}">
                    <a16:creationId xmlns:a16="http://schemas.microsoft.com/office/drawing/2014/main" id="{ACD2B67A-F169-48FD-80D0-24311C09B20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16;p36">
                <a:extLst>
                  <a:ext uri="{FF2B5EF4-FFF2-40B4-BE49-F238E27FC236}">
                    <a16:creationId xmlns:a16="http://schemas.microsoft.com/office/drawing/2014/main" id="{59AB8469-1D47-40E0-880C-3CC0A0C762D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17;p36">
                <a:extLst>
                  <a:ext uri="{FF2B5EF4-FFF2-40B4-BE49-F238E27FC236}">
                    <a16:creationId xmlns:a16="http://schemas.microsoft.com/office/drawing/2014/main" id="{A3C839E7-01BB-4D03-B37E-72F6E1ACBA60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18;p36">
                <a:extLst>
                  <a:ext uri="{FF2B5EF4-FFF2-40B4-BE49-F238E27FC236}">
                    <a16:creationId xmlns:a16="http://schemas.microsoft.com/office/drawing/2014/main" id="{364DD113-AF24-4124-9515-84DAA5BC248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19;p36">
                <a:extLst>
                  <a:ext uri="{FF2B5EF4-FFF2-40B4-BE49-F238E27FC236}">
                    <a16:creationId xmlns:a16="http://schemas.microsoft.com/office/drawing/2014/main" id="{12E4668F-1D8D-4977-B6E3-8B01B2A9274D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0;p36">
                <a:extLst>
                  <a:ext uri="{FF2B5EF4-FFF2-40B4-BE49-F238E27FC236}">
                    <a16:creationId xmlns:a16="http://schemas.microsoft.com/office/drawing/2014/main" id="{91D19441-8C51-49FD-933B-21C6E335FBFD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1;p36">
                <a:extLst>
                  <a:ext uri="{FF2B5EF4-FFF2-40B4-BE49-F238E27FC236}">
                    <a16:creationId xmlns:a16="http://schemas.microsoft.com/office/drawing/2014/main" id="{73AF8B4B-C965-4487-8D53-44683294B4CE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2;p36">
                <a:extLst>
                  <a:ext uri="{FF2B5EF4-FFF2-40B4-BE49-F238E27FC236}">
                    <a16:creationId xmlns:a16="http://schemas.microsoft.com/office/drawing/2014/main" id="{858B2AE1-C957-473B-8A8C-0BD024896955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3;p36">
                <a:extLst>
                  <a:ext uri="{FF2B5EF4-FFF2-40B4-BE49-F238E27FC236}">
                    <a16:creationId xmlns:a16="http://schemas.microsoft.com/office/drawing/2014/main" id="{DE8D3D22-E8C0-43B3-AE80-400F9D91ED90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4;p36">
                <a:extLst>
                  <a:ext uri="{FF2B5EF4-FFF2-40B4-BE49-F238E27FC236}">
                    <a16:creationId xmlns:a16="http://schemas.microsoft.com/office/drawing/2014/main" id="{52015925-0376-4439-968A-5180B9DC07DE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5;p36">
                <a:extLst>
                  <a:ext uri="{FF2B5EF4-FFF2-40B4-BE49-F238E27FC236}">
                    <a16:creationId xmlns:a16="http://schemas.microsoft.com/office/drawing/2014/main" id="{1D2DC1F1-6158-4688-BFBC-8C71976D62A6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826;p36">
              <a:extLst>
                <a:ext uri="{FF2B5EF4-FFF2-40B4-BE49-F238E27FC236}">
                  <a16:creationId xmlns:a16="http://schemas.microsoft.com/office/drawing/2014/main" id="{857DAB94-E0D8-4D36-B040-B00555DA4F49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7;p36">
              <a:extLst>
                <a:ext uri="{FF2B5EF4-FFF2-40B4-BE49-F238E27FC236}">
                  <a16:creationId xmlns:a16="http://schemas.microsoft.com/office/drawing/2014/main" id="{E240CDB1-DE4A-4E4F-8F75-DF805EEBD81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26649-F383-49C7-88C4-FFF3FAC31BEA}"/>
              </a:ext>
            </a:extLst>
          </p:cNvPr>
          <p:cNvCxnSpPr>
            <a:cxnSpLocks/>
          </p:cNvCxnSpPr>
          <p:nvPr/>
        </p:nvCxnSpPr>
        <p:spPr>
          <a:xfrm>
            <a:off x="5418495" y="3676206"/>
            <a:ext cx="6112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FF100-BE43-40E1-A747-29E55D7C0F27}"/>
              </a:ext>
            </a:extLst>
          </p:cNvPr>
          <p:cNvSpPr/>
          <p:nvPr/>
        </p:nvSpPr>
        <p:spPr>
          <a:xfrm>
            <a:off x="4604524" y="4241034"/>
            <a:ext cx="1331512" cy="4771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K =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B50243-DD82-4598-90F2-BB5DE77A8D5C}"/>
              </a:ext>
            </a:extLst>
          </p:cNvPr>
          <p:cNvSpPr/>
          <p:nvPr/>
        </p:nvSpPr>
        <p:spPr>
          <a:xfrm>
            <a:off x="5986294" y="3630523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DAF876-89FE-4EE0-93CC-72724F679411}"/>
              </a:ext>
            </a:extLst>
          </p:cNvPr>
          <p:cNvCxnSpPr>
            <a:cxnSpLocks/>
          </p:cNvCxnSpPr>
          <p:nvPr/>
        </p:nvCxnSpPr>
        <p:spPr>
          <a:xfrm>
            <a:off x="4959722" y="3998129"/>
            <a:ext cx="107004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6020921-16D8-4A8D-AB49-A326555A0269}"/>
              </a:ext>
            </a:extLst>
          </p:cNvPr>
          <p:cNvSpPr/>
          <p:nvPr/>
        </p:nvSpPr>
        <p:spPr>
          <a:xfrm>
            <a:off x="6080597" y="3413728"/>
            <a:ext cx="526847" cy="171560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D2793-3C68-416B-A05E-A6319C0B7ED4}"/>
              </a:ext>
            </a:extLst>
          </p:cNvPr>
          <p:cNvSpPr/>
          <p:nvPr/>
        </p:nvSpPr>
        <p:spPr>
          <a:xfrm>
            <a:off x="5983330" y="3952001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FBCC665-4C04-4EB2-9D30-DAC1A4114F55}"/>
              </a:ext>
            </a:extLst>
          </p:cNvPr>
          <p:cNvSpPr/>
          <p:nvPr/>
        </p:nvSpPr>
        <p:spPr>
          <a:xfrm>
            <a:off x="6080598" y="3588877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2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EFB1C24-B7FB-447C-8BD0-15A7659456EA}"/>
              </a:ext>
            </a:extLst>
          </p:cNvPr>
          <p:cNvSpPr/>
          <p:nvPr/>
        </p:nvSpPr>
        <p:spPr>
          <a:xfrm>
            <a:off x="6080597" y="3755515"/>
            <a:ext cx="526846" cy="16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3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00BB99F-FA61-453A-A66F-3737E8A3AFE9}"/>
              </a:ext>
            </a:extLst>
          </p:cNvPr>
          <p:cNvSpPr/>
          <p:nvPr/>
        </p:nvSpPr>
        <p:spPr>
          <a:xfrm>
            <a:off x="6080597" y="3917520"/>
            <a:ext cx="526846" cy="161219"/>
          </a:xfrm>
          <a:prstGeom prst="roundRect">
            <a:avLst/>
          </a:prstGeom>
          <a:solidFill>
            <a:srgbClr val="67C6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4</a:t>
            </a:r>
          </a:p>
        </p:txBody>
      </p:sp>
      <p:pic>
        <p:nvPicPr>
          <p:cNvPr id="85" name="Picture 12" descr="Red Apple PNG Image">
            <a:extLst>
              <a:ext uri="{FF2B5EF4-FFF2-40B4-BE49-F238E27FC236}">
                <a16:creationId xmlns:a16="http://schemas.microsoft.com/office/drawing/2014/main" id="{C9657B92-4236-4E0E-9562-A5F2BAAB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10" y="1830455"/>
            <a:ext cx="1166512" cy="1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Big Green Apple PNG Image">
            <a:extLst>
              <a:ext uri="{FF2B5EF4-FFF2-40B4-BE49-F238E27FC236}">
                <a16:creationId xmlns:a16="http://schemas.microsoft.com/office/drawing/2014/main" id="{1C9CBDF6-3A08-4531-852A-FFB133B5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22" y="1858078"/>
            <a:ext cx="2513238" cy="16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Pear Fruit Green PNG Image">
            <a:extLst>
              <a:ext uri="{FF2B5EF4-FFF2-40B4-BE49-F238E27FC236}">
                <a16:creationId xmlns:a16="http://schemas.microsoft.com/office/drawing/2014/main" id="{287BC69A-2FA2-44D7-B323-8122D6F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102" y="1389636"/>
            <a:ext cx="1381056" cy="21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Pear Fruits Red PNG Image">
            <a:extLst>
              <a:ext uri="{FF2B5EF4-FFF2-40B4-BE49-F238E27FC236}">
                <a16:creationId xmlns:a16="http://schemas.microsoft.com/office/drawing/2014/main" id="{BC2B167B-00EB-48E7-BC71-D6F98C23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779" y="1519623"/>
            <a:ext cx="1294194" cy="19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85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7200" y="30202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1E32363-519E-4650-A5E0-D691EE98EA9B}"/>
              </a:ext>
            </a:extLst>
          </p:cNvPr>
          <p:cNvSpPr/>
          <p:nvPr/>
        </p:nvSpPr>
        <p:spPr>
          <a:xfrm>
            <a:off x="876005" y="96580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3AA7BD2-508F-48F8-9270-E2983A8F5C96}"/>
              </a:ext>
            </a:extLst>
          </p:cNvPr>
          <p:cNvSpPr/>
          <p:nvPr/>
        </p:nvSpPr>
        <p:spPr>
          <a:xfrm>
            <a:off x="817333" y="95484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DAB5C3-935D-4EA6-B4CF-2ED79AB51A3D}"/>
              </a:ext>
            </a:extLst>
          </p:cNvPr>
          <p:cNvCxnSpPr>
            <a:cxnSpLocks/>
          </p:cNvCxnSpPr>
          <p:nvPr/>
        </p:nvCxnSpPr>
        <p:spPr>
          <a:xfrm>
            <a:off x="2904759" y="112268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EB12577-1B1B-410A-BCD1-3BCA5BC10EDD}"/>
              </a:ext>
            </a:extLst>
          </p:cNvPr>
          <p:cNvSpPr txBox="1"/>
          <p:nvPr/>
        </p:nvSpPr>
        <p:spPr>
          <a:xfrm>
            <a:off x="969120" y="96880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DA77C173-488F-45A8-A2DF-8C96A47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54" y="150481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8DFA4702-66CE-4705-AB70-30C8AD6A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5" y="145921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0AFFB933-43C6-48A4-8D73-94EF5302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1" y="341372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F134273B-C023-4E84-89CE-DC9EAC4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8" y="220116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06C9489-85A1-4EBA-9119-A1CF2893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1" y="366008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Pear PNG Image">
            <a:extLst>
              <a:ext uri="{FF2B5EF4-FFF2-40B4-BE49-F238E27FC236}">
                <a16:creationId xmlns:a16="http://schemas.microsoft.com/office/drawing/2014/main" id="{5AA1B633-5B76-4D4F-99E0-14ABFE7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05" y="303509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BA04D11E-2969-420E-9A65-C41F564FC2BA}"/>
              </a:ext>
            </a:extLst>
          </p:cNvPr>
          <p:cNvSpPr/>
          <p:nvPr/>
        </p:nvSpPr>
        <p:spPr>
          <a:xfrm>
            <a:off x="2960935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3F8E953B-B1F0-4194-B3CC-227E2D3ECC19}"/>
              </a:ext>
            </a:extLst>
          </p:cNvPr>
          <p:cNvSpPr/>
          <p:nvPr/>
        </p:nvSpPr>
        <p:spPr>
          <a:xfrm>
            <a:off x="3160503" y="107337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809;p36">
            <a:extLst>
              <a:ext uri="{FF2B5EF4-FFF2-40B4-BE49-F238E27FC236}">
                <a16:creationId xmlns:a16="http://schemas.microsoft.com/office/drawing/2014/main" id="{913CF8CE-50CD-494D-955C-7C8E74840A05}"/>
              </a:ext>
            </a:extLst>
          </p:cNvPr>
          <p:cNvSpPr/>
          <p:nvPr/>
        </p:nvSpPr>
        <p:spPr>
          <a:xfrm>
            <a:off x="3360071" y="107302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Pear Fruits Red PNG Image">
            <a:extLst>
              <a:ext uri="{FF2B5EF4-FFF2-40B4-BE49-F238E27FC236}">
                <a16:creationId xmlns:a16="http://schemas.microsoft.com/office/drawing/2014/main" id="{53302D1A-AE3F-4128-8B94-7A8D63D7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42" y="267133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ar Fruit Green PNG Image">
            <a:extLst>
              <a:ext uri="{FF2B5EF4-FFF2-40B4-BE49-F238E27FC236}">
                <a16:creationId xmlns:a16="http://schemas.microsoft.com/office/drawing/2014/main" id="{4F82EEFF-6FC1-47FA-B8A6-DB4A246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7" y="235785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6A7CEE1-71BA-4230-82D9-EC39E508CA78}"/>
              </a:ext>
            </a:extLst>
          </p:cNvPr>
          <p:cNvCxnSpPr>
            <a:cxnSpLocks/>
          </p:cNvCxnSpPr>
          <p:nvPr/>
        </p:nvCxnSpPr>
        <p:spPr>
          <a:xfrm>
            <a:off x="4973364" y="3381822"/>
            <a:ext cx="0" cy="6496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Big Green Apple PNG Image">
            <a:extLst>
              <a:ext uri="{FF2B5EF4-FFF2-40B4-BE49-F238E27FC236}">
                <a16:creationId xmlns:a16="http://schemas.microsoft.com/office/drawing/2014/main" id="{0686B550-701E-45AA-BC9E-9877491F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58" y="391343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reen Apple PNG Image">
            <a:extLst>
              <a:ext uri="{FF2B5EF4-FFF2-40B4-BE49-F238E27FC236}">
                <a16:creationId xmlns:a16="http://schemas.microsoft.com/office/drawing/2014/main" id="{CE3BD312-5D4A-4EE7-BDDB-C32B18A4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5" y="144504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C4DCCF-2141-4F12-8754-2EA3C64AB8F9}"/>
              </a:ext>
            </a:extLst>
          </p:cNvPr>
          <p:cNvSpPr/>
          <p:nvPr/>
        </p:nvSpPr>
        <p:spPr>
          <a:xfrm>
            <a:off x="3212880" y="544171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AB6E12E-5E39-4E45-9DCF-C16826E0FBAB}"/>
              </a:ext>
            </a:extLst>
          </p:cNvPr>
          <p:cNvSpPr/>
          <p:nvPr/>
        </p:nvSpPr>
        <p:spPr>
          <a:xfrm>
            <a:off x="3435130" y="808993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B04AB5-2D58-4FE6-834E-D25B71E4F648}"/>
              </a:ext>
            </a:extLst>
          </p:cNvPr>
          <p:cNvCxnSpPr>
            <a:cxnSpLocks/>
          </p:cNvCxnSpPr>
          <p:nvPr/>
        </p:nvCxnSpPr>
        <p:spPr>
          <a:xfrm>
            <a:off x="5445525" y="3365705"/>
            <a:ext cx="0" cy="294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7F6629D-7A8B-483E-AF52-FA90D20A1648}"/>
              </a:ext>
            </a:extLst>
          </p:cNvPr>
          <p:cNvSpPr/>
          <p:nvPr/>
        </p:nvSpPr>
        <p:spPr>
          <a:xfrm>
            <a:off x="3025555" y="315609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oogle Shape;1789;p36">
            <a:extLst>
              <a:ext uri="{FF2B5EF4-FFF2-40B4-BE49-F238E27FC236}">
                <a16:creationId xmlns:a16="http://schemas.microsoft.com/office/drawing/2014/main" id="{DD0FA92E-A977-4ED3-AD23-9D84558020AE}"/>
              </a:ext>
            </a:extLst>
          </p:cNvPr>
          <p:cNvGrpSpPr/>
          <p:nvPr/>
        </p:nvGrpSpPr>
        <p:grpSpPr>
          <a:xfrm>
            <a:off x="4440115" y="1427347"/>
            <a:ext cx="1801150" cy="2462165"/>
            <a:chOff x="3346589" y="1035541"/>
            <a:chExt cx="2633207" cy="3755150"/>
          </a:xfrm>
        </p:grpSpPr>
        <p:grpSp>
          <p:nvGrpSpPr>
            <p:cNvPr id="147" name="Google Shape;1790;p36">
              <a:extLst>
                <a:ext uri="{FF2B5EF4-FFF2-40B4-BE49-F238E27FC236}">
                  <a16:creationId xmlns:a16="http://schemas.microsoft.com/office/drawing/2014/main" id="{069152FD-13AC-44BE-96A3-1305664144A9}"/>
                </a:ext>
              </a:extLst>
            </p:cNvPr>
            <p:cNvGrpSpPr/>
            <p:nvPr/>
          </p:nvGrpSpPr>
          <p:grpSpPr>
            <a:xfrm>
              <a:off x="3346589" y="1035541"/>
              <a:ext cx="2633207" cy="3755150"/>
              <a:chOff x="3409938" y="1035450"/>
              <a:chExt cx="2497115" cy="3561071"/>
            </a:xfrm>
          </p:grpSpPr>
          <p:sp>
            <p:nvSpPr>
              <p:cNvPr id="150" name="Google Shape;1791;p36">
                <a:extLst>
                  <a:ext uri="{FF2B5EF4-FFF2-40B4-BE49-F238E27FC236}">
                    <a16:creationId xmlns:a16="http://schemas.microsoft.com/office/drawing/2014/main" id="{5AC239CF-52D9-4CC1-87B5-8AA5C1A8EB8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2;p36">
                <a:extLst>
                  <a:ext uri="{FF2B5EF4-FFF2-40B4-BE49-F238E27FC236}">
                    <a16:creationId xmlns:a16="http://schemas.microsoft.com/office/drawing/2014/main" id="{95850DA6-308C-431D-8F71-DD64436C4D65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93;p36">
                <a:extLst>
                  <a:ext uri="{FF2B5EF4-FFF2-40B4-BE49-F238E27FC236}">
                    <a16:creationId xmlns:a16="http://schemas.microsoft.com/office/drawing/2014/main" id="{85986B00-AA8A-489C-9E70-AF8209174E0F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95;p36">
                <a:extLst>
                  <a:ext uri="{FF2B5EF4-FFF2-40B4-BE49-F238E27FC236}">
                    <a16:creationId xmlns:a16="http://schemas.microsoft.com/office/drawing/2014/main" id="{1CEF4A56-F12E-46FA-9F0B-2E2442239187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743621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796;p36">
                <a:extLst>
                  <a:ext uri="{FF2B5EF4-FFF2-40B4-BE49-F238E27FC236}">
                    <a16:creationId xmlns:a16="http://schemas.microsoft.com/office/drawing/2014/main" id="{3F3B9DB3-2BEE-47A2-BF66-28F85CCB3057}"/>
                  </a:ext>
                </a:extLst>
              </p:cNvPr>
              <p:cNvSpPr/>
              <p:nvPr/>
            </p:nvSpPr>
            <p:spPr>
              <a:xfrm>
                <a:off x="5048529" y="3803082"/>
                <a:ext cx="858524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797;p36">
                <a:extLst>
                  <a:ext uri="{FF2B5EF4-FFF2-40B4-BE49-F238E27FC236}">
                    <a16:creationId xmlns:a16="http://schemas.microsoft.com/office/drawing/2014/main" id="{81362173-AEAA-498C-B510-059AE1D5CB38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98;p36">
                <a:extLst>
                  <a:ext uri="{FF2B5EF4-FFF2-40B4-BE49-F238E27FC236}">
                    <a16:creationId xmlns:a16="http://schemas.microsoft.com/office/drawing/2014/main" id="{22DA0B55-04D6-4D10-976C-CEE956CA307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99;p36">
                <a:extLst>
                  <a:ext uri="{FF2B5EF4-FFF2-40B4-BE49-F238E27FC236}">
                    <a16:creationId xmlns:a16="http://schemas.microsoft.com/office/drawing/2014/main" id="{643C6D45-7480-46E1-837B-94315F079AF6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0;p36">
                <a:extLst>
                  <a:ext uri="{FF2B5EF4-FFF2-40B4-BE49-F238E27FC236}">
                    <a16:creationId xmlns:a16="http://schemas.microsoft.com/office/drawing/2014/main" id="{5E428D46-D20F-4FDF-A3E9-C48A181ECBA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1;p36">
                <a:extLst>
                  <a:ext uri="{FF2B5EF4-FFF2-40B4-BE49-F238E27FC236}">
                    <a16:creationId xmlns:a16="http://schemas.microsoft.com/office/drawing/2014/main" id="{183ED2DC-C5F9-4B0E-AA48-549CCA58A86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2;p36">
                <a:extLst>
                  <a:ext uri="{FF2B5EF4-FFF2-40B4-BE49-F238E27FC236}">
                    <a16:creationId xmlns:a16="http://schemas.microsoft.com/office/drawing/2014/main" id="{FC6B9C45-8D80-47CE-8310-2E4BB32C91B3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3;p36">
                <a:extLst>
                  <a:ext uri="{FF2B5EF4-FFF2-40B4-BE49-F238E27FC236}">
                    <a16:creationId xmlns:a16="http://schemas.microsoft.com/office/drawing/2014/main" id="{9974952D-1011-4599-B54F-B9AABCBBDCB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04;p36">
                <a:extLst>
                  <a:ext uri="{FF2B5EF4-FFF2-40B4-BE49-F238E27FC236}">
                    <a16:creationId xmlns:a16="http://schemas.microsoft.com/office/drawing/2014/main" id="{E7E1F28C-9FC7-4972-BEC2-C74FC75CDBEF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05;p36">
                <a:extLst>
                  <a:ext uri="{FF2B5EF4-FFF2-40B4-BE49-F238E27FC236}">
                    <a16:creationId xmlns:a16="http://schemas.microsoft.com/office/drawing/2014/main" id="{2F9CA2C6-9955-4522-B480-6C566FA17CA0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06;p36">
                <a:extLst>
                  <a:ext uri="{FF2B5EF4-FFF2-40B4-BE49-F238E27FC236}">
                    <a16:creationId xmlns:a16="http://schemas.microsoft.com/office/drawing/2014/main" id="{4CA67F46-609D-4513-9CAA-2F93489DFC34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07;p36">
                <a:extLst>
                  <a:ext uri="{FF2B5EF4-FFF2-40B4-BE49-F238E27FC236}">
                    <a16:creationId xmlns:a16="http://schemas.microsoft.com/office/drawing/2014/main" id="{AE8EA9F9-4F98-4399-9473-F3992A0F41E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08;p36">
                <a:extLst>
                  <a:ext uri="{FF2B5EF4-FFF2-40B4-BE49-F238E27FC236}">
                    <a16:creationId xmlns:a16="http://schemas.microsoft.com/office/drawing/2014/main" id="{6E4ADA53-0A8B-474D-B6DD-7DCE8539BDA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09;p36">
                <a:extLst>
                  <a:ext uri="{FF2B5EF4-FFF2-40B4-BE49-F238E27FC236}">
                    <a16:creationId xmlns:a16="http://schemas.microsoft.com/office/drawing/2014/main" id="{A61CFC79-2F98-47B1-A9FA-3CEA141B525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0;p36">
                <a:extLst>
                  <a:ext uri="{FF2B5EF4-FFF2-40B4-BE49-F238E27FC236}">
                    <a16:creationId xmlns:a16="http://schemas.microsoft.com/office/drawing/2014/main" id="{9341047A-D6A1-40F4-969A-4B1E661814E5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2;p36">
                <a:extLst>
                  <a:ext uri="{FF2B5EF4-FFF2-40B4-BE49-F238E27FC236}">
                    <a16:creationId xmlns:a16="http://schemas.microsoft.com/office/drawing/2014/main" id="{E4658B0C-9D1D-40CA-AF7B-447B715C5ABA}"/>
                  </a:ext>
                </a:extLst>
              </p:cNvPr>
              <p:cNvSpPr/>
              <p:nvPr/>
            </p:nvSpPr>
            <p:spPr>
              <a:xfrm>
                <a:off x="5542510" y="4454475"/>
                <a:ext cx="142655" cy="14204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3;p36">
                <a:extLst>
                  <a:ext uri="{FF2B5EF4-FFF2-40B4-BE49-F238E27FC236}">
                    <a16:creationId xmlns:a16="http://schemas.microsoft.com/office/drawing/2014/main" id="{51AB3843-DE27-4537-A145-70205FA84FBB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4;p36">
                <a:extLst>
                  <a:ext uri="{FF2B5EF4-FFF2-40B4-BE49-F238E27FC236}">
                    <a16:creationId xmlns:a16="http://schemas.microsoft.com/office/drawing/2014/main" id="{E6B37905-30D4-4E75-B525-305CD5FB917B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15;p36">
                <a:extLst>
                  <a:ext uri="{FF2B5EF4-FFF2-40B4-BE49-F238E27FC236}">
                    <a16:creationId xmlns:a16="http://schemas.microsoft.com/office/drawing/2014/main" id="{ACD2B67A-F169-48FD-80D0-24311C09B20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16;p36">
                <a:extLst>
                  <a:ext uri="{FF2B5EF4-FFF2-40B4-BE49-F238E27FC236}">
                    <a16:creationId xmlns:a16="http://schemas.microsoft.com/office/drawing/2014/main" id="{59AB8469-1D47-40E0-880C-3CC0A0C762D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17;p36">
                <a:extLst>
                  <a:ext uri="{FF2B5EF4-FFF2-40B4-BE49-F238E27FC236}">
                    <a16:creationId xmlns:a16="http://schemas.microsoft.com/office/drawing/2014/main" id="{A3C839E7-01BB-4D03-B37E-72F6E1ACBA60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18;p36">
                <a:extLst>
                  <a:ext uri="{FF2B5EF4-FFF2-40B4-BE49-F238E27FC236}">
                    <a16:creationId xmlns:a16="http://schemas.microsoft.com/office/drawing/2014/main" id="{364DD113-AF24-4124-9515-84DAA5BC248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19;p36">
                <a:extLst>
                  <a:ext uri="{FF2B5EF4-FFF2-40B4-BE49-F238E27FC236}">
                    <a16:creationId xmlns:a16="http://schemas.microsoft.com/office/drawing/2014/main" id="{12E4668F-1D8D-4977-B6E3-8B01B2A9274D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0;p36">
                <a:extLst>
                  <a:ext uri="{FF2B5EF4-FFF2-40B4-BE49-F238E27FC236}">
                    <a16:creationId xmlns:a16="http://schemas.microsoft.com/office/drawing/2014/main" id="{91D19441-8C51-49FD-933B-21C6E335FBFD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1;p36">
                <a:extLst>
                  <a:ext uri="{FF2B5EF4-FFF2-40B4-BE49-F238E27FC236}">
                    <a16:creationId xmlns:a16="http://schemas.microsoft.com/office/drawing/2014/main" id="{73AF8B4B-C965-4487-8D53-44683294B4CE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2;p36">
                <a:extLst>
                  <a:ext uri="{FF2B5EF4-FFF2-40B4-BE49-F238E27FC236}">
                    <a16:creationId xmlns:a16="http://schemas.microsoft.com/office/drawing/2014/main" id="{858B2AE1-C957-473B-8A8C-0BD024896955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3;p36">
                <a:extLst>
                  <a:ext uri="{FF2B5EF4-FFF2-40B4-BE49-F238E27FC236}">
                    <a16:creationId xmlns:a16="http://schemas.microsoft.com/office/drawing/2014/main" id="{DE8D3D22-E8C0-43B3-AE80-400F9D91ED90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4;p36">
                <a:extLst>
                  <a:ext uri="{FF2B5EF4-FFF2-40B4-BE49-F238E27FC236}">
                    <a16:creationId xmlns:a16="http://schemas.microsoft.com/office/drawing/2014/main" id="{52015925-0376-4439-968A-5180B9DC07DE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5;p36">
                <a:extLst>
                  <a:ext uri="{FF2B5EF4-FFF2-40B4-BE49-F238E27FC236}">
                    <a16:creationId xmlns:a16="http://schemas.microsoft.com/office/drawing/2014/main" id="{1D2DC1F1-6158-4688-BFBC-8C71976D62A6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826;p36">
              <a:extLst>
                <a:ext uri="{FF2B5EF4-FFF2-40B4-BE49-F238E27FC236}">
                  <a16:creationId xmlns:a16="http://schemas.microsoft.com/office/drawing/2014/main" id="{857DAB94-E0D8-4D36-B040-B00555DA4F49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7;p36">
              <a:extLst>
                <a:ext uri="{FF2B5EF4-FFF2-40B4-BE49-F238E27FC236}">
                  <a16:creationId xmlns:a16="http://schemas.microsoft.com/office/drawing/2014/main" id="{E240CDB1-DE4A-4E4F-8F75-DF805EEBD81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26649-F383-49C7-88C4-FFF3FAC31BEA}"/>
              </a:ext>
            </a:extLst>
          </p:cNvPr>
          <p:cNvCxnSpPr>
            <a:cxnSpLocks/>
          </p:cNvCxnSpPr>
          <p:nvPr/>
        </p:nvCxnSpPr>
        <p:spPr>
          <a:xfrm>
            <a:off x="5418495" y="3676206"/>
            <a:ext cx="6112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FF100-BE43-40E1-A747-29E55D7C0F27}"/>
              </a:ext>
            </a:extLst>
          </p:cNvPr>
          <p:cNvSpPr/>
          <p:nvPr/>
        </p:nvSpPr>
        <p:spPr>
          <a:xfrm>
            <a:off x="4604524" y="4241034"/>
            <a:ext cx="1331512" cy="4771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K =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B50243-DD82-4598-90F2-BB5DE77A8D5C}"/>
              </a:ext>
            </a:extLst>
          </p:cNvPr>
          <p:cNvSpPr/>
          <p:nvPr/>
        </p:nvSpPr>
        <p:spPr>
          <a:xfrm>
            <a:off x="5986294" y="3630523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DAF876-89FE-4EE0-93CC-72724F679411}"/>
              </a:ext>
            </a:extLst>
          </p:cNvPr>
          <p:cNvCxnSpPr>
            <a:cxnSpLocks/>
          </p:cNvCxnSpPr>
          <p:nvPr/>
        </p:nvCxnSpPr>
        <p:spPr>
          <a:xfrm>
            <a:off x="4959722" y="3998129"/>
            <a:ext cx="107004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6020921-16D8-4A8D-AB49-A326555A0269}"/>
              </a:ext>
            </a:extLst>
          </p:cNvPr>
          <p:cNvSpPr/>
          <p:nvPr/>
        </p:nvSpPr>
        <p:spPr>
          <a:xfrm>
            <a:off x="6080597" y="3413728"/>
            <a:ext cx="526847" cy="171560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D2793-3C68-416B-A05E-A6319C0B7ED4}"/>
              </a:ext>
            </a:extLst>
          </p:cNvPr>
          <p:cNvSpPr/>
          <p:nvPr/>
        </p:nvSpPr>
        <p:spPr>
          <a:xfrm>
            <a:off x="5983330" y="3952001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FBCC665-4C04-4EB2-9D30-DAC1A4114F55}"/>
              </a:ext>
            </a:extLst>
          </p:cNvPr>
          <p:cNvSpPr/>
          <p:nvPr/>
        </p:nvSpPr>
        <p:spPr>
          <a:xfrm>
            <a:off x="6080598" y="3588877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2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EFB1C24-B7FB-447C-8BD0-15A7659456EA}"/>
              </a:ext>
            </a:extLst>
          </p:cNvPr>
          <p:cNvSpPr/>
          <p:nvPr/>
        </p:nvSpPr>
        <p:spPr>
          <a:xfrm>
            <a:off x="6080597" y="3755515"/>
            <a:ext cx="526846" cy="161219"/>
          </a:xfrm>
          <a:prstGeom prst="roundRect">
            <a:avLst/>
          </a:prstGeom>
          <a:solidFill>
            <a:srgbClr val="67C6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3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00BB99F-FA61-453A-A66F-3737E8A3AFE9}"/>
              </a:ext>
            </a:extLst>
          </p:cNvPr>
          <p:cNvSpPr/>
          <p:nvPr/>
        </p:nvSpPr>
        <p:spPr>
          <a:xfrm>
            <a:off x="6080597" y="3917520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4</a:t>
            </a:r>
          </a:p>
        </p:txBody>
      </p:sp>
      <p:pic>
        <p:nvPicPr>
          <p:cNvPr id="85" name="Picture 12" descr="Red Apple PNG Image">
            <a:extLst>
              <a:ext uri="{FF2B5EF4-FFF2-40B4-BE49-F238E27FC236}">
                <a16:creationId xmlns:a16="http://schemas.microsoft.com/office/drawing/2014/main" id="{C9657B92-4236-4E0E-9562-A5F2BAAB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10" y="1830455"/>
            <a:ext cx="1166512" cy="1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Big Green Apple PNG Image">
            <a:extLst>
              <a:ext uri="{FF2B5EF4-FFF2-40B4-BE49-F238E27FC236}">
                <a16:creationId xmlns:a16="http://schemas.microsoft.com/office/drawing/2014/main" id="{1C9CBDF6-3A08-4531-852A-FFB133B5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22" y="1858078"/>
            <a:ext cx="2513238" cy="16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Pear Fruit Green PNG Image">
            <a:extLst>
              <a:ext uri="{FF2B5EF4-FFF2-40B4-BE49-F238E27FC236}">
                <a16:creationId xmlns:a16="http://schemas.microsoft.com/office/drawing/2014/main" id="{287BC69A-2FA2-44D7-B323-8122D6F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262" y="1389636"/>
            <a:ext cx="1381056" cy="21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Pear Fruits Red PNG Image">
            <a:extLst>
              <a:ext uri="{FF2B5EF4-FFF2-40B4-BE49-F238E27FC236}">
                <a16:creationId xmlns:a16="http://schemas.microsoft.com/office/drawing/2014/main" id="{B952B58D-0D97-488E-A04E-EFBF071F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919" y="1519623"/>
            <a:ext cx="1294194" cy="19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336;p17">
            <a:extLst>
              <a:ext uri="{FF2B5EF4-FFF2-40B4-BE49-F238E27FC236}">
                <a16:creationId xmlns:a16="http://schemas.microsoft.com/office/drawing/2014/main" id="{6B4BB3CE-A043-4D0D-B34D-DF373E2BB6E5}"/>
              </a:ext>
            </a:extLst>
          </p:cNvPr>
          <p:cNvSpPr txBox="1">
            <a:spLocks/>
          </p:cNvSpPr>
          <p:nvPr/>
        </p:nvSpPr>
        <p:spPr>
          <a:xfrm>
            <a:off x="-851392" y="695798"/>
            <a:ext cx="596101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aim</a:t>
            </a:r>
          </a:p>
        </p:txBody>
      </p:sp>
      <p:sp>
        <p:nvSpPr>
          <p:cNvPr id="87" name="Google Shape;336;p17">
            <a:extLst>
              <a:ext uri="{FF2B5EF4-FFF2-40B4-BE49-F238E27FC236}">
                <a16:creationId xmlns:a16="http://schemas.microsoft.com/office/drawing/2014/main" id="{D1DBAF8D-8D12-4BDD-9083-D665B975F143}"/>
              </a:ext>
            </a:extLst>
          </p:cNvPr>
          <p:cNvSpPr txBox="1">
            <a:spLocks/>
          </p:cNvSpPr>
          <p:nvPr/>
        </p:nvSpPr>
        <p:spPr>
          <a:xfrm>
            <a:off x="1184862" y="6042660"/>
            <a:ext cx="1729951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Hidden Patterns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0D10C205-17B4-45AB-8770-5C0E6A1EBF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005" y="6571055"/>
            <a:ext cx="2259097" cy="1232236"/>
          </a:xfrm>
          <a:prstGeom prst="rect">
            <a:avLst/>
          </a:prstGeom>
        </p:spPr>
      </p:pic>
      <p:sp>
        <p:nvSpPr>
          <p:cNvPr id="89" name="Google Shape;336;p17">
            <a:extLst>
              <a:ext uri="{FF2B5EF4-FFF2-40B4-BE49-F238E27FC236}">
                <a16:creationId xmlns:a16="http://schemas.microsoft.com/office/drawing/2014/main" id="{5834CE21-1A4E-459C-B0FE-0AAB8DD0E218}"/>
              </a:ext>
            </a:extLst>
          </p:cNvPr>
          <p:cNvSpPr txBox="1">
            <a:spLocks/>
          </p:cNvSpPr>
          <p:nvPr/>
        </p:nvSpPr>
        <p:spPr>
          <a:xfrm>
            <a:off x="3812241" y="-2300129"/>
            <a:ext cx="1092425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Clustering</a:t>
            </a: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896D7E6-157A-4B0A-980D-6F1CC9926E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22337" y="-1735467"/>
            <a:ext cx="2235972" cy="1219622"/>
          </a:xfrm>
          <a:prstGeom prst="rect">
            <a:avLst/>
          </a:prstGeom>
        </p:spPr>
      </p:pic>
      <p:sp>
        <p:nvSpPr>
          <p:cNvPr id="92" name="Google Shape;336;p17">
            <a:extLst>
              <a:ext uri="{FF2B5EF4-FFF2-40B4-BE49-F238E27FC236}">
                <a16:creationId xmlns:a16="http://schemas.microsoft.com/office/drawing/2014/main" id="{E670B11E-7284-47E1-950C-704573BED567}"/>
              </a:ext>
            </a:extLst>
          </p:cNvPr>
          <p:cNvSpPr txBox="1">
            <a:spLocks/>
          </p:cNvSpPr>
          <p:nvPr/>
        </p:nvSpPr>
        <p:spPr>
          <a:xfrm>
            <a:off x="5698484" y="6110884"/>
            <a:ext cx="2513238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Dimensionality Reduction</a:t>
            </a:r>
            <a:endParaRPr lang="en-US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C0DA1A5-4B43-478A-BABE-80B826EAF92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94856" y="6654703"/>
            <a:ext cx="2245446" cy="122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62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7200" y="11787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1E32363-519E-4650-A5E0-D691EE98EA9B}"/>
              </a:ext>
            </a:extLst>
          </p:cNvPr>
          <p:cNvSpPr/>
          <p:nvPr/>
        </p:nvSpPr>
        <p:spPr>
          <a:xfrm>
            <a:off x="876005" y="673795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3AA7BD2-508F-48F8-9270-E2983A8F5C96}"/>
              </a:ext>
            </a:extLst>
          </p:cNvPr>
          <p:cNvSpPr/>
          <p:nvPr/>
        </p:nvSpPr>
        <p:spPr>
          <a:xfrm>
            <a:off x="817333" y="672699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DAB5C3-935D-4EA6-B4CF-2ED79AB51A3D}"/>
              </a:ext>
            </a:extLst>
          </p:cNvPr>
          <p:cNvCxnSpPr>
            <a:cxnSpLocks/>
          </p:cNvCxnSpPr>
          <p:nvPr/>
        </p:nvCxnSpPr>
        <p:spPr>
          <a:xfrm>
            <a:off x="2904759" y="689483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EB12577-1B1B-410A-BCD1-3BCA5BC10EDD}"/>
              </a:ext>
            </a:extLst>
          </p:cNvPr>
          <p:cNvSpPr txBox="1"/>
          <p:nvPr/>
        </p:nvSpPr>
        <p:spPr>
          <a:xfrm>
            <a:off x="969120" y="674095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DA77C173-488F-45A8-A2DF-8C96A47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54" y="727696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8DFA4702-66CE-4705-AB70-30C8AD6A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5" y="723136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0AFFB933-43C6-48A4-8D73-94EF5302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1" y="918587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F134273B-C023-4E84-89CE-DC9EAC4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8" y="797331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06C9489-85A1-4EBA-9119-A1CF2893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1" y="943223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Pear PNG Image">
            <a:extLst>
              <a:ext uri="{FF2B5EF4-FFF2-40B4-BE49-F238E27FC236}">
                <a16:creationId xmlns:a16="http://schemas.microsoft.com/office/drawing/2014/main" id="{5AA1B633-5B76-4D4F-99E0-14ABFE7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05" y="880724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BA04D11E-2969-420E-9A65-C41F564FC2BA}"/>
              </a:ext>
            </a:extLst>
          </p:cNvPr>
          <p:cNvSpPr/>
          <p:nvPr/>
        </p:nvSpPr>
        <p:spPr>
          <a:xfrm>
            <a:off x="2960935" y="684552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3F8E953B-B1F0-4194-B3CC-227E2D3ECC19}"/>
              </a:ext>
            </a:extLst>
          </p:cNvPr>
          <p:cNvSpPr/>
          <p:nvPr/>
        </p:nvSpPr>
        <p:spPr>
          <a:xfrm>
            <a:off x="3160503" y="684552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809;p36">
            <a:extLst>
              <a:ext uri="{FF2B5EF4-FFF2-40B4-BE49-F238E27FC236}">
                <a16:creationId xmlns:a16="http://schemas.microsoft.com/office/drawing/2014/main" id="{913CF8CE-50CD-494D-955C-7C8E74840A05}"/>
              </a:ext>
            </a:extLst>
          </p:cNvPr>
          <p:cNvSpPr/>
          <p:nvPr/>
        </p:nvSpPr>
        <p:spPr>
          <a:xfrm>
            <a:off x="3360071" y="684517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Pear Fruits Red PNG Image">
            <a:extLst>
              <a:ext uri="{FF2B5EF4-FFF2-40B4-BE49-F238E27FC236}">
                <a16:creationId xmlns:a16="http://schemas.microsoft.com/office/drawing/2014/main" id="{53302D1A-AE3F-4128-8B94-7A8D63D7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42" y="844348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ar Fruit Green PNG Image">
            <a:extLst>
              <a:ext uri="{FF2B5EF4-FFF2-40B4-BE49-F238E27FC236}">
                <a16:creationId xmlns:a16="http://schemas.microsoft.com/office/drawing/2014/main" id="{4F82EEFF-6FC1-47FA-B8A6-DB4A246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7" y="813000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6A7CEE1-71BA-4230-82D9-EC39E508CA78}"/>
              </a:ext>
            </a:extLst>
          </p:cNvPr>
          <p:cNvCxnSpPr>
            <a:cxnSpLocks/>
          </p:cNvCxnSpPr>
          <p:nvPr/>
        </p:nvCxnSpPr>
        <p:spPr>
          <a:xfrm>
            <a:off x="4973364" y="9153972"/>
            <a:ext cx="0" cy="6496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Big Green Apple PNG Image">
            <a:extLst>
              <a:ext uri="{FF2B5EF4-FFF2-40B4-BE49-F238E27FC236}">
                <a16:creationId xmlns:a16="http://schemas.microsoft.com/office/drawing/2014/main" id="{0686B550-701E-45AA-BC9E-9877491F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58" y="968558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reen Apple PNG Image">
            <a:extLst>
              <a:ext uri="{FF2B5EF4-FFF2-40B4-BE49-F238E27FC236}">
                <a16:creationId xmlns:a16="http://schemas.microsoft.com/office/drawing/2014/main" id="{CE3BD312-5D4A-4EE7-BDDB-C32B18A4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5" y="721719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C4DCCF-2141-4F12-8754-2EA3C64AB8F9}"/>
              </a:ext>
            </a:extLst>
          </p:cNvPr>
          <p:cNvSpPr/>
          <p:nvPr/>
        </p:nvSpPr>
        <p:spPr>
          <a:xfrm>
            <a:off x="3212880" y="6316321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AB6E12E-5E39-4E45-9DCF-C16826E0FBAB}"/>
              </a:ext>
            </a:extLst>
          </p:cNvPr>
          <p:cNvSpPr/>
          <p:nvPr/>
        </p:nvSpPr>
        <p:spPr>
          <a:xfrm>
            <a:off x="3435130" y="6581143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B04AB5-2D58-4FE6-834E-D25B71E4F648}"/>
              </a:ext>
            </a:extLst>
          </p:cNvPr>
          <p:cNvCxnSpPr>
            <a:cxnSpLocks/>
          </p:cNvCxnSpPr>
          <p:nvPr/>
        </p:nvCxnSpPr>
        <p:spPr>
          <a:xfrm>
            <a:off x="5445525" y="9137855"/>
            <a:ext cx="0" cy="294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7F6629D-7A8B-483E-AF52-FA90D20A1648}"/>
              </a:ext>
            </a:extLst>
          </p:cNvPr>
          <p:cNvSpPr/>
          <p:nvPr/>
        </p:nvSpPr>
        <p:spPr>
          <a:xfrm>
            <a:off x="3025555" y="6087759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oogle Shape;1789;p36">
            <a:extLst>
              <a:ext uri="{FF2B5EF4-FFF2-40B4-BE49-F238E27FC236}">
                <a16:creationId xmlns:a16="http://schemas.microsoft.com/office/drawing/2014/main" id="{DD0FA92E-A977-4ED3-AD23-9D84558020AE}"/>
              </a:ext>
            </a:extLst>
          </p:cNvPr>
          <p:cNvGrpSpPr/>
          <p:nvPr/>
        </p:nvGrpSpPr>
        <p:grpSpPr>
          <a:xfrm>
            <a:off x="4440115" y="7199497"/>
            <a:ext cx="1801150" cy="2462165"/>
            <a:chOff x="3346589" y="1035541"/>
            <a:chExt cx="2633207" cy="3755150"/>
          </a:xfrm>
        </p:grpSpPr>
        <p:grpSp>
          <p:nvGrpSpPr>
            <p:cNvPr id="147" name="Google Shape;1790;p36">
              <a:extLst>
                <a:ext uri="{FF2B5EF4-FFF2-40B4-BE49-F238E27FC236}">
                  <a16:creationId xmlns:a16="http://schemas.microsoft.com/office/drawing/2014/main" id="{069152FD-13AC-44BE-96A3-1305664144A9}"/>
                </a:ext>
              </a:extLst>
            </p:cNvPr>
            <p:cNvGrpSpPr/>
            <p:nvPr/>
          </p:nvGrpSpPr>
          <p:grpSpPr>
            <a:xfrm>
              <a:off x="3346589" y="1035541"/>
              <a:ext cx="2633207" cy="3755150"/>
              <a:chOff x="3409938" y="1035450"/>
              <a:chExt cx="2497115" cy="3561071"/>
            </a:xfrm>
          </p:grpSpPr>
          <p:sp>
            <p:nvSpPr>
              <p:cNvPr id="150" name="Google Shape;1791;p36">
                <a:extLst>
                  <a:ext uri="{FF2B5EF4-FFF2-40B4-BE49-F238E27FC236}">
                    <a16:creationId xmlns:a16="http://schemas.microsoft.com/office/drawing/2014/main" id="{5AC239CF-52D9-4CC1-87B5-8AA5C1A8EB8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2;p36">
                <a:extLst>
                  <a:ext uri="{FF2B5EF4-FFF2-40B4-BE49-F238E27FC236}">
                    <a16:creationId xmlns:a16="http://schemas.microsoft.com/office/drawing/2014/main" id="{95850DA6-308C-431D-8F71-DD64436C4D65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93;p36">
                <a:extLst>
                  <a:ext uri="{FF2B5EF4-FFF2-40B4-BE49-F238E27FC236}">
                    <a16:creationId xmlns:a16="http://schemas.microsoft.com/office/drawing/2014/main" id="{85986B00-AA8A-489C-9E70-AF8209174E0F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95;p36">
                <a:extLst>
                  <a:ext uri="{FF2B5EF4-FFF2-40B4-BE49-F238E27FC236}">
                    <a16:creationId xmlns:a16="http://schemas.microsoft.com/office/drawing/2014/main" id="{1CEF4A56-F12E-46FA-9F0B-2E2442239187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743621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796;p36">
                <a:extLst>
                  <a:ext uri="{FF2B5EF4-FFF2-40B4-BE49-F238E27FC236}">
                    <a16:creationId xmlns:a16="http://schemas.microsoft.com/office/drawing/2014/main" id="{3F3B9DB3-2BEE-47A2-BF66-28F85CCB3057}"/>
                  </a:ext>
                </a:extLst>
              </p:cNvPr>
              <p:cNvSpPr/>
              <p:nvPr/>
            </p:nvSpPr>
            <p:spPr>
              <a:xfrm>
                <a:off x="5048529" y="3803082"/>
                <a:ext cx="858524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797;p36">
                <a:extLst>
                  <a:ext uri="{FF2B5EF4-FFF2-40B4-BE49-F238E27FC236}">
                    <a16:creationId xmlns:a16="http://schemas.microsoft.com/office/drawing/2014/main" id="{81362173-AEAA-498C-B510-059AE1D5CB38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98;p36">
                <a:extLst>
                  <a:ext uri="{FF2B5EF4-FFF2-40B4-BE49-F238E27FC236}">
                    <a16:creationId xmlns:a16="http://schemas.microsoft.com/office/drawing/2014/main" id="{22DA0B55-04D6-4D10-976C-CEE956CA307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99;p36">
                <a:extLst>
                  <a:ext uri="{FF2B5EF4-FFF2-40B4-BE49-F238E27FC236}">
                    <a16:creationId xmlns:a16="http://schemas.microsoft.com/office/drawing/2014/main" id="{643C6D45-7480-46E1-837B-94315F079AF6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0;p36">
                <a:extLst>
                  <a:ext uri="{FF2B5EF4-FFF2-40B4-BE49-F238E27FC236}">
                    <a16:creationId xmlns:a16="http://schemas.microsoft.com/office/drawing/2014/main" id="{5E428D46-D20F-4FDF-A3E9-C48A181ECBA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1;p36">
                <a:extLst>
                  <a:ext uri="{FF2B5EF4-FFF2-40B4-BE49-F238E27FC236}">
                    <a16:creationId xmlns:a16="http://schemas.microsoft.com/office/drawing/2014/main" id="{183ED2DC-C5F9-4B0E-AA48-549CCA58A86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2;p36">
                <a:extLst>
                  <a:ext uri="{FF2B5EF4-FFF2-40B4-BE49-F238E27FC236}">
                    <a16:creationId xmlns:a16="http://schemas.microsoft.com/office/drawing/2014/main" id="{FC6B9C45-8D80-47CE-8310-2E4BB32C91B3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3;p36">
                <a:extLst>
                  <a:ext uri="{FF2B5EF4-FFF2-40B4-BE49-F238E27FC236}">
                    <a16:creationId xmlns:a16="http://schemas.microsoft.com/office/drawing/2014/main" id="{9974952D-1011-4599-B54F-B9AABCBBDCB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04;p36">
                <a:extLst>
                  <a:ext uri="{FF2B5EF4-FFF2-40B4-BE49-F238E27FC236}">
                    <a16:creationId xmlns:a16="http://schemas.microsoft.com/office/drawing/2014/main" id="{E7E1F28C-9FC7-4972-BEC2-C74FC75CDBEF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05;p36">
                <a:extLst>
                  <a:ext uri="{FF2B5EF4-FFF2-40B4-BE49-F238E27FC236}">
                    <a16:creationId xmlns:a16="http://schemas.microsoft.com/office/drawing/2014/main" id="{2F9CA2C6-9955-4522-B480-6C566FA17CA0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06;p36">
                <a:extLst>
                  <a:ext uri="{FF2B5EF4-FFF2-40B4-BE49-F238E27FC236}">
                    <a16:creationId xmlns:a16="http://schemas.microsoft.com/office/drawing/2014/main" id="{4CA67F46-609D-4513-9CAA-2F93489DFC34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07;p36">
                <a:extLst>
                  <a:ext uri="{FF2B5EF4-FFF2-40B4-BE49-F238E27FC236}">
                    <a16:creationId xmlns:a16="http://schemas.microsoft.com/office/drawing/2014/main" id="{AE8EA9F9-4F98-4399-9473-F3992A0F41E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08;p36">
                <a:extLst>
                  <a:ext uri="{FF2B5EF4-FFF2-40B4-BE49-F238E27FC236}">
                    <a16:creationId xmlns:a16="http://schemas.microsoft.com/office/drawing/2014/main" id="{6E4ADA53-0A8B-474D-B6DD-7DCE8539BDA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09;p36">
                <a:extLst>
                  <a:ext uri="{FF2B5EF4-FFF2-40B4-BE49-F238E27FC236}">
                    <a16:creationId xmlns:a16="http://schemas.microsoft.com/office/drawing/2014/main" id="{A61CFC79-2F98-47B1-A9FA-3CEA141B525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0;p36">
                <a:extLst>
                  <a:ext uri="{FF2B5EF4-FFF2-40B4-BE49-F238E27FC236}">
                    <a16:creationId xmlns:a16="http://schemas.microsoft.com/office/drawing/2014/main" id="{9341047A-D6A1-40F4-969A-4B1E661814E5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2;p36">
                <a:extLst>
                  <a:ext uri="{FF2B5EF4-FFF2-40B4-BE49-F238E27FC236}">
                    <a16:creationId xmlns:a16="http://schemas.microsoft.com/office/drawing/2014/main" id="{E4658B0C-9D1D-40CA-AF7B-447B715C5ABA}"/>
                  </a:ext>
                </a:extLst>
              </p:cNvPr>
              <p:cNvSpPr/>
              <p:nvPr/>
            </p:nvSpPr>
            <p:spPr>
              <a:xfrm>
                <a:off x="5542510" y="4454475"/>
                <a:ext cx="142655" cy="14204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3;p36">
                <a:extLst>
                  <a:ext uri="{FF2B5EF4-FFF2-40B4-BE49-F238E27FC236}">
                    <a16:creationId xmlns:a16="http://schemas.microsoft.com/office/drawing/2014/main" id="{51AB3843-DE27-4537-A145-70205FA84FBB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4;p36">
                <a:extLst>
                  <a:ext uri="{FF2B5EF4-FFF2-40B4-BE49-F238E27FC236}">
                    <a16:creationId xmlns:a16="http://schemas.microsoft.com/office/drawing/2014/main" id="{E6B37905-30D4-4E75-B525-305CD5FB917B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15;p36">
                <a:extLst>
                  <a:ext uri="{FF2B5EF4-FFF2-40B4-BE49-F238E27FC236}">
                    <a16:creationId xmlns:a16="http://schemas.microsoft.com/office/drawing/2014/main" id="{ACD2B67A-F169-48FD-80D0-24311C09B20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16;p36">
                <a:extLst>
                  <a:ext uri="{FF2B5EF4-FFF2-40B4-BE49-F238E27FC236}">
                    <a16:creationId xmlns:a16="http://schemas.microsoft.com/office/drawing/2014/main" id="{59AB8469-1D47-40E0-880C-3CC0A0C762D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17;p36">
                <a:extLst>
                  <a:ext uri="{FF2B5EF4-FFF2-40B4-BE49-F238E27FC236}">
                    <a16:creationId xmlns:a16="http://schemas.microsoft.com/office/drawing/2014/main" id="{A3C839E7-01BB-4D03-B37E-72F6E1ACBA60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18;p36">
                <a:extLst>
                  <a:ext uri="{FF2B5EF4-FFF2-40B4-BE49-F238E27FC236}">
                    <a16:creationId xmlns:a16="http://schemas.microsoft.com/office/drawing/2014/main" id="{364DD113-AF24-4124-9515-84DAA5BC248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19;p36">
                <a:extLst>
                  <a:ext uri="{FF2B5EF4-FFF2-40B4-BE49-F238E27FC236}">
                    <a16:creationId xmlns:a16="http://schemas.microsoft.com/office/drawing/2014/main" id="{12E4668F-1D8D-4977-B6E3-8B01B2A9274D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0;p36">
                <a:extLst>
                  <a:ext uri="{FF2B5EF4-FFF2-40B4-BE49-F238E27FC236}">
                    <a16:creationId xmlns:a16="http://schemas.microsoft.com/office/drawing/2014/main" id="{91D19441-8C51-49FD-933B-21C6E335FBFD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1;p36">
                <a:extLst>
                  <a:ext uri="{FF2B5EF4-FFF2-40B4-BE49-F238E27FC236}">
                    <a16:creationId xmlns:a16="http://schemas.microsoft.com/office/drawing/2014/main" id="{73AF8B4B-C965-4487-8D53-44683294B4CE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2;p36">
                <a:extLst>
                  <a:ext uri="{FF2B5EF4-FFF2-40B4-BE49-F238E27FC236}">
                    <a16:creationId xmlns:a16="http://schemas.microsoft.com/office/drawing/2014/main" id="{858B2AE1-C957-473B-8A8C-0BD024896955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3;p36">
                <a:extLst>
                  <a:ext uri="{FF2B5EF4-FFF2-40B4-BE49-F238E27FC236}">
                    <a16:creationId xmlns:a16="http://schemas.microsoft.com/office/drawing/2014/main" id="{DE8D3D22-E8C0-43B3-AE80-400F9D91ED90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4;p36">
                <a:extLst>
                  <a:ext uri="{FF2B5EF4-FFF2-40B4-BE49-F238E27FC236}">
                    <a16:creationId xmlns:a16="http://schemas.microsoft.com/office/drawing/2014/main" id="{52015925-0376-4439-968A-5180B9DC07DE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5;p36">
                <a:extLst>
                  <a:ext uri="{FF2B5EF4-FFF2-40B4-BE49-F238E27FC236}">
                    <a16:creationId xmlns:a16="http://schemas.microsoft.com/office/drawing/2014/main" id="{1D2DC1F1-6158-4688-BFBC-8C71976D62A6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826;p36">
              <a:extLst>
                <a:ext uri="{FF2B5EF4-FFF2-40B4-BE49-F238E27FC236}">
                  <a16:creationId xmlns:a16="http://schemas.microsoft.com/office/drawing/2014/main" id="{857DAB94-E0D8-4D36-B040-B00555DA4F49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7;p36">
              <a:extLst>
                <a:ext uri="{FF2B5EF4-FFF2-40B4-BE49-F238E27FC236}">
                  <a16:creationId xmlns:a16="http://schemas.microsoft.com/office/drawing/2014/main" id="{E240CDB1-DE4A-4E4F-8F75-DF805EEBD81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26649-F383-49C7-88C4-FFF3FAC31BEA}"/>
              </a:ext>
            </a:extLst>
          </p:cNvPr>
          <p:cNvCxnSpPr>
            <a:cxnSpLocks/>
          </p:cNvCxnSpPr>
          <p:nvPr/>
        </p:nvCxnSpPr>
        <p:spPr>
          <a:xfrm>
            <a:off x="5418495" y="9448356"/>
            <a:ext cx="6112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FF100-BE43-40E1-A747-29E55D7C0F27}"/>
              </a:ext>
            </a:extLst>
          </p:cNvPr>
          <p:cNvSpPr/>
          <p:nvPr/>
        </p:nvSpPr>
        <p:spPr>
          <a:xfrm>
            <a:off x="4604524" y="10013184"/>
            <a:ext cx="1331512" cy="4771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K =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B50243-DD82-4598-90F2-BB5DE77A8D5C}"/>
              </a:ext>
            </a:extLst>
          </p:cNvPr>
          <p:cNvSpPr/>
          <p:nvPr/>
        </p:nvSpPr>
        <p:spPr>
          <a:xfrm>
            <a:off x="5986294" y="9402673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DAF876-89FE-4EE0-93CC-72724F679411}"/>
              </a:ext>
            </a:extLst>
          </p:cNvPr>
          <p:cNvCxnSpPr>
            <a:cxnSpLocks/>
          </p:cNvCxnSpPr>
          <p:nvPr/>
        </p:nvCxnSpPr>
        <p:spPr>
          <a:xfrm>
            <a:off x="4959722" y="9770279"/>
            <a:ext cx="107004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6020921-16D8-4A8D-AB49-A326555A0269}"/>
              </a:ext>
            </a:extLst>
          </p:cNvPr>
          <p:cNvSpPr/>
          <p:nvPr/>
        </p:nvSpPr>
        <p:spPr>
          <a:xfrm>
            <a:off x="6080597" y="9185878"/>
            <a:ext cx="526847" cy="171560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D2793-3C68-416B-A05E-A6319C0B7ED4}"/>
              </a:ext>
            </a:extLst>
          </p:cNvPr>
          <p:cNvSpPr/>
          <p:nvPr/>
        </p:nvSpPr>
        <p:spPr>
          <a:xfrm>
            <a:off x="5983330" y="9724151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FBCC665-4C04-4EB2-9D30-DAC1A4114F55}"/>
              </a:ext>
            </a:extLst>
          </p:cNvPr>
          <p:cNvSpPr/>
          <p:nvPr/>
        </p:nvSpPr>
        <p:spPr>
          <a:xfrm>
            <a:off x="6080598" y="9361027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2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EFB1C24-B7FB-447C-8BD0-15A7659456EA}"/>
              </a:ext>
            </a:extLst>
          </p:cNvPr>
          <p:cNvSpPr/>
          <p:nvPr/>
        </p:nvSpPr>
        <p:spPr>
          <a:xfrm>
            <a:off x="6080597" y="9527665"/>
            <a:ext cx="526846" cy="161219"/>
          </a:xfrm>
          <a:prstGeom prst="roundRect">
            <a:avLst/>
          </a:prstGeom>
          <a:solidFill>
            <a:srgbClr val="67C6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3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00BB99F-FA61-453A-A66F-3737E8A3AFE9}"/>
              </a:ext>
            </a:extLst>
          </p:cNvPr>
          <p:cNvSpPr/>
          <p:nvPr/>
        </p:nvSpPr>
        <p:spPr>
          <a:xfrm>
            <a:off x="6080597" y="9689670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4</a:t>
            </a:r>
          </a:p>
        </p:txBody>
      </p:sp>
      <p:pic>
        <p:nvPicPr>
          <p:cNvPr id="85" name="Picture 12" descr="Red Apple PNG Image">
            <a:extLst>
              <a:ext uri="{FF2B5EF4-FFF2-40B4-BE49-F238E27FC236}">
                <a16:creationId xmlns:a16="http://schemas.microsoft.com/office/drawing/2014/main" id="{C9657B92-4236-4E0E-9562-A5F2BAAB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10" y="1830455"/>
            <a:ext cx="1166512" cy="1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Big Green Apple PNG Image">
            <a:extLst>
              <a:ext uri="{FF2B5EF4-FFF2-40B4-BE49-F238E27FC236}">
                <a16:creationId xmlns:a16="http://schemas.microsoft.com/office/drawing/2014/main" id="{1C9CBDF6-3A08-4531-852A-FFB133B5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22" y="1858078"/>
            <a:ext cx="2513238" cy="16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Pear Fruit Green PNG Image">
            <a:extLst>
              <a:ext uri="{FF2B5EF4-FFF2-40B4-BE49-F238E27FC236}">
                <a16:creationId xmlns:a16="http://schemas.microsoft.com/office/drawing/2014/main" id="{287BC69A-2FA2-44D7-B323-8122D6F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262" y="1389636"/>
            <a:ext cx="1381056" cy="21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Pear Fruits Red PNG Image">
            <a:extLst>
              <a:ext uri="{FF2B5EF4-FFF2-40B4-BE49-F238E27FC236}">
                <a16:creationId xmlns:a16="http://schemas.microsoft.com/office/drawing/2014/main" id="{B952B58D-0D97-488E-A04E-EFBF071F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9" y="1519623"/>
            <a:ext cx="1294194" cy="19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336;p17">
            <a:extLst>
              <a:ext uri="{FF2B5EF4-FFF2-40B4-BE49-F238E27FC236}">
                <a16:creationId xmlns:a16="http://schemas.microsoft.com/office/drawing/2014/main" id="{EBCDA56C-E0A7-46AA-98A1-6A4828125660}"/>
              </a:ext>
            </a:extLst>
          </p:cNvPr>
          <p:cNvSpPr txBox="1">
            <a:spLocks/>
          </p:cNvSpPr>
          <p:nvPr/>
        </p:nvSpPr>
        <p:spPr>
          <a:xfrm>
            <a:off x="1082191" y="695798"/>
            <a:ext cx="596101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aim</a:t>
            </a:r>
          </a:p>
        </p:txBody>
      </p:sp>
      <p:sp>
        <p:nvSpPr>
          <p:cNvPr id="80" name="Google Shape;336;p17">
            <a:extLst>
              <a:ext uri="{FF2B5EF4-FFF2-40B4-BE49-F238E27FC236}">
                <a16:creationId xmlns:a16="http://schemas.microsoft.com/office/drawing/2014/main" id="{699024A9-6D94-4700-A9FC-ECE28F69A616}"/>
              </a:ext>
            </a:extLst>
          </p:cNvPr>
          <p:cNvSpPr txBox="1">
            <a:spLocks/>
          </p:cNvSpPr>
          <p:nvPr/>
        </p:nvSpPr>
        <p:spPr>
          <a:xfrm>
            <a:off x="1184862" y="1729740"/>
            <a:ext cx="1729951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Hidden Patterns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7" name="Google Shape;336;p17">
            <a:extLst>
              <a:ext uri="{FF2B5EF4-FFF2-40B4-BE49-F238E27FC236}">
                <a16:creationId xmlns:a16="http://schemas.microsoft.com/office/drawing/2014/main" id="{8EB6B9F4-3BFC-414E-A628-AE2483606BDE}"/>
              </a:ext>
            </a:extLst>
          </p:cNvPr>
          <p:cNvSpPr txBox="1">
            <a:spLocks/>
          </p:cNvSpPr>
          <p:nvPr/>
        </p:nvSpPr>
        <p:spPr>
          <a:xfrm>
            <a:off x="3812241" y="1707991"/>
            <a:ext cx="1092425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Clustering</a:t>
            </a: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Google Shape;336;p17">
            <a:extLst>
              <a:ext uri="{FF2B5EF4-FFF2-40B4-BE49-F238E27FC236}">
                <a16:creationId xmlns:a16="http://schemas.microsoft.com/office/drawing/2014/main" id="{B65E13AF-33A3-46D2-A8BE-2B7273012C72}"/>
              </a:ext>
            </a:extLst>
          </p:cNvPr>
          <p:cNvSpPr txBox="1">
            <a:spLocks/>
          </p:cNvSpPr>
          <p:nvPr/>
        </p:nvSpPr>
        <p:spPr>
          <a:xfrm>
            <a:off x="5698484" y="1721764"/>
            <a:ext cx="2513238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Dimensionality Reduction</a:t>
            </a:r>
            <a:endParaRPr lang="en-US" sz="5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9F222-5B8A-487C-8156-683DEBF7A3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2337" y="2272653"/>
            <a:ext cx="2235972" cy="1219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7A1A4-BB88-43D2-B462-0A1C3000E8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4856" y="2265583"/>
            <a:ext cx="2245446" cy="1224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17B46-99B9-4593-9278-AB194325BD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6005" y="2258135"/>
            <a:ext cx="2259097" cy="12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8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7200" y="11787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1E32363-519E-4650-A5E0-D691EE98EA9B}"/>
              </a:ext>
            </a:extLst>
          </p:cNvPr>
          <p:cNvSpPr/>
          <p:nvPr/>
        </p:nvSpPr>
        <p:spPr>
          <a:xfrm>
            <a:off x="876005" y="673795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3AA7BD2-508F-48F8-9270-E2983A8F5C96}"/>
              </a:ext>
            </a:extLst>
          </p:cNvPr>
          <p:cNvSpPr/>
          <p:nvPr/>
        </p:nvSpPr>
        <p:spPr>
          <a:xfrm>
            <a:off x="817333" y="672699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DAB5C3-935D-4EA6-B4CF-2ED79AB51A3D}"/>
              </a:ext>
            </a:extLst>
          </p:cNvPr>
          <p:cNvCxnSpPr>
            <a:cxnSpLocks/>
          </p:cNvCxnSpPr>
          <p:nvPr/>
        </p:nvCxnSpPr>
        <p:spPr>
          <a:xfrm>
            <a:off x="2904759" y="689483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EB12577-1B1B-410A-BCD1-3BCA5BC10EDD}"/>
              </a:ext>
            </a:extLst>
          </p:cNvPr>
          <p:cNvSpPr txBox="1"/>
          <p:nvPr/>
        </p:nvSpPr>
        <p:spPr>
          <a:xfrm>
            <a:off x="969120" y="674095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DA77C173-488F-45A8-A2DF-8C96A47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54" y="727696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8DFA4702-66CE-4705-AB70-30C8AD6A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5" y="723136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0AFFB933-43C6-48A4-8D73-94EF5302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1" y="918587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F134273B-C023-4E84-89CE-DC9EAC4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8" y="797331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06C9489-85A1-4EBA-9119-A1CF2893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1" y="943223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Pear PNG Image">
            <a:extLst>
              <a:ext uri="{FF2B5EF4-FFF2-40B4-BE49-F238E27FC236}">
                <a16:creationId xmlns:a16="http://schemas.microsoft.com/office/drawing/2014/main" id="{5AA1B633-5B76-4D4F-99E0-14ABFE7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05" y="880724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BA04D11E-2969-420E-9A65-C41F564FC2BA}"/>
              </a:ext>
            </a:extLst>
          </p:cNvPr>
          <p:cNvSpPr/>
          <p:nvPr/>
        </p:nvSpPr>
        <p:spPr>
          <a:xfrm>
            <a:off x="2960935" y="684552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3F8E953B-B1F0-4194-B3CC-227E2D3ECC19}"/>
              </a:ext>
            </a:extLst>
          </p:cNvPr>
          <p:cNvSpPr/>
          <p:nvPr/>
        </p:nvSpPr>
        <p:spPr>
          <a:xfrm>
            <a:off x="3160503" y="684552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809;p36">
            <a:extLst>
              <a:ext uri="{FF2B5EF4-FFF2-40B4-BE49-F238E27FC236}">
                <a16:creationId xmlns:a16="http://schemas.microsoft.com/office/drawing/2014/main" id="{913CF8CE-50CD-494D-955C-7C8E74840A05}"/>
              </a:ext>
            </a:extLst>
          </p:cNvPr>
          <p:cNvSpPr/>
          <p:nvPr/>
        </p:nvSpPr>
        <p:spPr>
          <a:xfrm>
            <a:off x="3360071" y="684517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Pear Fruits Red PNG Image">
            <a:extLst>
              <a:ext uri="{FF2B5EF4-FFF2-40B4-BE49-F238E27FC236}">
                <a16:creationId xmlns:a16="http://schemas.microsoft.com/office/drawing/2014/main" id="{53302D1A-AE3F-4128-8B94-7A8D63D7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42" y="844348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ar Fruit Green PNG Image">
            <a:extLst>
              <a:ext uri="{FF2B5EF4-FFF2-40B4-BE49-F238E27FC236}">
                <a16:creationId xmlns:a16="http://schemas.microsoft.com/office/drawing/2014/main" id="{4F82EEFF-6FC1-47FA-B8A6-DB4A246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7" y="813000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6A7CEE1-71BA-4230-82D9-EC39E508CA78}"/>
              </a:ext>
            </a:extLst>
          </p:cNvPr>
          <p:cNvCxnSpPr>
            <a:cxnSpLocks/>
          </p:cNvCxnSpPr>
          <p:nvPr/>
        </p:nvCxnSpPr>
        <p:spPr>
          <a:xfrm>
            <a:off x="4973364" y="9153972"/>
            <a:ext cx="0" cy="6496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Big Green Apple PNG Image">
            <a:extLst>
              <a:ext uri="{FF2B5EF4-FFF2-40B4-BE49-F238E27FC236}">
                <a16:creationId xmlns:a16="http://schemas.microsoft.com/office/drawing/2014/main" id="{0686B550-701E-45AA-BC9E-9877491F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58" y="968558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reen Apple PNG Image">
            <a:extLst>
              <a:ext uri="{FF2B5EF4-FFF2-40B4-BE49-F238E27FC236}">
                <a16:creationId xmlns:a16="http://schemas.microsoft.com/office/drawing/2014/main" id="{CE3BD312-5D4A-4EE7-BDDB-C32B18A4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5" y="721719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C4DCCF-2141-4F12-8754-2EA3C64AB8F9}"/>
              </a:ext>
            </a:extLst>
          </p:cNvPr>
          <p:cNvSpPr/>
          <p:nvPr/>
        </p:nvSpPr>
        <p:spPr>
          <a:xfrm>
            <a:off x="3212880" y="6316321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AB6E12E-5E39-4E45-9DCF-C16826E0FBAB}"/>
              </a:ext>
            </a:extLst>
          </p:cNvPr>
          <p:cNvSpPr/>
          <p:nvPr/>
        </p:nvSpPr>
        <p:spPr>
          <a:xfrm>
            <a:off x="3435130" y="6581143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B04AB5-2D58-4FE6-834E-D25B71E4F648}"/>
              </a:ext>
            </a:extLst>
          </p:cNvPr>
          <p:cNvCxnSpPr>
            <a:cxnSpLocks/>
          </p:cNvCxnSpPr>
          <p:nvPr/>
        </p:nvCxnSpPr>
        <p:spPr>
          <a:xfrm>
            <a:off x="5445525" y="9137855"/>
            <a:ext cx="0" cy="294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7F6629D-7A8B-483E-AF52-FA90D20A1648}"/>
              </a:ext>
            </a:extLst>
          </p:cNvPr>
          <p:cNvSpPr/>
          <p:nvPr/>
        </p:nvSpPr>
        <p:spPr>
          <a:xfrm>
            <a:off x="3025555" y="6087759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oogle Shape;1789;p36">
            <a:extLst>
              <a:ext uri="{FF2B5EF4-FFF2-40B4-BE49-F238E27FC236}">
                <a16:creationId xmlns:a16="http://schemas.microsoft.com/office/drawing/2014/main" id="{DD0FA92E-A977-4ED3-AD23-9D84558020AE}"/>
              </a:ext>
            </a:extLst>
          </p:cNvPr>
          <p:cNvGrpSpPr/>
          <p:nvPr/>
        </p:nvGrpSpPr>
        <p:grpSpPr>
          <a:xfrm>
            <a:off x="4440115" y="7199497"/>
            <a:ext cx="1801150" cy="2462165"/>
            <a:chOff x="3346589" y="1035541"/>
            <a:chExt cx="2633207" cy="3755150"/>
          </a:xfrm>
        </p:grpSpPr>
        <p:grpSp>
          <p:nvGrpSpPr>
            <p:cNvPr id="147" name="Google Shape;1790;p36">
              <a:extLst>
                <a:ext uri="{FF2B5EF4-FFF2-40B4-BE49-F238E27FC236}">
                  <a16:creationId xmlns:a16="http://schemas.microsoft.com/office/drawing/2014/main" id="{069152FD-13AC-44BE-96A3-1305664144A9}"/>
                </a:ext>
              </a:extLst>
            </p:cNvPr>
            <p:cNvGrpSpPr/>
            <p:nvPr/>
          </p:nvGrpSpPr>
          <p:grpSpPr>
            <a:xfrm>
              <a:off x="3346589" y="1035541"/>
              <a:ext cx="2633207" cy="3755150"/>
              <a:chOff x="3409938" y="1035450"/>
              <a:chExt cx="2497115" cy="3561071"/>
            </a:xfrm>
          </p:grpSpPr>
          <p:sp>
            <p:nvSpPr>
              <p:cNvPr id="150" name="Google Shape;1791;p36">
                <a:extLst>
                  <a:ext uri="{FF2B5EF4-FFF2-40B4-BE49-F238E27FC236}">
                    <a16:creationId xmlns:a16="http://schemas.microsoft.com/office/drawing/2014/main" id="{5AC239CF-52D9-4CC1-87B5-8AA5C1A8EB8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2;p36">
                <a:extLst>
                  <a:ext uri="{FF2B5EF4-FFF2-40B4-BE49-F238E27FC236}">
                    <a16:creationId xmlns:a16="http://schemas.microsoft.com/office/drawing/2014/main" id="{95850DA6-308C-431D-8F71-DD64436C4D65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93;p36">
                <a:extLst>
                  <a:ext uri="{FF2B5EF4-FFF2-40B4-BE49-F238E27FC236}">
                    <a16:creationId xmlns:a16="http://schemas.microsoft.com/office/drawing/2014/main" id="{85986B00-AA8A-489C-9E70-AF8209174E0F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95;p36">
                <a:extLst>
                  <a:ext uri="{FF2B5EF4-FFF2-40B4-BE49-F238E27FC236}">
                    <a16:creationId xmlns:a16="http://schemas.microsoft.com/office/drawing/2014/main" id="{1CEF4A56-F12E-46FA-9F0B-2E2442239187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743621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796;p36">
                <a:extLst>
                  <a:ext uri="{FF2B5EF4-FFF2-40B4-BE49-F238E27FC236}">
                    <a16:creationId xmlns:a16="http://schemas.microsoft.com/office/drawing/2014/main" id="{3F3B9DB3-2BEE-47A2-BF66-28F85CCB3057}"/>
                  </a:ext>
                </a:extLst>
              </p:cNvPr>
              <p:cNvSpPr/>
              <p:nvPr/>
            </p:nvSpPr>
            <p:spPr>
              <a:xfrm>
                <a:off x="5048529" y="3803082"/>
                <a:ext cx="858524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797;p36">
                <a:extLst>
                  <a:ext uri="{FF2B5EF4-FFF2-40B4-BE49-F238E27FC236}">
                    <a16:creationId xmlns:a16="http://schemas.microsoft.com/office/drawing/2014/main" id="{81362173-AEAA-498C-B510-059AE1D5CB38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98;p36">
                <a:extLst>
                  <a:ext uri="{FF2B5EF4-FFF2-40B4-BE49-F238E27FC236}">
                    <a16:creationId xmlns:a16="http://schemas.microsoft.com/office/drawing/2014/main" id="{22DA0B55-04D6-4D10-976C-CEE956CA307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99;p36">
                <a:extLst>
                  <a:ext uri="{FF2B5EF4-FFF2-40B4-BE49-F238E27FC236}">
                    <a16:creationId xmlns:a16="http://schemas.microsoft.com/office/drawing/2014/main" id="{643C6D45-7480-46E1-837B-94315F079AF6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0;p36">
                <a:extLst>
                  <a:ext uri="{FF2B5EF4-FFF2-40B4-BE49-F238E27FC236}">
                    <a16:creationId xmlns:a16="http://schemas.microsoft.com/office/drawing/2014/main" id="{5E428D46-D20F-4FDF-A3E9-C48A181ECBA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1;p36">
                <a:extLst>
                  <a:ext uri="{FF2B5EF4-FFF2-40B4-BE49-F238E27FC236}">
                    <a16:creationId xmlns:a16="http://schemas.microsoft.com/office/drawing/2014/main" id="{183ED2DC-C5F9-4B0E-AA48-549CCA58A86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2;p36">
                <a:extLst>
                  <a:ext uri="{FF2B5EF4-FFF2-40B4-BE49-F238E27FC236}">
                    <a16:creationId xmlns:a16="http://schemas.microsoft.com/office/drawing/2014/main" id="{FC6B9C45-8D80-47CE-8310-2E4BB32C91B3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3;p36">
                <a:extLst>
                  <a:ext uri="{FF2B5EF4-FFF2-40B4-BE49-F238E27FC236}">
                    <a16:creationId xmlns:a16="http://schemas.microsoft.com/office/drawing/2014/main" id="{9974952D-1011-4599-B54F-B9AABCBBDCB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04;p36">
                <a:extLst>
                  <a:ext uri="{FF2B5EF4-FFF2-40B4-BE49-F238E27FC236}">
                    <a16:creationId xmlns:a16="http://schemas.microsoft.com/office/drawing/2014/main" id="{E7E1F28C-9FC7-4972-BEC2-C74FC75CDBEF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05;p36">
                <a:extLst>
                  <a:ext uri="{FF2B5EF4-FFF2-40B4-BE49-F238E27FC236}">
                    <a16:creationId xmlns:a16="http://schemas.microsoft.com/office/drawing/2014/main" id="{2F9CA2C6-9955-4522-B480-6C566FA17CA0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06;p36">
                <a:extLst>
                  <a:ext uri="{FF2B5EF4-FFF2-40B4-BE49-F238E27FC236}">
                    <a16:creationId xmlns:a16="http://schemas.microsoft.com/office/drawing/2014/main" id="{4CA67F46-609D-4513-9CAA-2F93489DFC34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07;p36">
                <a:extLst>
                  <a:ext uri="{FF2B5EF4-FFF2-40B4-BE49-F238E27FC236}">
                    <a16:creationId xmlns:a16="http://schemas.microsoft.com/office/drawing/2014/main" id="{AE8EA9F9-4F98-4399-9473-F3992A0F41E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08;p36">
                <a:extLst>
                  <a:ext uri="{FF2B5EF4-FFF2-40B4-BE49-F238E27FC236}">
                    <a16:creationId xmlns:a16="http://schemas.microsoft.com/office/drawing/2014/main" id="{6E4ADA53-0A8B-474D-B6DD-7DCE8539BDA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09;p36">
                <a:extLst>
                  <a:ext uri="{FF2B5EF4-FFF2-40B4-BE49-F238E27FC236}">
                    <a16:creationId xmlns:a16="http://schemas.microsoft.com/office/drawing/2014/main" id="{A61CFC79-2F98-47B1-A9FA-3CEA141B525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0;p36">
                <a:extLst>
                  <a:ext uri="{FF2B5EF4-FFF2-40B4-BE49-F238E27FC236}">
                    <a16:creationId xmlns:a16="http://schemas.microsoft.com/office/drawing/2014/main" id="{9341047A-D6A1-40F4-969A-4B1E661814E5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2;p36">
                <a:extLst>
                  <a:ext uri="{FF2B5EF4-FFF2-40B4-BE49-F238E27FC236}">
                    <a16:creationId xmlns:a16="http://schemas.microsoft.com/office/drawing/2014/main" id="{E4658B0C-9D1D-40CA-AF7B-447B715C5ABA}"/>
                  </a:ext>
                </a:extLst>
              </p:cNvPr>
              <p:cNvSpPr/>
              <p:nvPr/>
            </p:nvSpPr>
            <p:spPr>
              <a:xfrm>
                <a:off x="5542510" y="4454475"/>
                <a:ext cx="142655" cy="14204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3;p36">
                <a:extLst>
                  <a:ext uri="{FF2B5EF4-FFF2-40B4-BE49-F238E27FC236}">
                    <a16:creationId xmlns:a16="http://schemas.microsoft.com/office/drawing/2014/main" id="{51AB3843-DE27-4537-A145-70205FA84FBB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4;p36">
                <a:extLst>
                  <a:ext uri="{FF2B5EF4-FFF2-40B4-BE49-F238E27FC236}">
                    <a16:creationId xmlns:a16="http://schemas.microsoft.com/office/drawing/2014/main" id="{E6B37905-30D4-4E75-B525-305CD5FB917B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15;p36">
                <a:extLst>
                  <a:ext uri="{FF2B5EF4-FFF2-40B4-BE49-F238E27FC236}">
                    <a16:creationId xmlns:a16="http://schemas.microsoft.com/office/drawing/2014/main" id="{ACD2B67A-F169-48FD-80D0-24311C09B20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16;p36">
                <a:extLst>
                  <a:ext uri="{FF2B5EF4-FFF2-40B4-BE49-F238E27FC236}">
                    <a16:creationId xmlns:a16="http://schemas.microsoft.com/office/drawing/2014/main" id="{59AB8469-1D47-40E0-880C-3CC0A0C762D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17;p36">
                <a:extLst>
                  <a:ext uri="{FF2B5EF4-FFF2-40B4-BE49-F238E27FC236}">
                    <a16:creationId xmlns:a16="http://schemas.microsoft.com/office/drawing/2014/main" id="{A3C839E7-01BB-4D03-B37E-72F6E1ACBA60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18;p36">
                <a:extLst>
                  <a:ext uri="{FF2B5EF4-FFF2-40B4-BE49-F238E27FC236}">
                    <a16:creationId xmlns:a16="http://schemas.microsoft.com/office/drawing/2014/main" id="{364DD113-AF24-4124-9515-84DAA5BC248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19;p36">
                <a:extLst>
                  <a:ext uri="{FF2B5EF4-FFF2-40B4-BE49-F238E27FC236}">
                    <a16:creationId xmlns:a16="http://schemas.microsoft.com/office/drawing/2014/main" id="{12E4668F-1D8D-4977-B6E3-8B01B2A9274D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0;p36">
                <a:extLst>
                  <a:ext uri="{FF2B5EF4-FFF2-40B4-BE49-F238E27FC236}">
                    <a16:creationId xmlns:a16="http://schemas.microsoft.com/office/drawing/2014/main" id="{91D19441-8C51-49FD-933B-21C6E335FBFD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1;p36">
                <a:extLst>
                  <a:ext uri="{FF2B5EF4-FFF2-40B4-BE49-F238E27FC236}">
                    <a16:creationId xmlns:a16="http://schemas.microsoft.com/office/drawing/2014/main" id="{73AF8B4B-C965-4487-8D53-44683294B4CE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2;p36">
                <a:extLst>
                  <a:ext uri="{FF2B5EF4-FFF2-40B4-BE49-F238E27FC236}">
                    <a16:creationId xmlns:a16="http://schemas.microsoft.com/office/drawing/2014/main" id="{858B2AE1-C957-473B-8A8C-0BD024896955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3;p36">
                <a:extLst>
                  <a:ext uri="{FF2B5EF4-FFF2-40B4-BE49-F238E27FC236}">
                    <a16:creationId xmlns:a16="http://schemas.microsoft.com/office/drawing/2014/main" id="{DE8D3D22-E8C0-43B3-AE80-400F9D91ED90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4;p36">
                <a:extLst>
                  <a:ext uri="{FF2B5EF4-FFF2-40B4-BE49-F238E27FC236}">
                    <a16:creationId xmlns:a16="http://schemas.microsoft.com/office/drawing/2014/main" id="{52015925-0376-4439-968A-5180B9DC07DE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5;p36">
                <a:extLst>
                  <a:ext uri="{FF2B5EF4-FFF2-40B4-BE49-F238E27FC236}">
                    <a16:creationId xmlns:a16="http://schemas.microsoft.com/office/drawing/2014/main" id="{1D2DC1F1-6158-4688-BFBC-8C71976D62A6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826;p36">
              <a:extLst>
                <a:ext uri="{FF2B5EF4-FFF2-40B4-BE49-F238E27FC236}">
                  <a16:creationId xmlns:a16="http://schemas.microsoft.com/office/drawing/2014/main" id="{857DAB94-E0D8-4D36-B040-B00555DA4F49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7;p36">
              <a:extLst>
                <a:ext uri="{FF2B5EF4-FFF2-40B4-BE49-F238E27FC236}">
                  <a16:creationId xmlns:a16="http://schemas.microsoft.com/office/drawing/2014/main" id="{E240CDB1-DE4A-4E4F-8F75-DF805EEBD81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26649-F383-49C7-88C4-FFF3FAC31BEA}"/>
              </a:ext>
            </a:extLst>
          </p:cNvPr>
          <p:cNvCxnSpPr>
            <a:cxnSpLocks/>
          </p:cNvCxnSpPr>
          <p:nvPr/>
        </p:nvCxnSpPr>
        <p:spPr>
          <a:xfrm>
            <a:off x="5418495" y="9448356"/>
            <a:ext cx="6112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FF100-BE43-40E1-A747-29E55D7C0F27}"/>
              </a:ext>
            </a:extLst>
          </p:cNvPr>
          <p:cNvSpPr/>
          <p:nvPr/>
        </p:nvSpPr>
        <p:spPr>
          <a:xfrm>
            <a:off x="4604524" y="10013184"/>
            <a:ext cx="1331512" cy="4771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K =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B50243-DD82-4598-90F2-BB5DE77A8D5C}"/>
              </a:ext>
            </a:extLst>
          </p:cNvPr>
          <p:cNvSpPr/>
          <p:nvPr/>
        </p:nvSpPr>
        <p:spPr>
          <a:xfrm>
            <a:off x="5986294" y="9402673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DAF876-89FE-4EE0-93CC-72724F679411}"/>
              </a:ext>
            </a:extLst>
          </p:cNvPr>
          <p:cNvCxnSpPr>
            <a:cxnSpLocks/>
          </p:cNvCxnSpPr>
          <p:nvPr/>
        </p:nvCxnSpPr>
        <p:spPr>
          <a:xfrm>
            <a:off x="4959722" y="9770279"/>
            <a:ext cx="107004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6020921-16D8-4A8D-AB49-A326555A0269}"/>
              </a:ext>
            </a:extLst>
          </p:cNvPr>
          <p:cNvSpPr/>
          <p:nvPr/>
        </p:nvSpPr>
        <p:spPr>
          <a:xfrm>
            <a:off x="6080597" y="9185878"/>
            <a:ext cx="526847" cy="171560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D2793-3C68-416B-A05E-A6319C0B7ED4}"/>
              </a:ext>
            </a:extLst>
          </p:cNvPr>
          <p:cNvSpPr/>
          <p:nvPr/>
        </p:nvSpPr>
        <p:spPr>
          <a:xfrm>
            <a:off x="5983330" y="9724151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FBCC665-4C04-4EB2-9D30-DAC1A4114F55}"/>
              </a:ext>
            </a:extLst>
          </p:cNvPr>
          <p:cNvSpPr/>
          <p:nvPr/>
        </p:nvSpPr>
        <p:spPr>
          <a:xfrm>
            <a:off x="6080598" y="9361027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2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EFB1C24-B7FB-447C-8BD0-15A7659456EA}"/>
              </a:ext>
            </a:extLst>
          </p:cNvPr>
          <p:cNvSpPr/>
          <p:nvPr/>
        </p:nvSpPr>
        <p:spPr>
          <a:xfrm>
            <a:off x="6080597" y="9527665"/>
            <a:ext cx="526846" cy="161219"/>
          </a:xfrm>
          <a:prstGeom prst="roundRect">
            <a:avLst/>
          </a:prstGeom>
          <a:solidFill>
            <a:srgbClr val="67C6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3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00BB99F-FA61-453A-A66F-3737E8A3AFE9}"/>
              </a:ext>
            </a:extLst>
          </p:cNvPr>
          <p:cNvSpPr/>
          <p:nvPr/>
        </p:nvSpPr>
        <p:spPr>
          <a:xfrm>
            <a:off x="6080597" y="9689670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4</a:t>
            </a:r>
          </a:p>
        </p:txBody>
      </p:sp>
      <p:pic>
        <p:nvPicPr>
          <p:cNvPr id="85" name="Picture 12" descr="Red Apple PNG Image">
            <a:extLst>
              <a:ext uri="{FF2B5EF4-FFF2-40B4-BE49-F238E27FC236}">
                <a16:creationId xmlns:a16="http://schemas.microsoft.com/office/drawing/2014/main" id="{C9657B92-4236-4E0E-9562-A5F2BAAB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10" y="1830455"/>
            <a:ext cx="1166512" cy="1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Big Green Apple PNG Image">
            <a:extLst>
              <a:ext uri="{FF2B5EF4-FFF2-40B4-BE49-F238E27FC236}">
                <a16:creationId xmlns:a16="http://schemas.microsoft.com/office/drawing/2014/main" id="{1C9CBDF6-3A08-4531-852A-FFB133B5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22" y="1858078"/>
            <a:ext cx="2513238" cy="16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Pear Fruit Green PNG Image">
            <a:extLst>
              <a:ext uri="{FF2B5EF4-FFF2-40B4-BE49-F238E27FC236}">
                <a16:creationId xmlns:a16="http://schemas.microsoft.com/office/drawing/2014/main" id="{287BC69A-2FA2-44D7-B323-8122D6F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262" y="1389636"/>
            <a:ext cx="1381056" cy="21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Pear Fruits Red PNG Image">
            <a:extLst>
              <a:ext uri="{FF2B5EF4-FFF2-40B4-BE49-F238E27FC236}">
                <a16:creationId xmlns:a16="http://schemas.microsoft.com/office/drawing/2014/main" id="{B952B58D-0D97-488E-A04E-EFBF071F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9" y="1519623"/>
            <a:ext cx="1294194" cy="19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336;p17">
            <a:extLst>
              <a:ext uri="{FF2B5EF4-FFF2-40B4-BE49-F238E27FC236}">
                <a16:creationId xmlns:a16="http://schemas.microsoft.com/office/drawing/2014/main" id="{EBCDA56C-E0A7-46AA-98A1-6A4828125660}"/>
              </a:ext>
            </a:extLst>
          </p:cNvPr>
          <p:cNvSpPr txBox="1">
            <a:spLocks/>
          </p:cNvSpPr>
          <p:nvPr/>
        </p:nvSpPr>
        <p:spPr>
          <a:xfrm>
            <a:off x="1082191" y="695798"/>
            <a:ext cx="596101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aim</a:t>
            </a:r>
          </a:p>
        </p:txBody>
      </p:sp>
      <p:sp>
        <p:nvSpPr>
          <p:cNvPr id="80" name="Google Shape;336;p17">
            <a:extLst>
              <a:ext uri="{FF2B5EF4-FFF2-40B4-BE49-F238E27FC236}">
                <a16:creationId xmlns:a16="http://schemas.microsoft.com/office/drawing/2014/main" id="{699024A9-6D94-4700-A9FC-ECE28F69A616}"/>
              </a:ext>
            </a:extLst>
          </p:cNvPr>
          <p:cNvSpPr txBox="1">
            <a:spLocks/>
          </p:cNvSpPr>
          <p:nvPr/>
        </p:nvSpPr>
        <p:spPr>
          <a:xfrm>
            <a:off x="1231426" y="1188683"/>
            <a:ext cx="3327654" cy="401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Hidden Patterns</a:t>
            </a: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7" name="Google Shape;336;p17">
            <a:extLst>
              <a:ext uri="{FF2B5EF4-FFF2-40B4-BE49-F238E27FC236}">
                <a16:creationId xmlns:a16="http://schemas.microsoft.com/office/drawing/2014/main" id="{8EB6B9F4-3BFC-414E-A628-AE2483606BDE}"/>
              </a:ext>
            </a:extLst>
          </p:cNvPr>
          <p:cNvSpPr txBox="1">
            <a:spLocks/>
          </p:cNvSpPr>
          <p:nvPr/>
        </p:nvSpPr>
        <p:spPr>
          <a:xfrm>
            <a:off x="5714809" y="2129842"/>
            <a:ext cx="793722" cy="1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Clustering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Google Shape;336;p17">
            <a:extLst>
              <a:ext uri="{FF2B5EF4-FFF2-40B4-BE49-F238E27FC236}">
                <a16:creationId xmlns:a16="http://schemas.microsoft.com/office/drawing/2014/main" id="{B65E13AF-33A3-46D2-A8BE-2B7273012C72}"/>
              </a:ext>
            </a:extLst>
          </p:cNvPr>
          <p:cNvSpPr txBox="1">
            <a:spLocks/>
          </p:cNvSpPr>
          <p:nvPr/>
        </p:nvSpPr>
        <p:spPr>
          <a:xfrm>
            <a:off x="6871887" y="2133687"/>
            <a:ext cx="1725504" cy="1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Dimensionality Reduction</a:t>
            </a: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9F222-5B8A-487C-8156-683DEBF7A3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2813" y="2530873"/>
            <a:ext cx="1374116" cy="749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7A1A4-BB88-43D2-B462-0A1C3000E8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8901" y="2530873"/>
            <a:ext cx="1379936" cy="752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17B46-99B9-4593-9278-AB194325BD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6771" y="1688132"/>
            <a:ext cx="4963044" cy="270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52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7200" y="11787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1E32363-519E-4650-A5E0-D691EE98EA9B}"/>
              </a:ext>
            </a:extLst>
          </p:cNvPr>
          <p:cNvSpPr/>
          <p:nvPr/>
        </p:nvSpPr>
        <p:spPr>
          <a:xfrm>
            <a:off x="876005" y="673795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3AA7BD2-508F-48F8-9270-E2983A8F5C96}"/>
              </a:ext>
            </a:extLst>
          </p:cNvPr>
          <p:cNvSpPr/>
          <p:nvPr/>
        </p:nvSpPr>
        <p:spPr>
          <a:xfrm>
            <a:off x="817333" y="672699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DAB5C3-935D-4EA6-B4CF-2ED79AB51A3D}"/>
              </a:ext>
            </a:extLst>
          </p:cNvPr>
          <p:cNvCxnSpPr>
            <a:cxnSpLocks/>
          </p:cNvCxnSpPr>
          <p:nvPr/>
        </p:nvCxnSpPr>
        <p:spPr>
          <a:xfrm>
            <a:off x="2904759" y="689483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EB12577-1B1B-410A-BCD1-3BCA5BC10EDD}"/>
              </a:ext>
            </a:extLst>
          </p:cNvPr>
          <p:cNvSpPr txBox="1"/>
          <p:nvPr/>
        </p:nvSpPr>
        <p:spPr>
          <a:xfrm>
            <a:off x="969120" y="674095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DA77C173-488F-45A8-A2DF-8C96A47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54" y="727696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8DFA4702-66CE-4705-AB70-30C8AD6A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5" y="723136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0AFFB933-43C6-48A4-8D73-94EF5302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1" y="918587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F134273B-C023-4E84-89CE-DC9EAC4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8" y="797331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06C9489-85A1-4EBA-9119-A1CF2893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1" y="943223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Pear PNG Image">
            <a:extLst>
              <a:ext uri="{FF2B5EF4-FFF2-40B4-BE49-F238E27FC236}">
                <a16:creationId xmlns:a16="http://schemas.microsoft.com/office/drawing/2014/main" id="{5AA1B633-5B76-4D4F-99E0-14ABFE7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05" y="880724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BA04D11E-2969-420E-9A65-C41F564FC2BA}"/>
              </a:ext>
            </a:extLst>
          </p:cNvPr>
          <p:cNvSpPr/>
          <p:nvPr/>
        </p:nvSpPr>
        <p:spPr>
          <a:xfrm>
            <a:off x="2960935" y="684552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3F8E953B-B1F0-4194-B3CC-227E2D3ECC19}"/>
              </a:ext>
            </a:extLst>
          </p:cNvPr>
          <p:cNvSpPr/>
          <p:nvPr/>
        </p:nvSpPr>
        <p:spPr>
          <a:xfrm>
            <a:off x="3160503" y="684552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809;p36">
            <a:extLst>
              <a:ext uri="{FF2B5EF4-FFF2-40B4-BE49-F238E27FC236}">
                <a16:creationId xmlns:a16="http://schemas.microsoft.com/office/drawing/2014/main" id="{913CF8CE-50CD-494D-955C-7C8E74840A05}"/>
              </a:ext>
            </a:extLst>
          </p:cNvPr>
          <p:cNvSpPr/>
          <p:nvPr/>
        </p:nvSpPr>
        <p:spPr>
          <a:xfrm>
            <a:off x="3360071" y="684517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Pear Fruits Red PNG Image">
            <a:extLst>
              <a:ext uri="{FF2B5EF4-FFF2-40B4-BE49-F238E27FC236}">
                <a16:creationId xmlns:a16="http://schemas.microsoft.com/office/drawing/2014/main" id="{53302D1A-AE3F-4128-8B94-7A8D63D7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42" y="844348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ar Fruit Green PNG Image">
            <a:extLst>
              <a:ext uri="{FF2B5EF4-FFF2-40B4-BE49-F238E27FC236}">
                <a16:creationId xmlns:a16="http://schemas.microsoft.com/office/drawing/2014/main" id="{4F82EEFF-6FC1-47FA-B8A6-DB4A246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7" y="813000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6A7CEE1-71BA-4230-82D9-EC39E508CA78}"/>
              </a:ext>
            </a:extLst>
          </p:cNvPr>
          <p:cNvCxnSpPr>
            <a:cxnSpLocks/>
          </p:cNvCxnSpPr>
          <p:nvPr/>
        </p:nvCxnSpPr>
        <p:spPr>
          <a:xfrm>
            <a:off x="4973364" y="9153972"/>
            <a:ext cx="0" cy="6496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Big Green Apple PNG Image">
            <a:extLst>
              <a:ext uri="{FF2B5EF4-FFF2-40B4-BE49-F238E27FC236}">
                <a16:creationId xmlns:a16="http://schemas.microsoft.com/office/drawing/2014/main" id="{0686B550-701E-45AA-BC9E-9877491F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58" y="968558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reen Apple PNG Image">
            <a:extLst>
              <a:ext uri="{FF2B5EF4-FFF2-40B4-BE49-F238E27FC236}">
                <a16:creationId xmlns:a16="http://schemas.microsoft.com/office/drawing/2014/main" id="{CE3BD312-5D4A-4EE7-BDDB-C32B18A4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5" y="721719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C4DCCF-2141-4F12-8754-2EA3C64AB8F9}"/>
              </a:ext>
            </a:extLst>
          </p:cNvPr>
          <p:cNvSpPr/>
          <p:nvPr/>
        </p:nvSpPr>
        <p:spPr>
          <a:xfrm>
            <a:off x="3212880" y="6316321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AB6E12E-5E39-4E45-9DCF-C16826E0FBAB}"/>
              </a:ext>
            </a:extLst>
          </p:cNvPr>
          <p:cNvSpPr/>
          <p:nvPr/>
        </p:nvSpPr>
        <p:spPr>
          <a:xfrm>
            <a:off x="3435130" y="6581143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B04AB5-2D58-4FE6-834E-D25B71E4F648}"/>
              </a:ext>
            </a:extLst>
          </p:cNvPr>
          <p:cNvCxnSpPr>
            <a:cxnSpLocks/>
          </p:cNvCxnSpPr>
          <p:nvPr/>
        </p:nvCxnSpPr>
        <p:spPr>
          <a:xfrm>
            <a:off x="5445525" y="9137855"/>
            <a:ext cx="0" cy="294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7F6629D-7A8B-483E-AF52-FA90D20A1648}"/>
              </a:ext>
            </a:extLst>
          </p:cNvPr>
          <p:cNvSpPr/>
          <p:nvPr/>
        </p:nvSpPr>
        <p:spPr>
          <a:xfrm>
            <a:off x="3025555" y="6087759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oogle Shape;1789;p36">
            <a:extLst>
              <a:ext uri="{FF2B5EF4-FFF2-40B4-BE49-F238E27FC236}">
                <a16:creationId xmlns:a16="http://schemas.microsoft.com/office/drawing/2014/main" id="{DD0FA92E-A977-4ED3-AD23-9D84558020AE}"/>
              </a:ext>
            </a:extLst>
          </p:cNvPr>
          <p:cNvGrpSpPr/>
          <p:nvPr/>
        </p:nvGrpSpPr>
        <p:grpSpPr>
          <a:xfrm>
            <a:off x="4440115" y="7199497"/>
            <a:ext cx="1801150" cy="2462165"/>
            <a:chOff x="3346589" y="1035541"/>
            <a:chExt cx="2633207" cy="3755150"/>
          </a:xfrm>
        </p:grpSpPr>
        <p:grpSp>
          <p:nvGrpSpPr>
            <p:cNvPr id="147" name="Google Shape;1790;p36">
              <a:extLst>
                <a:ext uri="{FF2B5EF4-FFF2-40B4-BE49-F238E27FC236}">
                  <a16:creationId xmlns:a16="http://schemas.microsoft.com/office/drawing/2014/main" id="{069152FD-13AC-44BE-96A3-1305664144A9}"/>
                </a:ext>
              </a:extLst>
            </p:cNvPr>
            <p:cNvGrpSpPr/>
            <p:nvPr/>
          </p:nvGrpSpPr>
          <p:grpSpPr>
            <a:xfrm>
              <a:off x="3346589" y="1035541"/>
              <a:ext cx="2633207" cy="3755150"/>
              <a:chOff x="3409938" y="1035450"/>
              <a:chExt cx="2497115" cy="3561071"/>
            </a:xfrm>
          </p:grpSpPr>
          <p:sp>
            <p:nvSpPr>
              <p:cNvPr id="150" name="Google Shape;1791;p36">
                <a:extLst>
                  <a:ext uri="{FF2B5EF4-FFF2-40B4-BE49-F238E27FC236}">
                    <a16:creationId xmlns:a16="http://schemas.microsoft.com/office/drawing/2014/main" id="{5AC239CF-52D9-4CC1-87B5-8AA5C1A8EB8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2;p36">
                <a:extLst>
                  <a:ext uri="{FF2B5EF4-FFF2-40B4-BE49-F238E27FC236}">
                    <a16:creationId xmlns:a16="http://schemas.microsoft.com/office/drawing/2014/main" id="{95850DA6-308C-431D-8F71-DD64436C4D65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93;p36">
                <a:extLst>
                  <a:ext uri="{FF2B5EF4-FFF2-40B4-BE49-F238E27FC236}">
                    <a16:creationId xmlns:a16="http://schemas.microsoft.com/office/drawing/2014/main" id="{85986B00-AA8A-489C-9E70-AF8209174E0F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95;p36">
                <a:extLst>
                  <a:ext uri="{FF2B5EF4-FFF2-40B4-BE49-F238E27FC236}">
                    <a16:creationId xmlns:a16="http://schemas.microsoft.com/office/drawing/2014/main" id="{1CEF4A56-F12E-46FA-9F0B-2E2442239187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743621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796;p36">
                <a:extLst>
                  <a:ext uri="{FF2B5EF4-FFF2-40B4-BE49-F238E27FC236}">
                    <a16:creationId xmlns:a16="http://schemas.microsoft.com/office/drawing/2014/main" id="{3F3B9DB3-2BEE-47A2-BF66-28F85CCB3057}"/>
                  </a:ext>
                </a:extLst>
              </p:cNvPr>
              <p:cNvSpPr/>
              <p:nvPr/>
            </p:nvSpPr>
            <p:spPr>
              <a:xfrm>
                <a:off x="5048529" y="3803082"/>
                <a:ext cx="858524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797;p36">
                <a:extLst>
                  <a:ext uri="{FF2B5EF4-FFF2-40B4-BE49-F238E27FC236}">
                    <a16:creationId xmlns:a16="http://schemas.microsoft.com/office/drawing/2014/main" id="{81362173-AEAA-498C-B510-059AE1D5CB38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98;p36">
                <a:extLst>
                  <a:ext uri="{FF2B5EF4-FFF2-40B4-BE49-F238E27FC236}">
                    <a16:creationId xmlns:a16="http://schemas.microsoft.com/office/drawing/2014/main" id="{22DA0B55-04D6-4D10-976C-CEE956CA307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99;p36">
                <a:extLst>
                  <a:ext uri="{FF2B5EF4-FFF2-40B4-BE49-F238E27FC236}">
                    <a16:creationId xmlns:a16="http://schemas.microsoft.com/office/drawing/2014/main" id="{643C6D45-7480-46E1-837B-94315F079AF6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0;p36">
                <a:extLst>
                  <a:ext uri="{FF2B5EF4-FFF2-40B4-BE49-F238E27FC236}">
                    <a16:creationId xmlns:a16="http://schemas.microsoft.com/office/drawing/2014/main" id="{5E428D46-D20F-4FDF-A3E9-C48A181ECBA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1;p36">
                <a:extLst>
                  <a:ext uri="{FF2B5EF4-FFF2-40B4-BE49-F238E27FC236}">
                    <a16:creationId xmlns:a16="http://schemas.microsoft.com/office/drawing/2014/main" id="{183ED2DC-C5F9-4B0E-AA48-549CCA58A86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2;p36">
                <a:extLst>
                  <a:ext uri="{FF2B5EF4-FFF2-40B4-BE49-F238E27FC236}">
                    <a16:creationId xmlns:a16="http://schemas.microsoft.com/office/drawing/2014/main" id="{FC6B9C45-8D80-47CE-8310-2E4BB32C91B3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3;p36">
                <a:extLst>
                  <a:ext uri="{FF2B5EF4-FFF2-40B4-BE49-F238E27FC236}">
                    <a16:creationId xmlns:a16="http://schemas.microsoft.com/office/drawing/2014/main" id="{9974952D-1011-4599-B54F-B9AABCBBDCB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04;p36">
                <a:extLst>
                  <a:ext uri="{FF2B5EF4-FFF2-40B4-BE49-F238E27FC236}">
                    <a16:creationId xmlns:a16="http://schemas.microsoft.com/office/drawing/2014/main" id="{E7E1F28C-9FC7-4972-BEC2-C74FC75CDBEF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05;p36">
                <a:extLst>
                  <a:ext uri="{FF2B5EF4-FFF2-40B4-BE49-F238E27FC236}">
                    <a16:creationId xmlns:a16="http://schemas.microsoft.com/office/drawing/2014/main" id="{2F9CA2C6-9955-4522-B480-6C566FA17CA0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06;p36">
                <a:extLst>
                  <a:ext uri="{FF2B5EF4-FFF2-40B4-BE49-F238E27FC236}">
                    <a16:creationId xmlns:a16="http://schemas.microsoft.com/office/drawing/2014/main" id="{4CA67F46-609D-4513-9CAA-2F93489DFC34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07;p36">
                <a:extLst>
                  <a:ext uri="{FF2B5EF4-FFF2-40B4-BE49-F238E27FC236}">
                    <a16:creationId xmlns:a16="http://schemas.microsoft.com/office/drawing/2014/main" id="{AE8EA9F9-4F98-4399-9473-F3992A0F41E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08;p36">
                <a:extLst>
                  <a:ext uri="{FF2B5EF4-FFF2-40B4-BE49-F238E27FC236}">
                    <a16:creationId xmlns:a16="http://schemas.microsoft.com/office/drawing/2014/main" id="{6E4ADA53-0A8B-474D-B6DD-7DCE8539BDA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09;p36">
                <a:extLst>
                  <a:ext uri="{FF2B5EF4-FFF2-40B4-BE49-F238E27FC236}">
                    <a16:creationId xmlns:a16="http://schemas.microsoft.com/office/drawing/2014/main" id="{A61CFC79-2F98-47B1-A9FA-3CEA141B525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0;p36">
                <a:extLst>
                  <a:ext uri="{FF2B5EF4-FFF2-40B4-BE49-F238E27FC236}">
                    <a16:creationId xmlns:a16="http://schemas.microsoft.com/office/drawing/2014/main" id="{9341047A-D6A1-40F4-969A-4B1E661814E5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2;p36">
                <a:extLst>
                  <a:ext uri="{FF2B5EF4-FFF2-40B4-BE49-F238E27FC236}">
                    <a16:creationId xmlns:a16="http://schemas.microsoft.com/office/drawing/2014/main" id="{E4658B0C-9D1D-40CA-AF7B-447B715C5ABA}"/>
                  </a:ext>
                </a:extLst>
              </p:cNvPr>
              <p:cNvSpPr/>
              <p:nvPr/>
            </p:nvSpPr>
            <p:spPr>
              <a:xfrm>
                <a:off x="5542510" y="4454475"/>
                <a:ext cx="142655" cy="14204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3;p36">
                <a:extLst>
                  <a:ext uri="{FF2B5EF4-FFF2-40B4-BE49-F238E27FC236}">
                    <a16:creationId xmlns:a16="http://schemas.microsoft.com/office/drawing/2014/main" id="{51AB3843-DE27-4537-A145-70205FA84FBB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4;p36">
                <a:extLst>
                  <a:ext uri="{FF2B5EF4-FFF2-40B4-BE49-F238E27FC236}">
                    <a16:creationId xmlns:a16="http://schemas.microsoft.com/office/drawing/2014/main" id="{E6B37905-30D4-4E75-B525-305CD5FB917B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15;p36">
                <a:extLst>
                  <a:ext uri="{FF2B5EF4-FFF2-40B4-BE49-F238E27FC236}">
                    <a16:creationId xmlns:a16="http://schemas.microsoft.com/office/drawing/2014/main" id="{ACD2B67A-F169-48FD-80D0-24311C09B20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16;p36">
                <a:extLst>
                  <a:ext uri="{FF2B5EF4-FFF2-40B4-BE49-F238E27FC236}">
                    <a16:creationId xmlns:a16="http://schemas.microsoft.com/office/drawing/2014/main" id="{59AB8469-1D47-40E0-880C-3CC0A0C762D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17;p36">
                <a:extLst>
                  <a:ext uri="{FF2B5EF4-FFF2-40B4-BE49-F238E27FC236}">
                    <a16:creationId xmlns:a16="http://schemas.microsoft.com/office/drawing/2014/main" id="{A3C839E7-01BB-4D03-B37E-72F6E1ACBA60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18;p36">
                <a:extLst>
                  <a:ext uri="{FF2B5EF4-FFF2-40B4-BE49-F238E27FC236}">
                    <a16:creationId xmlns:a16="http://schemas.microsoft.com/office/drawing/2014/main" id="{364DD113-AF24-4124-9515-84DAA5BC248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19;p36">
                <a:extLst>
                  <a:ext uri="{FF2B5EF4-FFF2-40B4-BE49-F238E27FC236}">
                    <a16:creationId xmlns:a16="http://schemas.microsoft.com/office/drawing/2014/main" id="{12E4668F-1D8D-4977-B6E3-8B01B2A9274D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0;p36">
                <a:extLst>
                  <a:ext uri="{FF2B5EF4-FFF2-40B4-BE49-F238E27FC236}">
                    <a16:creationId xmlns:a16="http://schemas.microsoft.com/office/drawing/2014/main" id="{91D19441-8C51-49FD-933B-21C6E335FBFD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1;p36">
                <a:extLst>
                  <a:ext uri="{FF2B5EF4-FFF2-40B4-BE49-F238E27FC236}">
                    <a16:creationId xmlns:a16="http://schemas.microsoft.com/office/drawing/2014/main" id="{73AF8B4B-C965-4487-8D53-44683294B4CE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2;p36">
                <a:extLst>
                  <a:ext uri="{FF2B5EF4-FFF2-40B4-BE49-F238E27FC236}">
                    <a16:creationId xmlns:a16="http://schemas.microsoft.com/office/drawing/2014/main" id="{858B2AE1-C957-473B-8A8C-0BD024896955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3;p36">
                <a:extLst>
                  <a:ext uri="{FF2B5EF4-FFF2-40B4-BE49-F238E27FC236}">
                    <a16:creationId xmlns:a16="http://schemas.microsoft.com/office/drawing/2014/main" id="{DE8D3D22-E8C0-43B3-AE80-400F9D91ED90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4;p36">
                <a:extLst>
                  <a:ext uri="{FF2B5EF4-FFF2-40B4-BE49-F238E27FC236}">
                    <a16:creationId xmlns:a16="http://schemas.microsoft.com/office/drawing/2014/main" id="{52015925-0376-4439-968A-5180B9DC07DE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5;p36">
                <a:extLst>
                  <a:ext uri="{FF2B5EF4-FFF2-40B4-BE49-F238E27FC236}">
                    <a16:creationId xmlns:a16="http://schemas.microsoft.com/office/drawing/2014/main" id="{1D2DC1F1-6158-4688-BFBC-8C71976D62A6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826;p36">
              <a:extLst>
                <a:ext uri="{FF2B5EF4-FFF2-40B4-BE49-F238E27FC236}">
                  <a16:creationId xmlns:a16="http://schemas.microsoft.com/office/drawing/2014/main" id="{857DAB94-E0D8-4D36-B040-B00555DA4F49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7;p36">
              <a:extLst>
                <a:ext uri="{FF2B5EF4-FFF2-40B4-BE49-F238E27FC236}">
                  <a16:creationId xmlns:a16="http://schemas.microsoft.com/office/drawing/2014/main" id="{E240CDB1-DE4A-4E4F-8F75-DF805EEBD81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26649-F383-49C7-88C4-FFF3FAC31BEA}"/>
              </a:ext>
            </a:extLst>
          </p:cNvPr>
          <p:cNvCxnSpPr>
            <a:cxnSpLocks/>
          </p:cNvCxnSpPr>
          <p:nvPr/>
        </p:nvCxnSpPr>
        <p:spPr>
          <a:xfrm>
            <a:off x="5418495" y="9448356"/>
            <a:ext cx="6112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FF100-BE43-40E1-A747-29E55D7C0F27}"/>
              </a:ext>
            </a:extLst>
          </p:cNvPr>
          <p:cNvSpPr/>
          <p:nvPr/>
        </p:nvSpPr>
        <p:spPr>
          <a:xfrm>
            <a:off x="4604524" y="10013184"/>
            <a:ext cx="1331512" cy="4771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K =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B50243-DD82-4598-90F2-BB5DE77A8D5C}"/>
              </a:ext>
            </a:extLst>
          </p:cNvPr>
          <p:cNvSpPr/>
          <p:nvPr/>
        </p:nvSpPr>
        <p:spPr>
          <a:xfrm>
            <a:off x="5986294" y="9402673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DAF876-89FE-4EE0-93CC-72724F679411}"/>
              </a:ext>
            </a:extLst>
          </p:cNvPr>
          <p:cNvCxnSpPr>
            <a:cxnSpLocks/>
          </p:cNvCxnSpPr>
          <p:nvPr/>
        </p:nvCxnSpPr>
        <p:spPr>
          <a:xfrm>
            <a:off x="4959722" y="9770279"/>
            <a:ext cx="107004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6020921-16D8-4A8D-AB49-A326555A0269}"/>
              </a:ext>
            </a:extLst>
          </p:cNvPr>
          <p:cNvSpPr/>
          <p:nvPr/>
        </p:nvSpPr>
        <p:spPr>
          <a:xfrm>
            <a:off x="6080597" y="9185878"/>
            <a:ext cx="526847" cy="171560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D2793-3C68-416B-A05E-A6319C0B7ED4}"/>
              </a:ext>
            </a:extLst>
          </p:cNvPr>
          <p:cNvSpPr/>
          <p:nvPr/>
        </p:nvSpPr>
        <p:spPr>
          <a:xfrm>
            <a:off x="5983330" y="9724151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FBCC665-4C04-4EB2-9D30-DAC1A4114F55}"/>
              </a:ext>
            </a:extLst>
          </p:cNvPr>
          <p:cNvSpPr/>
          <p:nvPr/>
        </p:nvSpPr>
        <p:spPr>
          <a:xfrm>
            <a:off x="6080598" y="9361027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2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EFB1C24-B7FB-447C-8BD0-15A7659456EA}"/>
              </a:ext>
            </a:extLst>
          </p:cNvPr>
          <p:cNvSpPr/>
          <p:nvPr/>
        </p:nvSpPr>
        <p:spPr>
          <a:xfrm>
            <a:off x="6080597" y="9527665"/>
            <a:ext cx="526846" cy="161219"/>
          </a:xfrm>
          <a:prstGeom prst="roundRect">
            <a:avLst/>
          </a:prstGeom>
          <a:solidFill>
            <a:srgbClr val="67C6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3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00BB99F-FA61-453A-A66F-3737E8A3AFE9}"/>
              </a:ext>
            </a:extLst>
          </p:cNvPr>
          <p:cNvSpPr/>
          <p:nvPr/>
        </p:nvSpPr>
        <p:spPr>
          <a:xfrm>
            <a:off x="6080597" y="9689670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4</a:t>
            </a:r>
          </a:p>
        </p:txBody>
      </p:sp>
      <p:pic>
        <p:nvPicPr>
          <p:cNvPr id="85" name="Picture 12" descr="Red Apple PNG Image">
            <a:extLst>
              <a:ext uri="{FF2B5EF4-FFF2-40B4-BE49-F238E27FC236}">
                <a16:creationId xmlns:a16="http://schemas.microsoft.com/office/drawing/2014/main" id="{C9657B92-4236-4E0E-9562-A5F2BAAB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10" y="1830455"/>
            <a:ext cx="1166512" cy="1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Big Green Apple PNG Image">
            <a:extLst>
              <a:ext uri="{FF2B5EF4-FFF2-40B4-BE49-F238E27FC236}">
                <a16:creationId xmlns:a16="http://schemas.microsoft.com/office/drawing/2014/main" id="{1C9CBDF6-3A08-4531-852A-FFB133B5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22" y="1858078"/>
            <a:ext cx="2513238" cy="16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Pear Fruit Green PNG Image">
            <a:extLst>
              <a:ext uri="{FF2B5EF4-FFF2-40B4-BE49-F238E27FC236}">
                <a16:creationId xmlns:a16="http://schemas.microsoft.com/office/drawing/2014/main" id="{287BC69A-2FA2-44D7-B323-8122D6F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262" y="1389636"/>
            <a:ext cx="1381056" cy="21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Pear Fruits Red PNG Image">
            <a:extLst>
              <a:ext uri="{FF2B5EF4-FFF2-40B4-BE49-F238E27FC236}">
                <a16:creationId xmlns:a16="http://schemas.microsoft.com/office/drawing/2014/main" id="{B952B58D-0D97-488E-A04E-EFBF071F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9" y="1519623"/>
            <a:ext cx="1294194" cy="19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336;p17">
            <a:extLst>
              <a:ext uri="{FF2B5EF4-FFF2-40B4-BE49-F238E27FC236}">
                <a16:creationId xmlns:a16="http://schemas.microsoft.com/office/drawing/2014/main" id="{EBCDA56C-E0A7-46AA-98A1-6A4828125660}"/>
              </a:ext>
            </a:extLst>
          </p:cNvPr>
          <p:cNvSpPr txBox="1">
            <a:spLocks/>
          </p:cNvSpPr>
          <p:nvPr/>
        </p:nvSpPr>
        <p:spPr>
          <a:xfrm>
            <a:off x="1082191" y="695798"/>
            <a:ext cx="596101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aim</a:t>
            </a:r>
          </a:p>
        </p:txBody>
      </p:sp>
      <p:sp>
        <p:nvSpPr>
          <p:cNvPr id="80" name="Google Shape;336;p17">
            <a:extLst>
              <a:ext uri="{FF2B5EF4-FFF2-40B4-BE49-F238E27FC236}">
                <a16:creationId xmlns:a16="http://schemas.microsoft.com/office/drawing/2014/main" id="{699024A9-6D94-4700-A9FC-ECE28F69A616}"/>
              </a:ext>
            </a:extLst>
          </p:cNvPr>
          <p:cNvSpPr txBox="1">
            <a:spLocks/>
          </p:cNvSpPr>
          <p:nvPr/>
        </p:nvSpPr>
        <p:spPr>
          <a:xfrm>
            <a:off x="640314" y="2133687"/>
            <a:ext cx="1143015" cy="1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Hidden Patterns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7" name="Google Shape;336;p17">
            <a:extLst>
              <a:ext uri="{FF2B5EF4-FFF2-40B4-BE49-F238E27FC236}">
                <a16:creationId xmlns:a16="http://schemas.microsoft.com/office/drawing/2014/main" id="{8EB6B9F4-3BFC-414E-A628-AE2483606BDE}"/>
              </a:ext>
            </a:extLst>
          </p:cNvPr>
          <p:cNvSpPr txBox="1">
            <a:spLocks/>
          </p:cNvSpPr>
          <p:nvPr/>
        </p:nvSpPr>
        <p:spPr>
          <a:xfrm>
            <a:off x="3256360" y="987547"/>
            <a:ext cx="2634025" cy="58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Clustering</a:t>
            </a:r>
            <a:endParaRPr lang="en-US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9F222-5B8A-487C-8156-683DEBF7A3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7802" y="1537415"/>
            <a:ext cx="4553444" cy="2483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17B46-99B9-4593-9278-AB194325BD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091" y="2530873"/>
            <a:ext cx="1395976" cy="752692"/>
          </a:xfrm>
          <a:prstGeom prst="rect">
            <a:avLst/>
          </a:prstGeom>
        </p:spPr>
      </p:pic>
      <p:sp>
        <p:nvSpPr>
          <p:cNvPr id="88" name="Google Shape;336;p17">
            <a:extLst>
              <a:ext uri="{FF2B5EF4-FFF2-40B4-BE49-F238E27FC236}">
                <a16:creationId xmlns:a16="http://schemas.microsoft.com/office/drawing/2014/main" id="{6519BED9-E66E-4B4C-A001-84A9DCD19B40}"/>
              </a:ext>
            </a:extLst>
          </p:cNvPr>
          <p:cNvSpPr txBox="1">
            <a:spLocks/>
          </p:cNvSpPr>
          <p:nvPr/>
        </p:nvSpPr>
        <p:spPr>
          <a:xfrm>
            <a:off x="7018636" y="2133687"/>
            <a:ext cx="1725504" cy="1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Dimensionality Reduction</a:t>
            </a: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9F23180F-6F1E-45DE-9349-6505958844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5650" y="2530873"/>
            <a:ext cx="1379936" cy="75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64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7200" y="11787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1E32363-519E-4650-A5E0-D691EE98EA9B}"/>
              </a:ext>
            </a:extLst>
          </p:cNvPr>
          <p:cNvSpPr/>
          <p:nvPr/>
        </p:nvSpPr>
        <p:spPr>
          <a:xfrm>
            <a:off x="876005" y="673795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3AA7BD2-508F-48F8-9270-E2983A8F5C96}"/>
              </a:ext>
            </a:extLst>
          </p:cNvPr>
          <p:cNvSpPr/>
          <p:nvPr/>
        </p:nvSpPr>
        <p:spPr>
          <a:xfrm>
            <a:off x="817333" y="672699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DAB5C3-935D-4EA6-B4CF-2ED79AB51A3D}"/>
              </a:ext>
            </a:extLst>
          </p:cNvPr>
          <p:cNvCxnSpPr>
            <a:cxnSpLocks/>
          </p:cNvCxnSpPr>
          <p:nvPr/>
        </p:nvCxnSpPr>
        <p:spPr>
          <a:xfrm>
            <a:off x="2904759" y="689483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EB12577-1B1B-410A-BCD1-3BCA5BC10EDD}"/>
              </a:ext>
            </a:extLst>
          </p:cNvPr>
          <p:cNvSpPr txBox="1"/>
          <p:nvPr/>
        </p:nvSpPr>
        <p:spPr>
          <a:xfrm>
            <a:off x="969120" y="674095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DA77C173-488F-45A8-A2DF-8C96A47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54" y="727696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8DFA4702-66CE-4705-AB70-30C8AD6A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5" y="723136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0AFFB933-43C6-48A4-8D73-94EF5302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1" y="918587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F134273B-C023-4E84-89CE-DC9EAC4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8" y="797331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06C9489-85A1-4EBA-9119-A1CF2893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1" y="943223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Pear PNG Image">
            <a:extLst>
              <a:ext uri="{FF2B5EF4-FFF2-40B4-BE49-F238E27FC236}">
                <a16:creationId xmlns:a16="http://schemas.microsoft.com/office/drawing/2014/main" id="{5AA1B633-5B76-4D4F-99E0-14ABFE7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05" y="880724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BA04D11E-2969-420E-9A65-C41F564FC2BA}"/>
              </a:ext>
            </a:extLst>
          </p:cNvPr>
          <p:cNvSpPr/>
          <p:nvPr/>
        </p:nvSpPr>
        <p:spPr>
          <a:xfrm>
            <a:off x="2960935" y="684552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3F8E953B-B1F0-4194-B3CC-227E2D3ECC19}"/>
              </a:ext>
            </a:extLst>
          </p:cNvPr>
          <p:cNvSpPr/>
          <p:nvPr/>
        </p:nvSpPr>
        <p:spPr>
          <a:xfrm>
            <a:off x="3160503" y="684552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809;p36">
            <a:extLst>
              <a:ext uri="{FF2B5EF4-FFF2-40B4-BE49-F238E27FC236}">
                <a16:creationId xmlns:a16="http://schemas.microsoft.com/office/drawing/2014/main" id="{913CF8CE-50CD-494D-955C-7C8E74840A05}"/>
              </a:ext>
            </a:extLst>
          </p:cNvPr>
          <p:cNvSpPr/>
          <p:nvPr/>
        </p:nvSpPr>
        <p:spPr>
          <a:xfrm>
            <a:off x="3360071" y="684517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Pear Fruits Red PNG Image">
            <a:extLst>
              <a:ext uri="{FF2B5EF4-FFF2-40B4-BE49-F238E27FC236}">
                <a16:creationId xmlns:a16="http://schemas.microsoft.com/office/drawing/2014/main" id="{53302D1A-AE3F-4128-8B94-7A8D63D7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42" y="844348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ar Fruit Green PNG Image">
            <a:extLst>
              <a:ext uri="{FF2B5EF4-FFF2-40B4-BE49-F238E27FC236}">
                <a16:creationId xmlns:a16="http://schemas.microsoft.com/office/drawing/2014/main" id="{4F82EEFF-6FC1-47FA-B8A6-DB4A246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7" y="813000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6A7CEE1-71BA-4230-82D9-EC39E508CA78}"/>
              </a:ext>
            </a:extLst>
          </p:cNvPr>
          <p:cNvCxnSpPr>
            <a:cxnSpLocks/>
          </p:cNvCxnSpPr>
          <p:nvPr/>
        </p:nvCxnSpPr>
        <p:spPr>
          <a:xfrm>
            <a:off x="4973364" y="9153972"/>
            <a:ext cx="0" cy="6496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Big Green Apple PNG Image">
            <a:extLst>
              <a:ext uri="{FF2B5EF4-FFF2-40B4-BE49-F238E27FC236}">
                <a16:creationId xmlns:a16="http://schemas.microsoft.com/office/drawing/2014/main" id="{0686B550-701E-45AA-BC9E-9877491F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58" y="968558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reen Apple PNG Image">
            <a:extLst>
              <a:ext uri="{FF2B5EF4-FFF2-40B4-BE49-F238E27FC236}">
                <a16:creationId xmlns:a16="http://schemas.microsoft.com/office/drawing/2014/main" id="{CE3BD312-5D4A-4EE7-BDDB-C32B18A4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5" y="721719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C4DCCF-2141-4F12-8754-2EA3C64AB8F9}"/>
              </a:ext>
            </a:extLst>
          </p:cNvPr>
          <p:cNvSpPr/>
          <p:nvPr/>
        </p:nvSpPr>
        <p:spPr>
          <a:xfrm>
            <a:off x="3212880" y="6316321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AB6E12E-5E39-4E45-9DCF-C16826E0FBAB}"/>
              </a:ext>
            </a:extLst>
          </p:cNvPr>
          <p:cNvSpPr/>
          <p:nvPr/>
        </p:nvSpPr>
        <p:spPr>
          <a:xfrm>
            <a:off x="3435130" y="6581143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B04AB5-2D58-4FE6-834E-D25B71E4F648}"/>
              </a:ext>
            </a:extLst>
          </p:cNvPr>
          <p:cNvCxnSpPr>
            <a:cxnSpLocks/>
          </p:cNvCxnSpPr>
          <p:nvPr/>
        </p:nvCxnSpPr>
        <p:spPr>
          <a:xfrm>
            <a:off x="5445525" y="9137855"/>
            <a:ext cx="0" cy="294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7F6629D-7A8B-483E-AF52-FA90D20A1648}"/>
              </a:ext>
            </a:extLst>
          </p:cNvPr>
          <p:cNvSpPr/>
          <p:nvPr/>
        </p:nvSpPr>
        <p:spPr>
          <a:xfrm>
            <a:off x="3025555" y="6087759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oogle Shape;1789;p36">
            <a:extLst>
              <a:ext uri="{FF2B5EF4-FFF2-40B4-BE49-F238E27FC236}">
                <a16:creationId xmlns:a16="http://schemas.microsoft.com/office/drawing/2014/main" id="{DD0FA92E-A977-4ED3-AD23-9D84558020AE}"/>
              </a:ext>
            </a:extLst>
          </p:cNvPr>
          <p:cNvGrpSpPr/>
          <p:nvPr/>
        </p:nvGrpSpPr>
        <p:grpSpPr>
          <a:xfrm>
            <a:off x="4440115" y="7199497"/>
            <a:ext cx="1801150" cy="2462165"/>
            <a:chOff x="3346589" y="1035541"/>
            <a:chExt cx="2633207" cy="3755150"/>
          </a:xfrm>
        </p:grpSpPr>
        <p:grpSp>
          <p:nvGrpSpPr>
            <p:cNvPr id="147" name="Google Shape;1790;p36">
              <a:extLst>
                <a:ext uri="{FF2B5EF4-FFF2-40B4-BE49-F238E27FC236}">
                  <a16:creationId xmlns:a16="http://schemas.microsoft.com/office/drawing/2014/main" id="{069152FD-13AC-44BE-96A3-1305664144A9}"/>
                </a:ext>
              </a:extLst>
            </p:cNvPr>
            <p:cNvGrpSpPr/>
            <p:nvPr/>
          </p:nvGrpSpPr>
          <p:grpSpPr>
            <a:xfrm>
              <a:off x="3346589" y="1035541"/>
              <a:ext cx="2633207" cy="3755150"/>
              <a:chOff x="3409938" y="1035450"/>
              <a:chExt cx="2497115" cy="3561071"/>
            </a:xfrm>
          </p:grpSpPr>
          <p:sp>
            <p:nvSpPr>
              <p:cNvPr id="150" name="Google Shape;1791;p36">
                <a:extLst>
                  <a:ext uri="{FF2B5EF4-FFF2-40B4-BE49-F238E27FC236}">
                    <a16:creationId xmlns:a16="http://schemas.microsoft.com/office/drawing/2014/main" id="{5AC239CF-52D9-4CC1-87B5-8AA5C1A8EB8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2;p36">
                <a:extLst>
                  <a:ext uri="{FF2B5EF4-FFF2-40B4-BE49-F238E27FC236}">
                    <a16:creationId xmlns:a16="http://schemas.microsoft.com/office/drawing/2014/main" id="{95850DA6-308C-431D-8F71-DD64436C4D65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93;p36">
                <a:extLst>
                  <a:ext uri="{FF2B5EF4-FFF2-40B4-BE49-F238E27FC236}">
                    <a16:creationId xmlns:a16="http://schemas.microsoft.com/office/drawing/2014/main" id="{85986B00-AA8A-489C-9E70-AF8209174E0F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95;p36">
                <a:extLst>
                  <a:ext uri="{FF2B5EF4-FFF2-40B4-BE49-F238E27FC236}">
                    <a16:creationId xmlns:a16="http://schemas.microsoft.com/office/drawing/2014/main" id="{1CEF4A56-F12E-46FA-9F0B-2E2442239187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743621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796;p36">
                <a:extLst>
                  <a:ext uri="{FF2B5EF4-FFF2-40B4-BE49-F238E27FC236}">
                    <a16:creationId xmlns:a16="http://schemas.microsoft.com/office/drawing/2014/main" id="{3F3B9DB3-2BEE-47A2-BF66-28F85CCB3057}"/>
                  </a:ext>
                </a:extLst>
              </p:cNvPr>
              <p:cNvSpPr/>
              <p:nvPr/>
            </p:nvSpPr>
            <p:spPr>
              <a:xfrm>
                <a:off x="5048529" y="3803082"/>
                <a:ext cx="858524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797;p36">
                <a:extLst>
                  <a:ext uri="{FF2B5EF4-FFF2-40B4-BE49-F238E27FC236}">
                    <a16:creationId xmlns:a16="http://schemas.microsoft.com/office/drawing/2014/main" id="{81362173-AEAA-498C-B510-059AE1D5CB38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98;p36">
                <a:extLst>
                  <a:ext uri="{FF2B5EF4-FFF2-40B4-BE49-F238E27FC236}">
                    <a16:creationId xmlns:a16="http://schemas.microsoft.com/office/drawing/2014/main" id="{22DA0B55-04D6-4D10-976C-CEE956CA307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99;p36">
                <a:extLst>
                  <a:ext uri="{FF2B5EF4-FFF2-40B4-BE49-F238E27FC236}">
                    <a16:creationId xmlns:a16="http://schemas.microsoft.com/office/drawing/2014/main" id="{643C6D45-7480-46E1-837B-94315F079AF6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0;p36">
                <a:extLst>
                  <a:ext uri="{FF2B5EF4-FFF2-40B4-BE49-F238E27FC236}">
                    <a16:creationId xmlns:a16="http://schemas.microsoft.com/office/drawing/2014/main" id="{5E428D46-D20F-4FDF-A3E9-C48A181ECBA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1;p36">
                <a:extLst>
                  <a:ext uri="{FF2B5EF4-FFF2-40B4-BE49-F238E27FC236}">
                    <a16:creationId xmlns:a16="http://schemas.microsoft.com/office/drawing/2014/main" id="{183ED2DC-C5F9-4B0E-AA48-549CCA58A86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2;p36">
                <a:extLst>
                  <a:ext uri="{FF2B5EF4-FFF2-40B4-BE49-F238E27FC236}">
                    <a16:creationId xmlns:a16="http://schemas.microsoft.com/office/drawing/2014/main" id="{FC6B9C45-8D80-47CE-8310-2E4BB32C91B3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3;p36">
                <a:extLst>
                  <a:ext uri="{FF2B5EF4-FFF2-40B4-BE49-F238E27FC236}">
                    <a16:creationId xmlns:a16="http://schemas.microsoft.com/office/drawing/2014/main" id="{9974952D-1011-4599-B54F-B9AABCBBDCB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04;p36">
                <a:extLst>
                  <a:ext uri="{FF2B5EF4-FFF2-40B4-BE49-F238E27FC236}">
                    <a16:creationId xmlns:a16="http://schemas.microsoft.com/office/drawing/2014/main" id="{E7E1F28C-9FC7-4972-BEC2-C74FC75CDBEF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05;p36">
                <a:extLst>
                  <a:ext uri="{FF2B5EF4-FFF2-40B4-BE49-F238E27FC236}">
                    <a16:creationId xmlns:a16="http://schemas.microsoft.com/office/drawing/2014/main" id="{2F9CA2C6-9955-4522-B480-6C566FA17CA0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06;p36">
                <a:extLst>
                  <a:ext uri="{FF2B5EF4-FFF2-40B4-BE49-F238E27FC236}">
                    <a16:creationId xmlns:a16="http://schemas.microsoft.com/office/drawing/2014/main" id="{4CA67F46-609D-4513-9CAA-2F93489DFC34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07;p36">
                <a:extLst>
                  <a:ext uri="{FF2B5EF4-FFF2-40B4-BE49-F238E27FC236}">
                    <a16:creationId xmlns:a16="http://schemas.microsoft.com/office/drawing/2014/main" id="{AE8EA9F9-4F98-4399-9473-F3992A0F41E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08;p36">
                <a:extLst>
                  <a:ext uri="{FF2B5EF4-FFF2-40B4-BE49-F238E27FC236}">
                    <a16:creationId xmlns:a16="http://schemas.microsoft.com/office/drawing/2014/main" id="{6E4ADA53-0A8B-474D-B6DD-7DCE8539BDA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09;p36">
                <a:extLst>
                  <a:ext uri="{FF2B5EF4-FFF2-40B4-BE49-F238E27FC236}">
                    <a16:creationId xmlns:a16="http://schemas.microsoft.com/office/drawing/2014/main" id="{A61CFC79-2F98-47B1-A9FA-3CEA141B525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0;p36">
                <a:extLst>
                  <a:ext uri="{FF2B5EF4-FFF2-40B4-BE49-F238E27FC236}">
                    <a16:creationId xmlns:a16="http://schemas.microsoft.com/office/drawing/2014/main" id="{9341047A-D6A1-40F4-969A-4B1E661814E5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2;p36">
                <a:extLst>
                  <a:ext uri="{FF2B5EF4-FFF2-40B4-BE49-F238E27FC236}">
                    <a16:creationId xmlns:a16="http://schemas.microsoft.com/office/drawing/2014/main" id="{E4658B0C-9D1D-40CA-AF7B-447B715C5ABA}"/>
                  </a:ext>
                </a:extLst>
              </p:cNvPr>
              <p:cNvSpPr/>
              <p:nvPr/>
            </p:nvSpPr>
            <p:spPr>
              <a:xfrm>
                <a:off x="5542510" y="4454475"/>
                <a:ext cx="142655" cy="14204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3;p36">
                <a:extLst>
                  <a:ext uri="{FF2B5EF4-FFF2-40B4-BE49-F238E27FC236}">
                    <a16:creationId xmlns:a16="http://schemas.microsoft.com/office/drawing/2014/main" id="{51AB3843-DE27-4537-A145-70205FA84FBB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4;p36">
                <a:extLst>
                  <a:ext uri="{FF2B5EF4-FFF2-40B4-BE49-F238E27FC236}">
                    <a16:creationId xmlns:a16="http://schemas.microsoft.com/office/drawing/2014/main" id="{E6B37905-30D4-4E75-B525-305CD5FB917B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15;p36">
                <a:extLst>
                  <a:ext uri="{FF2B5EF4-FFF2-40B4-BE49-F238E27FC236}">
                    <a16:creationId xmlns:a16="http://schemas.microsoft.com/office/drawing/2014/main" id="{ACD2B67A-F169-48FD-80D0-24311C09B20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16;p36">
                <a:extLst>
                  <a:ext uri="{FF2B5EF4-FFF2-40B4-BE49-F238E27FC236}">
                    <a16:creationId xmlns:a16="http://schemas.microsoft.com/office/drawing/2014/main" id="{59AB8469-1D47-40E0-880C-3CC0A0C762D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17;p36">
                <a:extLst>
                  <a:ext uri="{FF2B5EF4-FFF2-40B4-BE49-F238E27FC236}">
                    <a16:creationId xmlns:a16="http://schemas.microsoft.com/office/drawing/2014/main" id="{A3C839E7-01BB-4D03-B37E-72F6E1ACBA60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18;p36">
                <a:extLst>
                  <a:ext uri="{FF2B5EF4-FFF2-40B4-BE49-F238E27FC236}">
                    <a16:creationId xmlns:a16="http://schemas.microsoft.com/office/drawing/2014/main" id="{364DD113-AF24-4124-9515-84DAA5BC248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19;p36">
                <a:extLst>
                  <a:ext uri="{FF2B5EF4-FFF2-40B4-BE49-F238E27FC236}">
                    <a16:creationId xmlns:a16="http://schemas.microsoft.com/office/drawing/2014/main" id="{12E4668F-1D8D-4977-B6E3-8B01B2A9274D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0;p36">
                <a:extLst>
                  <a:ext uri="{FF2B5EF4-FFF2-40B4-BE49-F238E27FC236}">
                    <a16:creationId xmlns:a16="http://schemas.microsoft.com/office/drawing/2014/main" id="{91D19441-8C51-49FD-933B-21C6E335FBFD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1;p36">
                <a:extLst>
                  <a:ext uri="{FF2B5EF4-FFF2-40B4-BE49-F238E27FC236}">
                    <a16:creationId xmlns:a16="http://schemas.microsoft.com/office/drawing/2014/main" id="{73AF8B4B-C965-4487-8D53-44683294B4CE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2;p36">
                <a:extLst>
                  <a:ext uri="{FF2B5EF4-FFF2-40B4-BE49-F238E27FC236}">
                    <a16:creationId xmlns:a16="http://schemas.microsoft.com/office/drawing/2014/main" id="{858B2AE1-C957-473B-8A8C-0BD024896955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3;p36">
                <a:extLst>
                  <a:ext uri="{FF2B5EF4-FFF2-40B4-BE49-F238E27FC236}">
                    <a16:creationId xmlns:a16="http://schemas.microsoft.com/office/drawing/2014/main" id="{DE8D3D22-E8C0-43B3-AE80-400F9D91ED90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4;p36">
                <a:extLst>
                  <a:ext uri="{FF2B5EF4-FFF2-40B4-BE49-F238E27FC236}">
                    <a16:creationId xmlns:a16="http://schemas.microsoft.com/office/drawing/2014/main" id="{52015925-0376-4439-968A-5180B9DC07DE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5;p36">
                <a:extLst>
                  <a:ext uri="{FF2B5EF4-FFF2-40B4-BE49-F238E27FC236}">
                    <a16:creationId xmlns:a16="http://schemas.microsoft.com/office/drawing/2014/main" id="{1D2DC1F1-6158-4688-BFBC-8C71976D62A6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826;p36">
              <a:extLst>
                <a:ext uri="{FF2B5EF4-FFF2-40B4-BE49-F238E27FC236}">
                  <a16:creationId xmlns:a16="http://schemas.microsoft.com/office/drawing/2014/main" id="{857DAB94-E0D8-4D36-B040-B00555DA4F49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7;p36">
              <a:extLst>
                <a:ext uri="{FF2B5EF4-FFF2-40B4-BE49-F238E27FC236}">
                  <a16:creationId xmlns:a16="http://schemas.microsoft.com/office/drawing/2014/main" id="{E240CDB1-DE4A-4E4F-8F75-DF805EEBD81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26649-F383-49C7-88C4-FFF3FAC31BEA}"/>
              </a:ext>
            </a:extLst>
          </p:cNvPr>
          <p:cNvCxnSpPr>
            <a:cxnSpLocks/>
          </p:cNvCxnSpPr>
          <p:nvPr/>
        </p:nvCxnSpPr>
        <p:spPr>
          <a:xfrm>
            <a:off x="5418495" y="9448356"/>
            <a:ext cx="6112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FF100-BE43-40E1-A747-29E55D7C0F27}"/>
              </a:ext>
            </a:extLst>
          </p:cNvPr>
          <p:cNvSpPr/>
          <p:nvPr/>
        </p:nvSpPr>
        <p:spPr>
          <a:xfrm>
            <a:off x="4604524" y="10013184"/>
            <a:ext cx="1331512" cy="4771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K =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B50243-DD82-4598-90F2-BB5DE77A8D5C}"/>
              </a:ext>
            </a:extLst>
          </p:cNvPr>
          <p:cNvSpPr/>
          <p:nvPr/>
        </p:nvSpPr>
        <p:spPr>
          <a:xfrm>
            <a:off x="5986294" y="9402673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DAF876-89FE-4EE0-93CC-72724F679411}"/>
              </a:ext>
            </a:extLst>
          </p:cNvPr>
          <p:cNvCxnSpPr>
            <a:cxnSpLocks/>
          </p:cNvCxnSpPr>
          <p:nvPr/>
        </p:nvCxnSpPr>
        <p:spPr>
          <a:xfrm>
            <a:off x="4959722" y="9770279"/>
            <a:ext cx="107004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6020921-16D8-4A8D-AB49-A326555A0269}"/>
              </a:ext>
            </a:extLst>
          </p:cNvPr>
          <p:cNvSpPr/>
          <p:nvPr/>
        </p:nvSpPr>
        <p:spPr>
          <a:xfrm>
            <a:off x="6080597" y="9185878"/>
            <a:ext cx="526847" cy="171560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D2793-3C68-416B-A05E-A6319C0B7ED4}"/>
              </a:ext>
            </a:extLst>
          </p:cNvPr>
          <p:cNvSpPr/>
          <p:nvPr/>
        </p:nvSpPr>
        <p:spPr>
          <a:xfrm>
            <a:off x="5983330" y="9724151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FBCC665-4C04-4EB2-9D30-DAC1A4114F55}"/>
              </a:ext>
            </a:extLst>
          </p:cNvPr>
          <p:cNvSpPr/>
          <p:nvPr/>
        </p:nvSpPr>
        <p:spPr>
          <a:xfrm>
            <a:off x="6080598" y="9361027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2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EFB1C24-B7FB-447C-8BD0-15A7659456EA}"/>
              </a:ext>
            </a:extLst>
          </p:cNvPr>
          <p:cNvSpPr/>
          <p:nvPr/>
        </p:nvSpPr>
        <p:spPr>
          <a:xfrm>
            <a:off x="6080597" y="9527665"/>
            <a:ext cx="526846" cy="161219"/>
          </a:xfrm>
          <a:prstGeom prst="roundRect">
            <a:avLst/>
          </a:prstGeom>
          <a:solidFill>
            <a:srgbClr val="67C6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3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00BB99F-FA61-453A-A66F-3737E8A3AFE9}"/>
              </a:ext>
            </a:extLst>
          </p:cNvPr>
          <p:cNvSpPr/>
          <p:nvPr/>
        </p:nvSpPr>
        <p:spPr>
          <a:xfrm>
            <a:off x="6080597" y="9689670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4</a:t>
            </a:r>
          </a:p>
        </p:txBody>
      </p:sp>
      <p:pic>
        <p:nvPicPr>
          <p:cNvPr id="85" name="Picture 12" descr="Red Apple PNG Image">
            <a:extLst>
              <a:ext uri="{FF2B5EF4-FFF2-40B4-BE49-F238E27FC236}">
                <a16:creationId xmlns:a16="http://schemas.microsoft.com/office/drawing/2014/main" id="{C9657B92-4236-4E0E-9562-A5F2BAAB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10" y="1830455"/>
            <a:ext cx="1166512" cy="1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Big Green Apple PNG Image">
            <a:extLst>
              <a:ext uri="{FF2B5EF4-FFF2-40B4-BE49-F238E27FC236}">
                <a16:creationId xmlns:a16="http://schemas.microsoft.com/office/drawing/2014/main" id="{1C9CBDF6-3A08-4531-852A-FFB133B5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22" y="1858078"/>
            <a:ext cx="2513238" cy="16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Pear Fruit Green PNG Image">
            <a:extLst>
              <a:ext uri="{FF2B5EF4-FFF2-40B4-BE49-F238E27FC236}">
                <a16:creationId xmlns:a16="http://schemas.microsoft.com/office/drawing/2014/main" id="{287BC69A-2FA2-44D7-B323-8122D6F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262" y="1389636"/>
            <a:ext cx="1381056" cy="21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Pear Fruits Red PNG Image">
            <a:extLst>
              <a:ext uri="{FF2B5EF4-FFF2-40B4-BE49-F238E27FC236}">
                <a16:creationId xmlns:a16="http://schemas.microsoft.com/office/drawing/2014/main" id="{B952B58D-0D97-488E-A04E-EFBF071F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9" y="1519623"/>
            <a:ext cx="1294194" cy="19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336;p17">
            <a:extLst>
              <a:ext uri="{FF2B5EF4-FFF2-40B4-BE49-F238E27FC236}">
                <a16:creationId xmlns:a16="http://schemas.microsoft.com/office/drawing/2014/main" id="{EBCDA56C-E0A7-46AA-98A1-6A4828125660}"/>
              </a:ext>
            </a:extLst>
          </p:cNvPr>
          <p:cNvSpPr txBox="1">
            <a:spLocks/>
          </p:cNvSpPr>
          <p:nvPr/>
        </p:nvSpPr>
        <p:spPr>
          <a:xfrm>
            <a:off x="1082191" y="695798"/>
            <a:ext cx="596101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aim</a:t>
            </a:r>
          </a:p>
        </p:txBody>
      </p:sp>
      <p:sp>
        <p:nvSpPr>
          <p:cNvPr id="80" name="Google Shape;336;p17">
            <a:extLst>
              <a:ext uri="{FF2B5EF4-FFF2-40B4-BE49-F238E27FC236}">
                <a16:creationId xmlns:a16="http://schemas.microsoft.com/office/drawing/2014/main" id="{699024A9-6D94-4700-A9FC-ECE28F69A616}"/>
              </a:ext>
            </a:extLst>
          </p:cNvPr>
          <p:cNvSpPr txBox="1">
            <a:spLocks/>
          </p:cNvSpPr>
          <p:nvPr/>
        </p:nvSpPr>
        <p:spPr>
          <a:xfrm>
            <a:off x="640314" y="2133687"/>
            <a:ext cx="1143015" cy="1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Hidden Patterns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517B46-99B9-4593-9278-AB194325BD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091" y="2530873"/>
            <a:ext cx="1395976" cy="752692"/>
          </a:xfrm>
          <a:prstGeom prst="rect">
            <a:avLst/>
          </a:prstGeom>
        </p:spPr>
      </p:pic>
      <p:sp>
        <p:nvSpPr>
          <p:cNvPr id="89" name="Google Shape;336;p17">
            <a:extLst>
              <a:ext uri="{FF2B5EF4-FFF2-40B4-BE49-F238E27FC236}">
                <a16:creationId xmlns:a16="http://schemas.microsoft.com/office/drawing/2014/main" id="{1A74CA41-1483-419B-BA8B-4D3560309754}"/>
              </a:ext>
            </a:extLst>
          </p:cNvPr>
          <p:cNvSpPr txBox="1">
            <a:spLocks/>
          </p:cNvSpPr>
          <p:nvPr/>
        </p:nvSpPr>
        <p:spPr>
          <a:xfrm>
            <a:off x="2400407" y="2129842"/>
            <a:ext cx="793722" cy="1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Clustering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7DE79B89-7E2E-4E89-A7B3-B808946139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8411" y="2530873"/>
            <a:ext cx="1374116" cy="749518"/>
          </a:xfrm>
          <a:prstGeom prst="rect">
            <a:avLst/>
          </a:prstGeom>
        </p:spPr>
      </p:pic>
      <p:sp>
        <p:nvSpPr>
          <p:cNvPr id="93" name="Google Shape;336;p17">
            <a:extLst>
              <a:ext uri="{FF2B5EF4-FFF2-40B4-BE49-F238E27FC236}">
                <a16:creationId xmlns:a16="http://schemas.microsoft.com/office/drawing/2014/main" id="{56E5C557-F1DC-47A9-8F3A-06BB901C776C}"/>
              </a:ext>
            </a:extLst>
          </p:cNvPr>
          <p:cNvSpPr txBox="1">
            <a:spLocks/>
          </p:cNvSpPr>
          <p:nvPr/>
        </p:nvSpPr>
        <p:spPr>
          <a:xfrm>
            <a:off x="3926207" y="1057841"/>
            <a:ext cx="4871774" cy="46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Dimensionality Reduction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36194C7-FEDD-4857-8B44-87C62AFAA7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26207" y="1649793"/>
            <a:ext cx="4855408" cy="264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08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7200" y="11787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1E32363-519E-4650-A5E0-D691EE98EA9B}"/>
              </a:ext>
            </a:extLst>
          </p:cNvPr>
          <p:cNvSpPr/>
          <p:nvPr/>
        </p:nvSpPr>
        <p:spPr>
          <a:xfrm>
            <a:off x="876005" y="6737951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73AA7BD2-508F-48F8-9270-E2983A8F5C96}"/>
              </a:ext>
            </a:extLst>
          </p:cNvPr>
          <p:cNvSpPr/>
          <p:nvPr/>
        </p:nvSpPr>
        <p:spPr>
          <a:xfrm>
            <a:off x="817333" y="6726998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2DAB5C3-935D-4EA6-B4CF-2ED79AB51A3D}"/>
              </a:ext>
            </a:extLst>
          </p:cNvPr>
          <p:cNvCxnSpPr>
            <a:cxnSpLocks/>
          </p:cNvCxnSpPr>
          <p:nvPr/>
        </p:nvCxnSpPr>
        <p:spPr>
          <a:xfrm>
            <a:off x="2904759" y="6894838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EB12577-1B1B-410A-BCD1-3BCA5BC10EDD}"/>
              </a:ext>
            </a:extLst>
          </p:cNvPr>
          <p:cNvSpPr txBox="1"/>
          <p:nvPr/>
        </p:nvSpPr>
        <p:spPr>
          <a:xfrm>
            <a:off x="969120" y="6740950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2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DA77C173-488F-45A8-A2DF-8C96A475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54" y="727696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vector of a pear fruit 5862480 Vector Art at Vecteezy">
            <a:extLst>
              <a:ext uri="{FF2B5EF4-FFF2-40B4-BE49-F238E27FC236}">
                <a16:creationId xmlns:a16="http://schemas.microsoft.com/office/drawing/2014/main" id="{8DFA4702-66CE-4705-AB70-30C8AD6A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85" y="723136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" descr="Red Apple PNG Image">
            <a:extLst>
              <a:ext uri="{FF2B5EF4-FFF2-40B4-BE49-F238E27FC236}">
                <a16:creationId xmlns:a16="http://schemas.microsoft.com/office/drawing/2014/main" id="{0AFFB933-43C6-48A4-8D73-94EF5302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1" y="918587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4" descr="Red Apple PNG Image">
            <a:extLst>
              <a:ext uri="{FF2B5EF4-FFF2-40B4-BE49-F238E27FC236}">
                <a16:creationId xmlns:a16="http://schemas.microsoft.com/office/drawing/2014/main" id="{F134273B-C023-4E84-89CE-DC9EAC4E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18" y="7973313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Green Apple's PNG Image">
            <a:extLst>
              <a:ext uri="{FF2B5EF4-FFF2-40B4-BE49-F238E27FC236}">
                <a16:creationId xmlns:a16="http://schemas.microsoft.com/office/drawing/2014/main" id="{B06C9489-85A1-4EBA-9119-A1CF2893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81" y="943223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0" descr="Pear PNG Image">
            <a:extLst>
              <a:ext uri="{FF2B5EF4-FFF2-40B4-BE49-F238E27FC236}">
                <a16:creationId xmlns:a16="http://schemas.microsoft.com/office/drawing/2014/main" id="{5AA1B633-5B76-4D4F-99E0-14ABFE7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05" y="8807247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Google Shape;1809;p36">
            <a:extLst>
              <a:ext uri="{FF2B5EF4-FFF2-40B4-BE49-F238E27FC236}">
                <a16:creationId xmlns:a16="http://schemas.microsoft.com/office/drawing/2014/main" id="{BA04D11E-2969-420E-9A65-C41F564FC2BA}"/>
              </a:ext>
            </a:extLst>
          </p:cNvPr>
          <p:cNvSpPr/>
          <p:nvPr/>
        </p:nvSpPr>
        <p:spPr>
          <a:xfrm>
            <a:off x="2960935" y="684552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809;p36">
            <a:extLst>
              <a:ext uri="{FF2B5EF4-FFF2-40B4-BE49-F238E27FC236}">
                <a16:creationId xmlns:a16="http://schemas.microsoft.com/office/drawing/2014/main" id="{3F8E953B-B1F0-4194-B3CC-227E2D3ECC19}"/>
              </a:ext>
            </a:extLst>
          </p:cNvPr>
          <p:cNvSpPr/>
          <p:nvPr/>
        </p:nvSpPr>
        <p:spPr>
          <a:xfrm>
            <a:off x="3160503" y="6845521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809;p36">
            <a:extLst>
              <a:ext uri="{FF2B5EF4-FFF2-40B4-BE49-F238E27FC236}">
                <a16:creationId xmlns:a16="http://schemas.microsoft.com/office/drawing/2014/main" id="{913CF8CE-50CD-494D-955C-7C8E74840A05}"/>
              </a:ext>
            </a:extLst>
          </p:cNvPr>
          <p:cNvSpPr/>
          <p:nvPr/>
        </p:nvSpPr>
        <p:spPr>
          <a:xfrm>
            <a:off x="3360071" y="6845173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Pear Fruits Red PNG Image">
            <a:extLst>
              <a:ext uri="{FF2B5EF4-FFF2-40B4-BE49-F238E27FC236}">
                <a16:creationId xmlns:a16="http://schemas.microsoft.com/office/drawing/2014/main" id="{53302D1A-AE3F-4128-8B94-7A8D63D7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42" y="8443484"/>
            <a:ext cx="541579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ar Fruit Green PNG Image">
            <a:extLst>
              <a:ext uri="{FF2B5EF4-FFF2-40B4-BE49-F238E27FC236}">
                <a16:creationId xmlns:a16="http://schemas.microsoft.com/office/drawing/2014/main" id="{4F82EEFF-6FC1-47FA-B8A6-DB4A246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07" y="8130004"/>
            <a:ext cx="472335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6A7CEE1-71BA-4230-82D9-EC39E508CA78}"/>
              </a:ext>
            </a:extLst>
          </p:cNvPr>
          <p:cNvCxnSpPr>
            <a:cxnSpLocks/>
          </p:cNvCxnSpPr>
          <p:nvPr/>
        </p:nvCxnSpPr>
        <p:spPr>
          <a:xfrm>
            <a:off x="4973364" y="9153972"/>
            <a:ext cx="0" cy="6496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Big Green Apple PNG Image">
            <a:extLst>
              <a:ext uri="{FF2B5EF4-FFF2-40B4-BE49-F238E27FC236}">
                <a16:creationId xmlns:a16="http://schemas.microsoft.com/office/drawing/2014/main" id="{0686B550-701E-45AA-BC9E-9877491F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58" y="9685584"/>
            <a:ext cx="1059789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reen Apple PNG Image">
            <a:extLst>
              <a:ext uri="{FF2B5EF4-FFF2-40B4-BE49-F238E27FC236}">
                <a16:creationId xmlns:a16="http://schemas.microsoft.com/office/drawing/2014/main" id="{CE3BD312-5D4A-4EE7-BDDB-C32B18A4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5" y="7217190"/>
            <a:ext cx="727323" cy="8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F1C4DCCF-2141-4F12-8754-2EA3C64AB8F9}"/>
              </a:ext>
            </a:extLst>
          </p:cNvPr>
          <p:cNvSpPr/>
          <p:nvPr/>
        </p:nvSpPr>
        <p:spPr>
          <a:xfrm>
            <a:off x="3212880" y="6316321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AB6E12E-5E39-4E45-9DCF-C16826E0FBAB}"/>
              </a:ext>
            </a:extLst>
          </p:cNvPr>
          <p:cNvSpPr/>
          <p:nvPr/>
        </p:nvSpPr>
        <p:spPr>
          <a:xfrm>
            <a:off x="3435130" y="6581143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B04AB5-2D58-4FE6-834E-D25B71E4F648}"/>
              </a:ext>
            </a:extLst>
          </p:cNvPr>
          <p:cNvCxnSpPr>
            <a:cxnSpLocks/>
          </p:cNvCxnSpPr>
          <p:nvPr/>
        </p:nvCxnSpPr>
        <p:spPr>
          <a:xfrm>
            <a:off x="5445525" y="9137855"/>
            <a:ext cx="0" cy="294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7F6629D-7A8B-483E-AF52-FA90D20A1648}"/>
              </a:ext>
            </a:extLst>
          </p:cNvPr>
          <p:cNvSpPr/>
          <p:nvPr/>
        </p:nvSpPr>
        <p:spPr>
          <a:xfrm>
            <a:off x="3025555" y="6087759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oogle Shape;1789;p36">
            <a:extLst>
              <a:ext uri="{FF2B5EF4-FFF2-40B4-BE49-F238E27FC236}">
                <a16:creationId xmlns:a16="http://schemas.microsoft.com/office/drawing/2014/main" id="{DD0FA92E-A977-4ED3-AD23-9D84558020AE}"/>
              </a:ext>
            </a:extLst>
          </p:cNvPr>
          <p:cNvGrpSpPr/>
          <p:nvPr/>
        </p:nvGrpSpPr>
        <p:grpSpPr>
          <a:xfrm>
            <a:off x="4440115" y="7199497"/>
            <a:ext cx="1801150" cy="2462165"/>
            <a:chOff x="3346589" y="1035541"/>
            <a:chExt cx="2633207" cy="3755150"/>
          </a:xfrm>
        </p:grpSpPr>
        <p:grpSp>
          <p:nvGrpSpPr>
            <p:cNvPr id="147" name="Google Shape;1790;p36">
              <a:extLst>
                <a:ext uri="{FF2B5EF4-FFF2-40B4-BE49-F238E27FC236}">
                  <a16:creationId xmlns:a16="http://schemas.microsoft.com/office/drawing/2014/main" id="{069152FD-13AC-44BE-96A3-1305664144A9}"/>
                </a:ext>
              </a:extLst>
            </p:cNvPr>
            <p:cNvGrpSpPr/>
            <p:nvPr/>
          </p:nvGrpSpPr>
          <p:grpSpPr>
            <a:xfrm>
              <a:off x="3346589" y="1035541"/>
              <a:ext cx="2633207" cy="3755150"/>
              <a:chOff x="3409938" y="1035450"/>
              <a:chExt cx="2497115" cy="3561071"/>
            </a:xfrm>
          </p:grpSpPr>
          <p:sp>
            <p:nvSpPr>
              <p:cNvPr id="150" name="Google Shape;1791;p36">
                <a:extLst>
                  <a:ext uri="{FF2B5EF4-FFF2-40B4-BE49-F238E27FC236}">
                    <a16:creationId xmlns:a16="http://schemas.microsoft.com/office/drawing/2014/main" id="{5AC239CF-52D9-4CC1-87B5-8AA5C1A8EB89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92;p36">
                <a:extLst>
                  <a:ext uri="{FF2B5EF4-FFF2-40B4-BE49-F238E27FC236}">
                    <a16:creationId xmlns:a16="http://schemas.microsoft.com/office/drawing/2014/main" id="{95850DA6-308C-431D-8F71-DD64436C4D65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793;p36">
                <a:extLst>
                  <a:ext uri="{FF2B5EF4-FFF2-40B4-BE49-F238E27FC236}">
                    <a16:creationId xmlns:a16="http://schemas.microsoft.com/office/drawing/2014/main" id="{85986B00-AA8A-489C-9E70-AF8209174E0F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95;p36">
                <a:extLst>
                  <a:ext uri="{FF2B5EF4-FFF2-40B4-BE49-F238E27FC236}">
                    <a16:creationId xmlns:a16="http://schemas.microsoft.com/office/drawing/2014/main" id="{1CEF4A56-F12E-46FA-9F0B-2E2442239187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743621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796;p36">
                <a:extLst>
                  <a:ext uri="{FF2B5EF4-FFF2-40B4-BE49-F238E27FC236}">
                    <a16:creationId xmlns:a16="http://schemas.microsoft.com/office/drawing/2014/main" id="{3F3B9DB3-2BEE-47A2-BF66-28F85CCB3057}"/>
                  </a:ext>
                </a:extLst>
              </p:cNvPr>
              <p:cNvSpPr/>
              <p:nvPr/>
            </p:nvSpPr>
            <p:spPr>
              <a:xfrm>
                <a:off x="5048529" y="3803082"/>
                <a:ext cx="858524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797;p36">
                <a:extLst>
                  <a:ext uri="{FF2B5EF4-FFF2-40B4-BE49-F238E27FC236}">
                    <a16:creationId xmlns:a16="http://schemas.microsoft.com/office/drawing/2014/main" id="{81362173-AEAA-498C-B510-059AE1D5CB38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798;p36">
                <a:extLst>
                  <a:ext uri="{FF2B5EF4-FFF2-40B4-BE49-F238E27FC236}">
                    <a16:creationId xmlns:a16="http://schemas.microsoft.com/office/drawing/2014/main" id="{22DA0B55-04D6-4D10-976C-CEE956CA3079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799;p36">
                <a:extLst>
                  <a:ext uri="{FF2B5EF4-FFF2-40B4-BE49-F238E27FC236}">
                    <a16:creationId xmlns:a16="http://schemas.microsoft.com/office/drawing/2014/main" id="{643C6D45-7480-46E1-837B-94315F079AF6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800;p36">
                <a:extLst>
                  <a:ext uri="{FF2B5EF4-FFF2-40B4-BE49-F238E27FC236}">
                    <a16:creationId xmlns:a16="http://schemas.microsoft.com/office/drawing/2014/main" id="{5E428D46-D20F-4FDF-A3E9-C48A181ECBA3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801;p36">
                <a:extLst>
                  <a:ext uri="{FF2B5EF4-FFF2-40B4-BE49-F238E27FC236}">
                    <a16:creationId xmlns:a16="http://schemas.microsoft.com/office/drawing/2014/main" id="{183ED2DC-C5F9-4B0E-AA48-549CCA58A864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802;p36">
                <a:extLst>
                  <a:ext uri="{FF2B5EF4-FFF2-40B4-BE49-F238E27FC236}">
                    <a16:creationId xmlns:a16="http://schemas.microsoft.com/office/drawing/2014/main" id="{FC6B9C45-8D80-47CE-8310-2E4BB32C91B3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803;p36">
                <a:extLst>
                  <a:ext uri="{FF2B5EF4-FFF2-40B4-BE49-F238E27FC236}">
                    <a16:creationId xmlns:a16="http://schemas.microsoft.com/office/drawing/2014/main" id="{9974952D-1011-4599-B54F-B9AABCBBDCB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804;p36">
                <a:extLst>
                  <a:ext uri="{FF2B5EF4-FFF2-40B4-BE49-F238E27FC236}">
                    <a16:creationId xmlns:a16="http://schemas.microsoft.com/office/drawing/2014/main" id="{E7E1F28C-9FC7-4972-BEC2-C74FC75CDBEF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805;p36">
                <a:extLst>
                  <a:ext uri="{FF2B5EF4-FFF2-40B4-BE49-F238E27FC236}">
                    <a16:creationId xmlns:a16="http://schemas.microsoft.com/office/drawing/2014/main" id="{2F9CA2C6-9955-4522-B480-6C566FA17CA0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806;p36">
                <a:extLst>
                  <a:ext uri="{FF2B5EF4-FFF2-40B4-BE49-F238E27FC236}">
                    <a16:creationId xmlns:a16="http://schemas.microsoft.com/office/drawing/2014/main" id="{4CA67F46-609D-4513-9CAA-2F93489DFC34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807;p36">
                <a:extLst>
                  <a:ext uri="{FF2B5EF4-FFF2-40B4-BE49-F238E27FC236}">
                    <a16:creationId xmlns:a16="http://schemas.microsoft.com/office/drawing/2014/main" id="{AE8EA9F9-4F98-4399-9473-F3992A0F41E0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808;p36">
                <a:extLst>
                  <a:ext uri="{FF2B5EF4-FFF2-40B4-BE49-F238E27FC236}">
                    <a16:creationId xmlns:a16="http://schemas.microsoft.com/office/drawing/2014/main" id="{6E4ADA53-0A8B-474D-B6DD-7DCE8539BDA3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809;p36">
                <a:extLst>
                  <a:ext uri="{FF2B5EF4-FFF2-40B4-BE49-F238E27FC236}">
                    <a16:creationId xmlns:a16="http://schemas.microsoft.com/office/drawing/2014/main" id="{A61CFC79-2F98-47B1-A9FA-3CEA141B525F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810;p36">
                <a:extLst>
                  <a:ext uri="{FF2B5EF4-FFF2-40B4-BE49-F238E27FC236}">
                    <a16:creationId xmlns:a16="http://schemas.microsoft.com/office/drawing/2014/main" id="{9341047A-D6A1-40F4-969A-4B1E661814E5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812;p36">
                <a:extLst>
                  <a:ext uri="{FF2B5EF4-FFF2-40B4-BE49-F238E27FC236}">
                    <a16:creationId xmlns:a16="http://schemas.microsoft.com/office/drawing/2014/main" id="{E4658B0C-9D1D-40CA-AF7B-447B715C5ABA}"/>
                  </a:ext>
                </a:extLst>
              </p:cNvPr>
              <p:cNvSpPr/>
              <p:nvPr/>
            </p:nvSpPr>
            <p:spPr>
              <a:xfrm>
                <a:off x="5542510" y="4454475"/>
                <a:ext cx="142655" cy="14204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813;p36">
                <a:extLst>
                  <a:ext uri="{FF2B5EF4-FFF2-40B4-BE49-F238E27FC236}">
                    <a16:creationId xmlns:a16="http://schemas.microsoft.com/office/drawing/2014/main" id="{51AB3843-DE27-4537-A145-70205FA84FBB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814;p36">
                <a:extLst>
                  <a:ext uri="{FF2B5EF4-FFF2-40B4-BE49-F238E27FC236}">
                    <a16:creationId xmlns:a16="http://schemas.microsoft.com/office/drawing/2014/main" id="{E6B37905-30D4-4E75-B525-305CD5FB917B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815;p36">
                <a:extLst>
                  <a:ext uri="{FF2B5EF4-FFF2-40B4-BE49-F238E27FC236}">
                    <a16:creationId xmlns:a16="http://schemas.microsoft.com/office/drawing/2014/main" id="{ACD2B67A-F169-48FD-80D0-24311C09B20B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816;p36">
                <a:extLst>
                  <a:ext uri="{FF2B5EF4-FFF2-40B4-BE49-F238E27FC236}">
                    <a16:creationId xmlns:a16="http://schemas.microsoft.com/office/drawing/2014/main" id="{59AB8469-1D47-40E0-880C-3CC0A0C762D5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817;p36">
                <a:extLst>
                  <a:ext uri="{FF2B5EF4-FFF2-40B4-BE49-F238E27FC236}">
                    <a16:creationId xmlns:a16="http://schemas.microsoft.com/office/drawing/2014/main" id="{A3C839E7-01BB-4D03-B37E-72F6E1ACBA60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818;p36">
                <a:extLst>
                  <a:ext uri="{FF2B5EF4-FFF2-40B4-BE49-F238E27FC236}">
                    <a16:creationId xmlns:a16="http://schemas.microsoft.com/office/drawing/2014/main" id="{364DD113-AF24-4124-9515-84DAA5BC248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819;p36">
                <a:extLst>
                  <a:ext uri="{FF2B5EF4-FFF2-40B4-BE49-F238E27FC236}">
                    <a16:creationId xmlns:a16="http://schemas.microsoft.com/office/drawing/2014/main" id="{12E4668F-1D8D-4977-B6E3-8B01B2A9274D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820;p36">
                <a:extLst>
                  <a:ext uri="{FF2B5EF4-FFF2-40B4-BE49-F238E27FC236}">
                    <a16:creationId xmlns:a16="http://schemas.microsoft.com/office/drawing/2014/main" id="{91D19441-8C51-49FD-933B-21C6E335FBFD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821;p36">
                <a:extLst>
                  <a:ext uri="{FF2B5EF4-FFF2-40B4-BE49-F238E27FC236}">
                    <a16:creationId xmlns:a16="http://schemas.microsoft.com/office/drawing/2014/main" id="{73AF8B4B-C965-4487-8D53-44683294B4CE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822;p36">
                <a:extLst>
                  <a:ext uri="{FF2B5EF4-FFF2-40B4-BE49-F238E27FC236}">
                    <a16:creationId xmlns:a16="http://schemas.microsoft.com/office/drawing/2014/main" id="{858B2AE1-C957-473B-8A8C-0BD024896955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23;p36">
                <a:extLst>
                  <a:ext uri="{FF2B5EF4-FFF2-40B4-BE49-F238E27FC236}">
                    <a16:creationId xmlns:a16="http://schemas.microsoft.com/office/drawing/2014/main" id="{DE8D3D22-E8C0-43B3-AE80-400F9D91ED90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24;p36">
                <a:extLst>
                  <a:ext uri="{FF2B5EF4-FFF2-40B4-BE49-F238E27FC236}">
                    <a16:creationId xmlns:a16="http://schemas.microsoft.com/office/drawing/2014/main" id="{52015925-0376-4439-968A-5180B9DC07DE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5;p36">
                <a:extLst>
                  <a:ext uri="{FF2B5EF4-FFF2-40B4-BE49-F238E27FC236}">
                    <a16:creationId xmlns:a16="http://schemas.microsoft.com/office/drawing/2014/main" id="{1D2DC1F1-6158-4688-BFBC-8C71976D62A6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826;p36">
              <a:extLst>
                <a:ext uri="{FF2B5EF4-FFF2-40B4-BE49-F238E27FC236}">
                  <a16:creationId xmlns:a16="http://schemas.microsoft.com/office/drawing/2014/main" id="{857DAB94-E0D8-4D36-B040-B00555DA4F49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27;p36">
              <a:extLst>
                <a:ext uri="{FF2B5EF4-FFF2-40B4-BE49-F238E27FC236}">
                  <a16:creationId xmlns:a16="http://schemas.microsoft.com/office/drawing/2014/main" id="{E240CDB1-DE4A-4E4F-8F75-DF805EEBD818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26649-F383-49C7-88C4-FFF3FAC31BEA}"/>
              </a:ext>
            </a:extLst>
          </p:cNvPr>
          <p:cNvCxnSpPr>
            <a:cxnSpLocks/>
          </p:cNvCxnSpPr>
          <p:nvPr/>
        </p:nvCxnSpPr>
        <p:spPr>
          <a:xfrm>
            <a:off x="5418495" y="9448356"/>
            <a:ext cx="6112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FFF100-BE43-40E1-A747-29E55D7C0F27}"/>
              </a:ext>
            </a:extLst>
          </p:cNvPr>
          <p:cNvSpPr/>
          <p:nvPr/>
        </p:nvSpPr>
        <p:spPr>
          <a:xfrm>
            <a:off x="4604524" y="10013184"/>
            <a:ext cx="1331512" cy="47713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Light Condensed" panose="020B0502040204020203" pitchFamily="34" charset="0"/>
              </a:rPr>
              <a:t>K =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B50243-DD82-4598-90F2-BB5DE77A8D5C}"/>
              </a:ext>
            </a:extLst>
          </p:cNvPr>
          <p:cNvSpPr/>
          <p:nvPr/>
        </p:nvSpPr>
        <p:spPr>
          <a:xfrm>
            <a:off x="5986294" y="9402673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DAF876-89FE-4EE0-93CC-72724F679411}"/>
              </a:ext>
            </a:extLst>
          </p:cNvPr>
          <p:cNvCxnSpPr>
            <a:cxnSpLocks/>
          </p:cNvCxnSpPr>
          <p:nvPr/>
        </p:nvCxnSpPr>
        <p:spPr>
          <a:xfrm>
            <a:off x="4959722" y="9770279"/>
            <a:ext cx="107004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6020921-16D8-4A8D-AB49-A326555A0269}"/>
              </a:ext>
            </a:extLst>
          </p:cNvPr>
          <p:cNvSpPr/>
          <p:nvPr/>
        </p:nvSpPr>
        <p:spPr>
          <a:xfrm>
            <a:off x="6080597" y="9185878"/>
            <a:ext cx="526847" cy="171560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4D2793-3C68-416B-A05E-A6319C0B7ED4}"/>
              </a:ext>
            </a:extLst>
          </p:cNvPr>
          <p:cNvSpPr/>
          <p:nvPr/>
        </p:nvSpPr>
        <p:spPr>
          <a:xfrm>
            <a:off x="5983330" y="9724151"/>
            <a:ext cx="97267" cy="97756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FBCC665-4C04-4EB2-9D30-DAC1A4114F55}"/>
              </a:ext>
            </a:extLst>
          </p:cNvPr>
          <p:cNvSpPr/>
          <p:nvPr/>
        </p:nvSpPr>
        <p:spPr>
          <a:xfrm>
            <a:off x="6080598" y="9361027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2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EFB1C24-B7FB-447C-8BD0-15A7659456EA}"/>
              </a:ext>
            </a:extLst>
          </p:cNvPr>
          <p:cNvSpPr/>
          <p:nvPr/>
        </p:nvSpPr>
        <p:spPr>
          <a:xfrm>
            <a:off x="6080597" y="9527665"/>
            <a:ext cx="526846" cy="161219"/>
          </a:xfrm>
          <a:prstGeom prst="roundRect">
            <a:avLst/>
          </a:prstGeom>
          <a:solidFill>
            <a:srgbClr val="67C6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3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00BB99F-FA61-453A-A66F-3737E8A3AFE9}"/>
              </a:ext>
            </a:extLst>
          </p:cNvPr>
          <p:cNvSpPr/>
          <p:nvPr/>
        </p:nvSpPr>
        <p:spPr>
          <a:xfrm>
            <a:off x="6080597" y="9689670"/>
            <a:ext cx="526846" cy="161219"/>
          </a:xfrm>
          <a:prstGeom prst="roundRect">
            <a:avLst/>
          </a:prstGeom>
          <a:solidFill>
            <a:srgbClr val="E4EA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Fruit 4</a:t>
            </a:r>
          </a:p>
        </p:txBody>
      </p:sp>
      <p:pic>
        <p:nvPicPr>
          <p:cNvPr id="85" name="Picture 12" descr="Red Apple PNG Image">
            <a:extLst>
              <a:ext uri="{FF2B5EF4-FFF2-40B4-BE49-F238E27FC236}">
                <a16:creationId xmlns:a16="http://schemas.microsoft.com/office/drawing/2014/main" id="{C9657B92-4236-4E0E-9562-A5F2BAAB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110" y="1830455"/>
            <a:ext cx="1166512" cy="1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Big Green Apple PNG Image">
            <a:extLst>
              <a:ext uri="{FF2B5EF4-FFF2-40B4-BE49-F238E27FC236}">
                <a16:creationId xmlns:a16="http://schemas.microsoft.com/office/drawing/2014/main" id="{1C9CBDF6-3A08-4531-852A-FFB133B5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22" y="1858078"/>
            <a:ext cx="2513238" cy="16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Pear Fruit Green PNG Image">
            <a:extLst>
              <a:ext uri="{FF2B5EF4-FFF2-40B4-BE49-F238E27FC236}">
                <a16:creationId xmlns:a16="http://schemas.microsoft.com/office/drawing/2014/main" id="{287BC69A-2FA2-44D7-B323-8122D6F7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262" y="1389636"/>
            <a:ext cx="1381056" cy="21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Pear Fruits Red PNG Image">
            <a:extLst>
              <a:ext uri="{FF2B5EF4-FFF2-40B4-BE49-F238E27FC236}">
                <a16:creationId xmlns:a16="http://schemas.microsoft.com/office/drawing/2014/main" id="{B952B58D-0D97-488E-A04E-EFBF071F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19" y="1519623"/>
            <a:ext cx="1294194" cy="19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336;p17">
            <a:extLst>
              <a:ext uri="{FF2B5EF4-FFF2-40B4-BE49-F238E27FC236}">
                <a16:creationId xmlns:a16="http://schemas.microsoft.com/office/drawing/2014/main" id="{EBCDA56C-E0A7-46AA-98A1-6A4828125660}"/>
              </a:ext>
            </a:extLst>
          </p:cNvPr>
          <p:cNvSpPr txBox="1">
            <a:spLocks/>
          </p:cNvSpPr>
          <p:nvPr/>
        </p:nvSpPr>
        <p:spPr>
          <a:xfrm>
            <a:off x="1082191" y="695798"/>
            <a:ext cx="596101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aim</a:t>
            </a:r>
          </a:p>
        </p:txBody>
      </p:sp>
      <p:sp>
        <p:nvSpPr>
          <p:cNvPr id="80" name="Google Shape;336;p17">
            <a:extLst>
              <a:ext uri="{FF2B5EF4-FFF2-40B4-BE49-F238E27FC236}">
                <a16:creationId xmlns:a16="http://schemas.microsoft.com/office/drawing/2014/main" id="{699024A9-6D94-4700-A9FC-ECE28F69A616}"/>
              </a:ext>
            </a:extLst>
          </p:cNvPr>
          <p:cNvSpPr txBox="1">
            <a:spLocks/>
          </p:cNvSpPr>
          <p:nvPr/>
        </p:nvSpPr>
        <p:spPr>
          <a:xfrm>
            <a:off x="640314" y="2133687"/>
            <a:ext cx="1143015" cy="1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Hidden Patterns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517B46-99B9-4593-9278-AB194325BD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091" y="2530873"/>
            <a:ext cx="1395976" cy="752692"/>
          </a:xfrm>
          <a:prstGeom prst="rect">
            <a:avLst/>
          </a:prstGeom>
        </p:spPr>
      </p:pic>
      <p:sp>
        <p:nvSpPr>
          <p:cNvPr id="89" name="Google Shape;336;p17">
            <a:extLst>
              <a:ext uri="{FF2B5EF4-FFF2-40B4-BE49-F238E27FC236}">
                <a16:creationId xmlns:a16="http://schemas.microsoft.com/office/drawing/2014/main" id="{1A74CA41-1483-419B-BA8B-4D3560309754}"/>
              </a:ext>
            </a:extLst>
          </p:cNvPr>
          <p:cNvSpPr txBox="1">
            <a:spLocks/>
          </p:cNvSpPr>
          <p:nvPr/>
        </p:nvSpPr>
        <p:spPr>
          <a:xfrm>
            <a:off x="2400407" y="2129842"/>
            <a:ext cx="793722" cy="1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Clustering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7DE79B89-7E2E-4E89-A7B3-B808946139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8411" y="2530873"/>
            <a:ext cx="1374116" cy="749518"/>
          </a:xfrm>
          <a:prstGeom prst="rect">
            <a:avLst/>
          </a:prstGeom>
        </p:spPr>
      </p:pic>
      <p:sp>
        <p:nvSpPr>
          <p:cNvPr id="93" name="Google Shape;336;p17">
            <a:extLst>
              <a:ext uri="{FF2B5EF4-FFF2-40B4-BE49-F238E27FC236}">
                <a16:creationId xmlns:a16="http://schemas.microsoft.com/office/drawing/2014/main" id="{56E5C557-F1DC-47A9-8F3A-06BB901C776C}"/>
              </a:ext>
            </a:extLst>
          </p:cNvPr>
          <p:cNvSpPr txBox="1">
            <a:spLocks/>
          </p:cNvSpPr>
          <p:nvPr/>
        </p:nvSpPr>
        <p:spPr>
          <a:xfrm>
            <a:off x="3926207" y="1057841"/>
            <a:ext cx="4871774" cy="46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Dimensionality Reduction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36194C7-FEDD-4857-8B44-87C62AFAA7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26207" y="1649793"/>
            <a:ext cx="4855408" cy="2648402"/>
          </a:xfrm>
          <a:prstGeom prst="rect">
            <a:avLst/>
          </a:prstGeom>
        </p:spPr>
      </p:pic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82776A8-382A-489A-99E4-83FA7DD76170}"/>
              </a:ext>
            </a:extLst>
          </p:cNvPr>
          <p:cNvSpPr/>
          <p:nvPr/>
        </p:nvSpPr>
        <p:spPr>
          <a:xfrm>
            <a:off x="1131488" y="5821890"/>
            <a:ext cx="6874445" cy="2923306"/>
          </a:xfrm>
          <a:prstGeom prst="roundRect">
            <a:avLst>
              <a:gd name="adj" fmla="val 474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4E40188C-5671-4F10-AE92-27472B564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336119"/>
              </p:ext>
            </p:extLst>
          </p:nvPr>
        </p:nvGraphicFramePr>
        <p:xfrm>
          <a:off x="1240455" y="5911689"/>
          <a:ext cx="6663090" cy="2745499"/>
        </p:xfrm>
        <a:graphic>
          <a:graphicData uri="http://schemas.openxmlformats.org/drawingml/2006/table">
            <a:tbl>
              <a:tblPr/>
              <a:tblGrid>
                <a:gridCol w="1186981">
                  <a:extLst>
                    <a:ext uri="{9D8B030D-6E8A-4147-A177-3AD203B41FA5}">
                      <a16:colId xmlns:a16="http://schemas.microsoft.com/office/drawing/2014/main" val="1216693772"/>
                    </a:ext>
                  </a:extLst>
                </a:gridCol>
                <a:gridCol w="2736622">
                  <a:extLst>
                    <a:ext uri="{9D8B030D-6E8A-4147-A177-3AD203B41FA5}">
                      <a16:colId xmlns:a16="http://schemas.microsoft.com/office/drawing/2014/main" val="1982346044"/>
                    </a:ext>
                  </a:extLst>
                </a:gridCol>
                <a:gridCol w="2739487">
                  <a:extLst>
                    <a:ext uri="{9D8B030D-6E8A-4147-A177-3AD203B41FA5}">
                      <a16:colId xmlns:a16="http://schemas.microsoft.com/office/drawing/2014/main" val="2358440464"/>
                    </a:ext>
                  </a:extLst>
                </a:gridCol>
              </a:tblGrid>
              <a:tr h="3651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Đặc</a:t>
                      </a:r>
                      <a:r>
                        <a:rPr lang="en-US" sz="14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điểm</a:t>
                      </a:r>
                      <a:endParaRPr lang="en-US" sz="14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Clustering (</a:t>
                      </a:r>
                      <a:r>
                        <a:rPr lang="en-US" sz="1400" b="0" dirty="0" err="1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Gom</a:t>
                      </a:r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)</a:t>
                      </a: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Dimensionality Reduction (</a:t>
                      </a:r>
                      <a:r>
                        <a:rPr lang="en-US" sz="1400" b="0" dirty="0" err="1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Giảm</a:t>
                      </a:r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chiều</a:t>
                      </a:r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)</a:t>
                      </a:r>
                    </a:p>
                  </a:txBody>
                  <a:tcPr marL="0" marR="0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0736"/>
                  </a:ext>
                </a:extLst>
              </a:tr>
              <a:tr h="6063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Mục</a:t>
                      </a:r>
                      <a:r>
                        <a:rPr 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tiêu</a:t>
                      </a:r>
                      <a:endParaRPr lang="en-US" sz="1400" b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Tìm sự tương đồng giữa các điểm dữ liệu (Samples/Rows).</a:t>
                      </a: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Tìm sự phụ thuộc giữa các đặc trưng (Features/Columns).</a:t>
                      </a:r>
                    </a:p>
                  </a:txBody>
                  <a:tcPr marL="0" marR="0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165718"/>
                  </a:ext>
                </a:extLst>
              </a:tr>
              <a:tr h="59751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Hành</a:t>
                      </a:r>
                      <a:r>
                        <a:rPr 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động</a:t>
                      </a:r>
                      <a:endParaRPr lang="en-US" sz="1400" b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Chia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thành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các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con (clusters).</a:t>
                      </a: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Nén dữ liệu bằng cách loại bỏ bớt các đặc trưng dư thừa hoặc kết hợp chúng lại.</a:t>
                      </a:r>
                    </a:p>
                  </a:txBody>
                  <a:tcPr marL="0" marR="0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857674"/>
                  </a:ext>
                </a:extLst>
              </a:tr>
              <a:tr h="605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Kết</a:t>
                      </a:r>
                      <a:r>
                        <a:rPr 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quả</a:t>
                      </a:r>
                      <a:endParaRPr lang="en-US" sz="1400" b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Nhãn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mới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cho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từng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điểm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(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Ví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dụ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Khách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hàng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A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thuộc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VIP).</a:t>
                      </a: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Một bộ dữ liệu mới ít cột hơn nhưng vẫn giữ được thông tin gốc.</a:t>
                      </a:r>
                    </a:p>
                  </a:txBody>
                  <a:tcPr marL="0" marR="0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621076"/>
                  </a:ext>
                </a:extLst>
              </a:tr>
              <a:tr h="5713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Thuật</a:t>
                      </a:r>
                      <a:r>
                        <a:rPr 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toán</a:t>
                      </a:r>
                      <a:endParaRPr lang="en-US" sz="1400" b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K-Means, DBSCAN, Hierarchical Clustering.</a:t>
                      </a: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PCA (Principal Component </a:t>
                      </a:r>
                      <a:r>
                        <a:rPr lang="fr-FR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Analysis</a:t>
                      </a:r>
                      <a:r>
                        <a:rPr lang="fr-FR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), t-SNE, </a:t>
                      </a:r>
                      <a:r>
                        <a:rPr lang="fr-FR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Autoencoders</a:t>
                      </a:r>
                      <a:r>
                        <a:rPr lang="fr-FR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</a:t>
                      </a:r>
                    </a:p>
                  </a:txBody>
                  <a:tcPr marL="0" marR="0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51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413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15534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156920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152360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347811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226555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375898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254322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309948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152360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113776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113776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113741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313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90795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41456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141560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142723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192648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399917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353583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250036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311541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86960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398153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249128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73594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Google Shape;239;p16">
            <a:extLst>
              <a:ext uri="{FF2B5EF4-FFF2-40B4-BE49-F238E27FC236}">
                <a16:creationId xmlns:a16="http://schemas.microsoft.com/office/drawing/2014/main" id="{85BB2D19-BAEE-4BE1-A483-443D87380E19}"/>
              </a:ext>
            </a:extLst>
          </p:cNvPr>
          <p:cNvSpPr txBox="1"/>
          <p:nvPr/>
        </p:nvSpPr>
        <p:spPr>
          <a:xfrm>
            <a:off x="227327" y="-661929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1162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18364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99" name="Google Shape;299;p16"/>
          <p:cNvGrpSpPr/>
          <p:nvPr/>
        </p:nvGrpSpPr>
        <p:grpSpPr>
          <a:xfrm>
            <a:off x="457200" y="117875"/>
            <a:ext cx="2782876" cy="596100"/>
            <a:chOff x="6033350" y="1109875"/>
            <a:chExt cx="2534686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586836" y="1242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 learning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42938" cy="596100"/>
            </a:xfrm>
            <a:prstGeom prst="ellipse">
              <a:avLst/>
            </a:prstGeom>
            <a:solidFill>
              <a:srgbClr val="EA4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Google Shape;336;p17">
            <a:extLst>
              <a:ext uri="{FF2B5EF4-FFF2-40B4-BE49-F238E27FC236}">
                <a16:creationId xmlns:a16="http://schemas.microsoft.com/office/drawing/2014/main" id="{699024A9-6D94-4700-A9FC-ECE28F69A616}"/>
              </a:ext>
            </a:extLst>
          </p:cNvPr>
          <p:cNvSpPr txBox="1">
            <a:spLocks/>
          </p:cNvSpPr>
          <p:nvPr/>
        </p:nvSpPr>
        <p:spPr>
          <a:xfrm>
            <a:off x="-3880886" y="2133687"/>
            <a:ext cx="1143015" cy="1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Hidden Patterns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517B46-99B9-4593-9278-AB194325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2109" y="2530873"/>
            <a:ext cx="1395976" cy="752692"/>
          </a:xfrm>
          <a:prstGeom prst="rect">
            <a:avLst/>
          </a:prstGeom>
        </p:spPr>
      </p:pic>
      <p:sp>
        <p:nvSpPr>
          <p:cNvPr id="89" name="Google Shape;336;p17">
            <a:extLst>
              <a:ext uri="{FF2B5EF4-FFF2-40B4-BE49-F238E27FC236}">
                <a16:creationId xmlns:a16="http://schemas.microsoft.com/office/drawing/2014/main" id="{1A74CA41-1483-419B-BA8B-4D3560309754}"/>
              </a:ext>
            </a:extLst>
          </p:cNvPr>
          <p:cNvSpPr txBox="1">
            <a:spLocks/>
          </p:cNvSpPr>
          <p:nvPr/>
        </p:nvSpPr>
        <p:spPr>
          <a:xfrm>
            <a:off x="-2120793" y="2129842"/>
            <a:ext cx="793722" cy="1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Clustering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7DE79B89-7E2E-4E89-A7B3-B808946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2789" y="2530873"/>
            <a:ext cx="1374116" cy="749518"/>
          </a:xfrm>
          <a:prstGeom prst="rect">
            <a:avLst/>
          </a:prstGeom>
        </p:spPr>
      </p:pic>
      <p:sp>
        <p:nvSpPr>
          <p:cNvPr id="93" name="Google Shape;336;p17">
            <a:extLst>
              <a:ext uri="{FF2B5EF4-FFF2-40B4-BE49-F238E27FC236}">
                <a16:creationId xmlns:a16="http://schemas.microsoft.com/office/drawing/2014/main" id="{56E5C557-F1DC-47A9-8F3A-06BB901C776C}"/>
              </a:ext>
            </a:extLst>
          </p:cNvPr>
          <p:cNvSpPr txBox="1">
            <a:spLocks/>
          </p:cNvSpPr>
          <p:nvPr/>
        </p:nvSpPr>
        <p:spPr>
          <a:xfrm>
            <a:off x="9971407" y="1057841"/>
            <a:ext cx="4871774" cy="46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Dimensionality Reduction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F8B7C4-5D14-4A68-B2E0-C9F5EE14A6C1}"/>
              </a:ext>
            </a:extLst>
          </p:cNvPr>
          <p:cNvSpPr/>
          <p:nvPr/>
        </p:nvSpPr>
        <p:spPr>
          <a:xfrm>
            <a:off x="1131488" y="1374889"/>
            <a:ext cx="6874445" cy="2923306"/>
          </a:xfrm>
          <a:prstGeom prst="roundRect">
            <a:avLst>
              <a:gd name="adj" fmla="val 474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36194C7-FEDD-4857-8B44-87C62AFAA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407" y="1649793"/>
            <a:ext cx="4855408" cy="264840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A76D4C-3A1F-4297-9F1F-F99F322C2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953810"/>
              </p:ext>
            </p:extLst>
          </p:nvPr>
        </p:nvGraphicFramePr>
        <p:xfrm>
          <a:off x="1240455" y="1464688"/>
          <a:ext cx="6663090" cy="2745499"/>
        </p:xfrm>
        <a:graphic>
          <a:graphicData uri="http://schemas.openxmlformats.org/drawingml/2006/table">
            <a:tbl>
              <a:tblPr/>
              <a:tblGrid>
                <a:gridCol w="1186981">
                  <a:extLst>
                    <a:ext uri="{9D8B030D-6E8A-4147-A177-3AD203B41FA5}">
                      <a16:colId xmlns:a16="http://schemas.microsoft.com/office/drawing/2014/main" val="1216693772"/>
                    </a:ext>
                  </a:extLst>
                </a:gridCol>
                <a:gridCol w="2736622">
                  <a:extLst>
                    <a:ext uri="{9D8B030D-6E8A-4147-A177-3AD203B41FA5}">
                      <a16:colId xmlns:a16="http://schemas.microsoft.com/office/drawing/2014/main" val="1982346044"/>
                    </a:ext>
                  </a:extLst>
                </a:gridCol>
                <a:gridCol w="2739487">
                  <a:extLst>
                    <a:ext uri="{9D8B030D-6E8A-4147-A177-3AD203B41FA5}">
                      <a16:colId xmlns:a16="http://schemas.microsoft.com/office/drawing/2014/main" val="2358440464"/>
                    </a:ext>
                  </a:extLst>
                </a:gridCol>
              </a:tblGrid>
              <a:tr h="3651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Đặc</a:t>
                      </a:r>
                      <a:r>
                        <a:rPr lang="en-US" sz="14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điểm</a:t>
                      </a:r>
                      <a:endParaRPr lang="en-US" sz="14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Clustering (</a:t>
                      </a:r>
                      <a:r>
                        <a:rPr lang="en-US" sz="1400" b="0" dirty="0" err="1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Gom</a:t>
                      </a:r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)</a:t>
                      </a: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Dimensionality Reduction (</a:t>
                      </a:r>
                      <a:r>
                        <a:rPr lang="en-US" sz="1400" b="0" dirty="0" err="1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Giảm</a:t>
                      </a:r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chiều</a:t>
                      </a:r>
                      <a:r>
                        <a:rPr lang="en-US" sz="1400" b="0" dirty="0">
                          <a:solidFill>
                            <a:schemeClr val="accent3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)</a:t>
                      </a:r>
                    </a:p>
                  </a:txBody>
                  <a:tcPr marL="0" marR="0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0736"/>
                  </a:ext>
                </a:extLst>
              </a:tr>
              <a:tr h="6063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Mục</a:t>
                      </a:r>
                      <a:r>
                        <a:rPr 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tiêu</a:t>
                      </a:r>
                      <a:endParaRPr lang="en-US" sz="1400" b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Tìm sự tương đồng giữa các điểm dữ liệu (Samples/Rows).</a:t>
                      </a: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Tìm sự phụ thuộc giữa các đặc trưng (Features/Columns).</a:t>
                      </a:r>
                    </a:p>
                  </a:txBody>
                  <a:tcPr marL="0" marR="0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165718"/>
                  </a:ext>
                </a:extLst>
              </a:tr>
              <a:tr h="59751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Hành</a:t>
                      </a:r>
                      <a:r>
                        <a:rPr 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động</a:t>
                      </a:r>
                      <a:endParaRPr lang="en-US" sz="1400" b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Chia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thành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các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con (clusters).</a:t>
                      </a: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Nén dữ liệu bằng cách loại bỏ bớt các đặc trưng dư thừa hoặc kết hợp chúng lại.</a:t>
                      </a:r>
                    </a:p>
                  </a:txBody>
                  <a:tcPr marL="0" marR="0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857674"/>
                  </a:ext>
                </a:extLst>
              </a:tr>
              <a:tr h="605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Kết</a:t>
                      </a:r>
                      <a:r>
                        <a:rPr 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quả</a:t>
                      </a:r>
                      <a:endParaRPr lang="en-US" sz="1400" b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Nhãn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mới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cho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từng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điểm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(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Ví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dụ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Khách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hàng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A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thuộc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VIP).</a:t>
                      </a: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Một bộ dữ liệu mới ít cột hơn nhưng vẫn giữ được thông tin gốc.</a:t>
                      </a:r>
                    </a:p>
                  </a:txBody>
                  <a:tcPr marL="0" marR="0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621076"/>
                  </a:ext>
                </a:extLst>
              </a:tr>
              <a:tr h="5713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Thuật</a:t>
                      </a:r>
                      <a:r>
                        <a:rPr 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toán</a:t>
                      </a:r>
                      <a:endParaRPr lang="en-US" sz="1400" b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K-Means, DBSCAN, Hierarchical Clustering.</a:t>
                      </a:r>
                    </a:p>
                  </a:txBody>
                  <a:tcPr marL="14146" marR="14146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PCA (Principal Component </a:t>
                      </a:r>
                      <a:r>
                        <a:rPr lang="fr-FR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Analysis</a:t>
                      </a:r>
                      <a:r>
                        <a:rPr lang="fr-FR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), t-SNE, </a:t>
                      </a:r>
                      <a:r>
                        <a:rPr lang="fr-FR" sz="14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Autoencoders</a:t>
                      </a:r>
                      <a:r>
                        <a:rPr lang="fr-FR" sz="14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</a:t>
                      </a:r>
                    </a:p>
                  </a:txBody>
                  <a:tcPr marL="0" marR="0" marT="9430" marB="943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51520"/>
                  </a:ext>
                </a:extLst>
              </a:tr>
            </a:tbl>
          </a:graphicData>
        </a:graphic>
      </p:graphicFrame>
      <p:sp>
        <p:nvSpPr>
          <p:cNvPr id="91" name="Google Shape;336;p17">
            <a:extLst>
              <a:ext uri="{FF2B5EF4-FFF2-40B4-BE49-F238E27FC236}">
                <a16:creationId xmlns:a16="http://schemas.microsoft.com/office/drawing/2014/main" id="{F88B1005-5752-473E-A88B-10EACB67496B}"/>
              </a:ext>
            </a:extLst>
          </p:cNvPr>
          <p:cNvSpPr txBox="1">
            <a:spLocks/>
          </p:cNvSpPr>
          <p:nvPr/>
        </p:nvSpPr>
        <p:spPr>
          <a:xfrm>
            <a:off x="1064882" y="713975"/>
            <a:ext cx="2533512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diffirent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bettwen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95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1143831" y="2273700"/>
            <a:ext cx="596100" cy="5961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1695470" y="2405850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Supervised learning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336;p17">
            <a:extLst>
              <a:ext uri="{FF2B5EF4-FFF2-40B4-BE49-F238E27FC236}">
                <a16:creationId xmlns:a16="http://schemas.microsoft.com/office/drawing/2014/main" id="{1B7588A0-7ABC-475D-AEE5-503B564BFBAA}"/>
              </a:ext>
            </a:extLst>
          </p:cNvPr>
          <p:cNvSpPr txBox="1">
            <a:spLocks/>
          </p:cNvSpPr>
          <p:nvPr/>
        </p:nvSpPr>
        <p:spPr>
          <a:xfrm>
            <a:off x="1695470" y="3529034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diffirent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betwen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Google Shape;336;p17">
            <a:extLst>
              <a:ext uri="{FF2B5EF4-FFF2-40B4-BE49-F238E27FC236}">
                <a16:creationId xmlns:a16="http://schemas.microsoft.com/office/drawing/2014/main" id="{61DD7952-A660-436E-BA2C-76443D402B6C}"/>
              </a:ext>
            </a:extLst>
          </p:cNvPr>
          <p:cNvSpPr txBox="1">
            <a:spLocks/>
          </p:cNvSpPr>
          <p:nvPr/>
        </p:nvSpPr>
        <p:spPr>
          <a:xfrm>
            <a:off x="1695470" y="3228270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Process to make</a:t>
            </a:r>
          </a:p>
        </p:txBody>
      </p:sp>
      <p:sp>
        <p:nvSpPr>
          <p:cNvPr id="13" name="Google Shape;336;p17">
            <a:extLst>
              <a:ext uri="{FF2B5EF4-FFF2-40B4-BE49-F238E27FC236}">
                <a16:creationId xmlns:a16="http://schemas.microsoft.com/office/drawing/2014/main" id="{57A45C67-4D14-4CA2-9732-6FE9E66A8E7D}"/>
              </a:ext>
            </a:extLst>
          </p:cNvPr>
          <p:cNvSpPr txBox="1">
            <a:spLocks/>
          </p:cNvSpPr>
          <p:nvPr/>
        </p:nvSpPr>
        <p:spPr>
          <a:xfrm>
            <a:off x="1695470" y="2927506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What is SL ?</a:t>
            </a:r>
          </a:p>
        </p:txBody>
      </p:sp>
      <p:sp>
        <p:nvSpPr>
          <p:cNvPr id="301" name="Google Shape;301;p16"/>
          <p:cNvSpPr txBox="1"/>
          <p:nvPr/>
        </p:nvSpPr>
        <p:spPr>
          <a:xfrm>
            <a:off x="5958154" y="2405849"/>
            <a:ext cx="2175194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Unsupervised learning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5350472" y="2273700"/>
            <a:ext cx="596101" cy="596100"/>
          </a:xfrm>
          <a:prstGeom prst="ellipse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35" name="Google Shape;336;p17">
            <a:extLst>
              <a:ext uri="{FF2B5EF4-FFF2-40B4-BE49-F238E27FC236}">
                <a16:creationId xmlns:a16="http://schemas.microsoft.com/office/drawing/2014/main" id="{EA11685C-DFC8-4139-93B3-6AB9777CEB68}"/>
              </a:ext>
            </a:extLst>
          </p:cNvPr>
          <p:cNvSpPr txBox="1">
            <a:spLocks/>
          </p:cNvSpPr>
          <p:nvPr/>
        </p:nvSpPr>
        <p:spPr>
          <a:xfrm>
            <a:off x="5985395" y="2927350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What is UL ?</a:t>
            </a:r>
          </a:p>
        </p:txBody>
      </p:sp>
      <p:sp>
        <p:nvSpPr>
          <p:cNvPr id="136" name="Google Shape;336;p17">
            <a:extLst>
              <a:ext uri="{FF2B5EF4-FFF2-40B4-BE49-F238E27FC236}">
                <a16:creationId xmlns:a16="http://schemas.microsoft.com/office/drawing/2014/main" id="{E92394F7-6571-4ACF-9330-1F5B13494180}"/>
              </a:ext>
            </a:extLst>
          </p:cNvPr>
          <p:cNvSpPr txBox="1">
            <a:spLocks/>
          </p:cNvSpPr>
          <p:nvPr/>
        </p:nvSpPr>
        <p:spPr>
          <a:xfrm>
            <a:off x="5983982" y="3244472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Aim</a:t>
            </a:r>
          </a:p>
        </p:txBody>
      </p:sp>
      <p:sp>
        <p:nvSpPr>
          <p:cNvPr id="137" name="Google Shape;336;p17">
            <a:extLst>
              <a:ext uri="{FF2B5EF4-FFF2-40B4-BE49-F238E27FC236}">
                <a16:creationId xmlns:a16="http://schemas.microsoft.com/office/drawing/2014/main" id="{D670E418-05BE-478A-A85F-FEF5487E732A}"/>
              </a:ext>
            </a:extLst>
          </p:cNvPr>
          <p:cNvSpPr txBox="1">
            <a:spLocks/>
          </p:cNvSpPr>
          <p:nvPr/>
        </p:nvSpPr>
        <p:spPr>
          <a:xfrm>
            <a:off x="5983982" y="3533346"/>
            <a:ext cx="1981200" cy="24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diffirent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bettwen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923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76ECB9-D0D9-4A67-A3CB-3435E1A1BCB8}"/>
              </a:ext>
            </a:extLst>
          </p:cNvPr>
          <p:cNvSpPr/>
          <p:nvPr/>
        </p:nvSpPr>
        <p:spPr>
          <a:xfrm>
            <a:off x="277558" y="646610"/>
            <a:ext cx="3494314" cy="3951515"/>
          </a:xfrm>
          <a:prstGeom prst="roundRect">
            <a:avLst>
              <a:gd name="adj" fmla="val 638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99931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A5E5ED3-0053-47BB-AB6B-BF3F82780FDB}"/>
              </a:ext>
            </a:extLst>
          </p:cNvPr>
          <p:cNvSpPr/>
          <p:nvPr/>
        </p:nvSpPr>
        <p:spPr>
          <a:xfrm>
            <a:off x="5372130" y="646610"/>
            <a:ext cx="3494314" cy="3951515"/>
          </a:xfrm>
          <a:prstGeom prst="roundRect">
            <a:avLst>
              <a:gd name="adj" fmla="val 638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Google Shape;239;p16"/>
          <p:cNvSpPr txBox="1"/>
          <p:nvPr/>
        </p:nvSpPr>
        <p:spPr>
          <a:xfrm>
            <a:off x="1041938" y="783045"/>
            <a:ext cx="1977627" cy="37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Supervised learning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6031690" y="805516"/>
            <a:ext cx="2175194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Unsupervised learning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" name="Google Shape;2267;p44">
            <a:extLst>
              <a:ext uri="{FF2B5EF4-FFF2-40B4-BE49-F238E27FC236}">
                <a16:creationId xmlns:a16="http://schemas.microsoft.com/office/drawing/2014/main" id="{0E203065-45A7-4F79-A60E-42B86FB22A5C}"/>
              </a:ext>
            </a:extLst>
          </p:cNvPr>
          <p:cNvGrpSpPr/>
          <p:nvPr/>
        </p:nvGrpSpPr>
        <p:grpSpPr>
          <a:xfrm>
            <a:off x="3140805" y="820535"/>
            <a:ext cx="339253" cy="339253"/>
            <a:chOff x="1492675" y="4992125"/>
            <a:chExt cx="481825" cy="481825"/>
          </a:xfrm>
        </p:grpSpPr>
        <p:sp>
          <p:nvSpPr>
            <p:cNvPr id="22" name="Google Shape;2268;p44">
              <a:extLst>
                <a:ext uri="{FF2B5EF4-FFF2-40B4-BE49-F238E27FC236}">
                  <a16:creationId xmlns:a16="http://schemas.microsoft.com/office/drawing/2014/main" id="{F1B13091-7AF8-49E9-83C1-4B5642384D53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2269;p44">
              <a:extLst>
                <a:ext uri="{FF2B5EF4-FFF2-40B4-BE49-F238E27FC236}">
                  <a16:creationId xmlns:a16="http://schemas.microsoft.com/office/drawing/2014/main" id="{BF5864BE-F69D-4C75-9300-AAB936F60962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" name="Google Shape;2267;p44">
            <a:extLst>
              <a:ext uri="{FF2B5EF4-FFF2-40B4-BE49-F238E27FC236}">
                <a16:creationId xmlns:a16="http://schemas.microsoft.com/office/drawing/2014/main" id="{F085989C-DD65-4B61-B184-BC2F52130EBC}"/>
              </a:ext>
            </a:extLst>
          </p:cNvPr>
          <p:cNvGrpSpPr/>
          <p:nvPr/>
        </p:nvGrpSpPr>
        <p:grpSpPr>
          <a:xfrm>
            <a:off x="8364056" y="820535"/>
            <a:ext cx="339253" cy="339253"/>
            <a:chOff x="1492675" y="4992125"/>
            <a:chExt cx="481825" cy="481825"/>
          </a:xfrm>
          <a:solidFill>
            <a:srgbClr val="92D050"/>
          </a:solidFill>
        </p:grpSpPr>
        <p:sp>
          <p:nvSpPr>
            <p:cNvPr id="30" name="Google Shape;2268;p44">
              <a:extLst>
                <a:ext uri="{FF2B5EF4-FFF2-40B4-BE49-F238E27FC236}">
                  <a16:creationId xmlns:a16="http://schemas.microsoft.com/office/drawing/2014/main" id="{644332C0-EA52-45BF-8831-89E6B3726AA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2269;p44">
              <a:extLst>
                <a:ext uri="{FF2B5EF4-FFF2-40B4-BE49-F238E27FC236}">
                  <a16:creationId xmlns:a16="http://schemas.microsoft.com/office/drawing/2014/main" id="{CC7C28BB-E238-48CE-B352-9E8F06F03270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2" name="Google Shape;239;p16">
            <a:extLst>
              <a:ext uri="{FF2B5EF4-FFF2-40B4-BE49-F238E27FC236}">
                <a16:creationId xmlns:a16="http://schemas.microsoft.com/office/drawing/2014/main" id="{915BA1DF-3B99-4011-BD97-0EE07964058E}"/>
              </a:ext>
            </a:extLst>
          </p:cNvPr>
          <p:cNvSpPr txBox="1"/>
          <p:nvPr/>
        </p:nvSpPr>
        <p:spPr>
          <a:xfrm>
            <a:off x="3583183" y="1311624"/>
            <a:ext cx="1977627" cy="37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Dữ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liệu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đầu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vào</a:t>
            </a:r>
            <a:endParaRPr lang="en-US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" name="Google Shape;239;p16">
            <a:extLst>
              <a:ext uri="{FF2B5EF4-FFF2-40B4-BE49-F238E27FC236}">
                <a16:creationId xmlns:a16="http://schemas.microsoft.com/office/drawing/2014/main" id="{4D14446B-298C-4229-A475-BF26AC39CDE0}"/>
              </a:ext>
            </a:extLst>
          </p:cNvPr>
          <p:cNvSpPr txBox="1"/>
          <p:nvPr/>
        </p:nvSpPr>
        <p:spPr>
          <a:xfrm>
            <a:off x="3583181" y="1841409"/>
            <a:ext cx="1977627" cy="37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Mục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tiêu</a:t>
            </a:r>
            <a:endParaRPr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4" name="Google Shape;239;p16">
            <a:extLst>
              <a:ext uri="{FF2B5EF4-FFF2-40B4-BE49-F238E27FC236}">
                <a16:creationId xmlns:a16="http://schemas.microsoft.com/office/drawing/2014/main" id="{67C96A8A-166E-4AD0-967C-DC7C4F92CCF5}"/>
              </a:ext>
            </a:extLst>
          </p:cNvPr>
          <p:cNvSpPr txBox="1"/>
          <p:nvPr/>
        </p:nvSpPr>
        <p:spPr>
          <a:xfrm>
            <a:off x="3583181" y="2366380"/>
            <a:ext cx="1977627" cy="37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Cơ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chế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phản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hồi</a:t>
            </a:r>
            <a:endParaRPr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" name="Google Shape;239;p16">
            <a:extLst>
              <a:ext uri="{FF2B5EF4-FFF2-40B4-BE49-F238E27FC236}">
                <a16:creationId xmlns:a16="http://schemas.microsoft.com/office/drawing/2014/main" id="{EEB6AAF0-008F-47CA-AA52-58E53214E626}"/>
              </a:ext>
            </a:extLst>
          </p:cNvPr>
          <p:cNvSpPr txBox="1"/>
          <p:nvPr/>
        </p:nvSpPr>
        <p:spPr>
          <a:xfrm>
            <a:off x="3595952" y="2896165"/>
            <a:ext cx="1977627" cy="37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Độ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phức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tạp</a:t>
            </a:r>
            <a:endParaRPr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" name="Google Shape;239;p16">
            <a:extLst>
              <a:ext uri="{FF2B5EF4-FFF2-40B4-BE49-F238E27FC236}">
                <a16:creationId xmlns:a16="http://schemas.microsoft.com/office/drawing/2014/main" id="{CD4709F4-EE18-4F63-B689-1E4C4AC75A9A}"/>
              </a:ext>
            </a:extLst>
          </p:cNvPr>
          <p:cNvSpPr txBox="1"/>
          <p:nvPr/>
        </p:nvSpPr>
        <p:spPr>
          <a:xfrm>
            <a:off x="3583181" y="3430269"/>
            <a:ext cx="1977627" cy="37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Các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bài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toán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chính</a:t>
            </a:r>
            <a:endParaRPr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" name="Google Shape;239;p16">
            <a:extLst>
              <a:ext uri="{FF2B5EF4-FFF2-40B4-BE49-F238E27FC236}">
                <a16:creationId xmlns:a16="http://schemas.microsoft.com/office/drawing/2014/main" id="{50EDC53B-775D-42C5-B603-E018291F93F2}"/>
              </a:ext>
            </a:extLst>
          </p:cNvPr>
          <p:cNvSpPr txBox="1"/>
          <p:nvPr/>
        </p:nvSpPr>
        <p:spPr>
          <a:xfrm>
            <a:off x="3583184" y="3938953"/>
            <a:ext cx="1977627" cy="37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Ví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dụ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thực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tế</a:t>
            </a:r>
            <a:endParaRPr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" name="Google Shape;239;p16">
            <a:extLst>
              <a:ext uri="{FF2B5EF4-FFF2-40B4-BE49-F238E27FC236}">
                <a16:creationId xmlns:a16="http://schemas.microsoft.com/office/drawing/2014/main" id="{88841626-0F7C-4391-8CF5-9B0625DC63D6}"/>
              </a:ext>
            </a:extLst>
          </p:cNvPr>
          <p:cNvSpPr txBox="1"/>
          <p:nvPr/>
        </p:nvSpPr>
        <p:spPr>
          <a:xfrm>
            <a:off x="5548037" y="1223118"/>
            <a:ext cx="3142500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Không có nhãn (Unlabeled Data). Chỉ có dữ liệu Input, không có kết quả mẫu.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" name="Google Shape;239;p16">
            <a:extLst>
              <a:ext uri="{FF2B5EF4-FFF2-40B4-BE49-F238E27FC236}">
                <a16:creationId xmlns:a16="http://schemas.microsoft.com/office/drawing/2014/main" id="{005724D2-F272-4B82-9710-D62CCFEE292C}"/>
              </a:ext>
            </a:extLst>
          </p:cNvPr>
          <p:cNvSpPr txBox="1"/>
          <p:nvPr/>
        </p:nvSpPr>
        <p:spPr>
          <a:xfrm>
            <a:off x="5560809" y="1767234"/>
            <a:ext cx="3142500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Khám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phá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cấu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trúc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ẩn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mô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hình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hóa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phân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phối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gom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nhóm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dữ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.</a:t>
            </a:r>
          </a:p>
        </p:txBody>
      </p:sp>
      <p:sp>
        <p:nvSpPr>
          <p:cNvPr id="40" name="Google Shape;239;p16">
            <a:extLst>
              <a:ext uri="{FF2B5EF4-FFF2-40B4-BE49-F238E27FC236}">
                <a16:creationId xmlns:a16="http://schemas.microsoft.com/office/drawing/2014/main" id="{60C52CD7-0E1D-4FB5-A5E5-9DFCFD8EE59A}"/>
              </a:ext>
            </a:extLst>
          </p:cNvPr>
          <p:cNvSpPr txBox="1"/>
          <p:nvPr/>
        </p:nvSpPr>
        <p:spPr>
          <a:xfrm>
            <a:off x="5560808" y="2289858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Không có phản hồi đúng/sai rõ ràng; mô hình tự tối ưu hóa dựa trên các đặc tính nội tại của dữ liệu.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" name="Google Shape;239;p16">
            <a:extLst>
              <a:ext uri="{FF2B5EF4-FFF2-40B4-BE49-F238E27FC236}">
                <a16:creationId xmlns:a16="http://schemas.microsoft.com/office/drawing/2014/main" id="{FA2F0749-D6D5-41D6-B18F-D295F284C942}"/>
              </a:ext>
            </a:extLst>
          </p:cNvPr>
          <p:cNvSpPr txBox="1"/>
          <p:nvPr/>
        </p:nvSpPr>
        <p:spPr>
          <a:xfrm>
            <a:off x="5560808" y="2821317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Thường phức tạp hơn vì mô hình phải tự tìm quy luật trong không gian dữ liệu lớn.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" name="Google Shape;239;p16">
            <a:extLst>
              <a:ext uri="{FF2B5EF4-FFF2-40B4-BE49-F238E27FC236}">
                <a16:creationId xmlns:a16="http://schemas.microsoft.com/office/drawing/2014/main" id="{1D9F763D-6C7D-426E-A652-42918210D7AF}"/>
              </a:ext>
            </a:extLst>
          </p:cNvPr>
          <p:cNvSpPr txBox="1"/>
          <p:nvPr/>
        </p:nvSpPr>
        <p:spPr>
          <a:xfrm>
            <a:off x="5560808" y="3348251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Clustering (Gom nhóm), Association (Luật kết hợp), Dimensionality Reduction.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" name="Google Shape;239;p16">
            <a:extLst>
              <a:ext uri="{FF2B5EF4-FFF2-40B4-BE49-F238E27FC236}">
                <a16:creationId xmlns:a16="http://schemas.microsoft.com/office/drawing/2014/main" id="{7E2A2CA9-1123-4CE7-B20F-0DDF384A13E1}"/>
              </a:ext>
            </a:extLst>
          </p:cNvPr>
          <p:cNvSpPr txBox="1"/>
          <p:nvPr/>
        </p:nvSpPr>
        <p:spPr>
          <a:xfrm>
            <a:off x="5560808" y="3858849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Phân khúc khách hàng, Gợi ý phim (dựa trên hành vi), Nén ảnh.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" name="Google Shape;239;p16">
            <a:extLst>
              <a:ext uri="{FF2B5EF4-FFF2-40B4-BE49-F238E27FC236}">
                <a16:creationId xmlns:a16="http://schemas.microsoft.com/office/drawing/2014/main" id="{CA9FD1DF-4A05-47DB-87F0-ED8CDEDC5BBA}"/>
              </a:ext>
            </a:extLst>
          </p:cNvPr>
          <p:cNvSpPr txBox="1"/>
          <p:nvPr/>
        </p:nvSpPr>
        <p:spPr>
          <a:xfrm>
            <a:off x="453454" y="1216274"/>
            <a:ext cx="3142500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Có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nhãn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(Labeled Data).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Dữ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bao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gồm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cặp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(Input, Output)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rõ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ràng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.</a:t>
            </a:r>
          </a:p>
        </p:txBody>
      </p:sp>
      <p:sp>
        <p:nvSpPr>
          <p:cNvPr id="45" name="Google Shape;239;p16">
            <a:extLst>
              <a:ext uri="{FF2B5EF4-FFF2-40B4-BE49-F238E27FC236}">
                <a16:creationId xmlns:a16="http://schemas.microsoft.com/office/drawing/2014/main" id="{838292F2-9B2B-4542-B578-AFDE0871424C}"/>
              </a:ext>
            </a:extLst>
          </p:cNvPr>
          <p:cNvSpPr txBox="1"/>
          <p:nvPr/>
        </p:nvSpPr>
        <p:spPr>
          <a:xfrm>
            <a:off x="466226" y="1760390"/>
            <a:ext cx="3142500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Dự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đoán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kết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quả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ra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cho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dữ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mới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dựa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trên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quy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luật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đã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học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.</a:t>
            </a:r>
          </a:p>
        </p:txBody>
      </p:sp>
      <p:sp>
        <p:nvSpPr>
          <p:cNvPr id="46" name="Google Shape;239;p16">
            <a:extLst>
              <a:ext uri="{FF2B5EF4-FFF2-40B4-BE49-F238E27FC236}">
                <a16:creationId xmlns:a16="http://schemas.microsoft.com/office/drawing/2014/main" id="{085FF7CF-BB75-498D-8907-9105E606E780}"/>
              </a:ext>
            </a:extLst>
          </p:cNvPr>
          <p:cNvSpPr txBox="1"/>
          <p:nvPr/>
        </p:nvSpPr>
        <p:spPr>
          <a:xfrm>
            <a:off x="466225" y="2283014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Có cơ chế phản hồi trực tiếp (biết đúng/sai ngay lập tức nhờ nhãn).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" name="Google Shape;239;p16">
            <a:extLst>
              <a:ext uri="{FF2B5EF4-FFF2-40B4-BE49-F238E27FC236}">
                <a16:creationId xmlns:a16="http://schemas.microsoft.com/office/drawing/2014/main" id="{CEF13B0F-5ECB-4BEF-97C9-2A733684D3BF}"/>
              </a:ext>
            </a:extLst>
          </p:cNvPr>
          <p:cNvSpPr txBox="1"/>
          <p:nvPr/>
        </p:nvSpPr>
        <p:spPr>
          <a:xfrm>
            <a:off x="466225" y="2814473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Thường đơn giản hơn về mặt tính toán vì mục tiêu rõ ràng.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" name="Google Shape;239;p16">
            <a:extLst>
              <a:ext uri="{FF2B5EF4-FFF2-40B4-BE49-F238E27FC236}">
                <a16:creationId xmlns:a16="http://schemas.microsoft.com/office/drawing/2014/main" id="{9FC8DB81-535D-4CE4-A6D8-9BF9BCEF0B20}"/>
              </a:ext>
            </a:extLst>
          </p:cNvPr>
          <p:cNvSpPr txBox="1"/>
          <p:nvPr/>
        </p:nvSpPr>
        <p:spPr>
          <a:xfrm>
            <a:off x="466225" y="3341407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Classification (</a:t>
            </a:r>
            <a:r>
              <a:rPr lang="fr-FR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Phân</a:t>
            </a: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loại</a:t>
            </a: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), </a:t>
            </a:r>
            <a:r>
              <a:rPr lang="fr-FR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Regression</a:t>
            </a: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(</a:t>
            </a:r>
            <a:r>
              <a:rPr lang="fr-FR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Hồi</a:t>
            </a: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quy</a:t>
            </a: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).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" name="Google Shape;239;p16">
            <a:extLst>
              <a:ext uri="{FF2B5EF4-FFF2-40B4-BE49-F238E27FC236}">
                <a16:creationId xmlns:a16="http://schemas.microsoft.com/office/drawing/2014/main" id="{E903088E-FCB8-40DF-8481-E6B4C0281377}"/>
              </a:ext>
            </a:extLst>
          </p:cNvPr>
          <p:cNvSpPr txBox="1"/>
          <p:nvPr/>
        </p:nvSpPr>
        <p:spPr>
          <a:xfrm>
            <a:off x="466225" y="3852005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Dự báo giá nhà, Phân loại email spam, Nhận diện khuôn mặt.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90794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76ECB9-D0D9-4A67-A3CB-3435E1A1BCB8}"/>
              </a:ext>
            </a:extLst>
          </p:cNvPr>
          <p:cNvSpPr/>
          <p:nvPr/>
        </p:nvSpPr>
        <p:spPr>
          <a:xfrm>
            <a:off x="273084" y="253693"/>
            <a:ext cx="3494314" cy="4499677"/>
          </a:xfrm>
          <a:prstGeom prst="roundRect">
            <a:avLst>
              <a:gd name="adj" fmla="val 638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99931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A5E5ED3-0053-47BB-AB6B-BF3F82780FDB}"/>
              </a:ext>
            </a:extLst>
          </p:cNvPr>
          <p:cNvSpPr/>
          <p:nvPr/>
        </p:nvSpPr>
        <p:spPr>
          <a:xfrm>
            <a:off x="5321266" y="253693"/>
            <a:ext cx="3494314" cy="4499677"/>
          </a:xfrm>
          <a:prstGeom prst="roundRect">
            <a:avLst>
              <a:gd name="adj" fmla="val 638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Google Shape;239;p16"/>
          <p:cNvSpPr txBox="1"/>
          <p:nvPr/>
        </p:nvSpPr>
        <p:spPr>
          <a:xfrm>
            <a:off x="1037464" y="390129"/>
            <a:ext cx="1977627" cy="37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Supervised learning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5980826" y="412599"/>
            <a:ext cx="2175194" cy="37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Unsupervised learning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1" name="Google Shape;2267;p44">
            <a:extLst>
              <a:ext uri="{FF2B5EF4-FFF2-40B4-BE49-F238E27FC236}">
                <a16:creationId xmlns:a16="http://schemas.microsoft.com/office/drawing/2014/main" id="{0E203065-45A7-4F79-A60E-42B86FB22A5C}"/>
              </a:ext>
            </a:extLst>
          </p:cNvPr>
          <p:cNvGrpSpPr/>
          <p:nvPr/>
        </p:nvGrpSpPr>
        <p:grpSpPr>
          <a:xfrm>
            <a:off x="3136331" y="427619"/>
            <a:ext cx="339253" cy="339253"/>
            <a:chOff x="1492675" y="4992125"/>
            <a:chExt cx="481825" cy="481825"/>
          </a:xfrm>
        </p:grpSpPr>
        <p:sp>
          <p:nvSpPr>
            <p:cNvPr id="22" name="Google Shape;2268;p44">
              <a:extLst>
                <a:ext uri="{FF2B5EF4-FFF2-40B4-BE49-F238E27FC236}">
                  <a16:creationId xmlns:a16="http://schemas.microsoft.com/office/drawing/2014/main" id="{F1B13091-7AF8-49E9-83C1-4B5642384D53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2269;p44">
              <a:extLst>
                <a:ext uri="{FF2B5EF4-FFF2-40B4-BE49-F238E27FC236}">
                  <a16:creationId xmlns:a16="http://schemas.microsoft.com/office/drawing/2014/main" id="{BF5864BE-F69D-4C75-9300-AAB936F60962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" name="Google Shape;2267;p44">
            <a:extLst>
              <a:ext uri="{FF2B5EF4-FFF2-40B4-BE49-F238E27FC236}">
                <a16:creationId xmlns:a16="http://schemas.microsoft.com/office/drawing/2014/main" id="{F085989C-DD65-4B61-B184-BC2F52130EBC}"/>
              </a:ext>
            </a:extLst>
          </p:cNvPr>
          <p:cNvGrpSpPr/>
          <p:nvPr/>
        </p:nvGrpSpPr>
        <p:grpSpPr>
          <a:xfrm>
            <a:off x="8177471" y="404063"/>
            <a:ext cx="339253" cy="362809"/>
            <a:chOff x="1492675" y="4992125"/>
            <a:chExt cx="481825" cy="481825"/>
          </a:xfrm>
          <a:solidFill>
            <a:srgbClr val="92D050"/>
          </a:solidFill>
        </p:grpSpPr>
        <p:sp>
          <p:nvSpPr>
            <p:cNvPr id="30" name="Google Shape;2268;p44">
              <a:extLst>
                <a:ext uri="{FF2B5EF4-FFF2-40B4-BE49-F238E27FC236}">
                  <a16:creationId xmlns:a16="http://schemas.microsoft.com/office/drawing/2014/main" id="{644332C0-EA52-45BF-8831-89E6B3726AA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2269;p44">
              <a:extLst>
                <a:ext uri="{FF2B5EF4-FFF2-40B4-BE49-F238E27FC236}">
                  <a16:creationId xmlns:a16="http://schemas.microsoft.com/office/drawing/2014/main" id="{CC7C28BB-E238-48CE-B352-9E8F06F03270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" name="Google Shape;239;p16">
            <a:extLst>
              <a:ext uri="{FF2B5EF4-FFF2-40B4-BE49-F238E27FC236}">
                <a16:creationId xmlns:a16="http://schemas.microsoft.com/office/drawing/2014/main" id="{50EDC53B-775D-42C5-B603-E018291F93F2}"/>
              </a:ext>
            </a:extLst>
          </p:cNvPr>
          <p:cNvSpPr txBox="1"/>
          <p:nvPr/>
        </p:nvSpPr>
        <p:spPr>
          <a:xfrm>
            <a:off x="3822735" y="466515"/>
            <a:ext cx="1498532" cy="37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Các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thuật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toán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tiêu</a:t>
            </a:r>
            <a:r>
              <a:rPr lang="en-US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biểu</a:t>
            </a:r>
            <a:endParaRPr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" name="Google Shape;239;p16">
            <a:extLst>
              <a:ext uri="{FF2B5EF4-FFF2-40B4-BE49-F238E27FC236}">
                <a16:creationId xmlns:a16="http://schemas.microsoft.com/office/drawing/2014/main" id="{88841626-0F7C-4391-8CF5-9B0625DC63D6}"/>
              </a:ext>
            </a:extLst>
          </p:cNvPr>
          <p:cNvSpPr txBox="1"/>
          <p:nvPr/>
        </p:nvSpPr>
        <p:spPr>
          <a:xfrm>
            <a:off x="9863470" y="1223118"/>
            <a:ext cx="3142500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có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nhãn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(Unlabeled Data).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Chỉ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có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dữ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Input,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có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kết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quả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mẫu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.</a:t>
            </a:r>
          </a:p>
        </p:txBody>
      </p:sp>
      <p:sp>
        <p:nvSpPr>
          <p:cNvPr id="39" name="Google Shape;239;p16">
            <a:extLst>
              <a:ext uri="{FF2B5EF4-FFF2-40B4-BE49-F238E27FC236}">
                <a16:creationId xmlns:a16="http://schemas.microsoft.com/office/drawing/2014/main" id="{005724D2-F272-4B82-9710-D62CCFEE292C}"/>
              </a:ext>
            </a:extLst>
          </p:cNvPr>
          <p:cNvSpPr txBox="1"/>
          <p:nvPr/>
        </p:nvSpPr>
        <p:spPr>
          <a:xfrm>
            <a:off x="9876242" y="1767234"/>
            <a:ext cx="3142500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Khám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phá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cấu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trúc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ẩn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mô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hình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hóa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phân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phối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gom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nhóm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dữ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.</a:t>
            </a:r>
          </a:p>
        </p:txBody>
      </p:sp>
      <p:sp>
        <p:nvSpPr>
          <p:cNvPr id="40" name="Google Shape;239;p16">
            <a:extLst>
              <a:ext uri="{FF2B5EF4-FFF2-40B4-BE49-F238E27FC236}">
                <a16:creationId xmlns:a16="http://schemas.microsoft.com/office/drawing/2014/main" id="{60C52CD7-0E1D-4FB5-A5E5-9DFCFD8EE59A}"/>
              </a:ext>
            </a:extLst>
          </p:cNvPr>
          <p:cNvSpPr txBox="1"/>
          <p:nvPr/>
        </p:nvSpPr>
        <p:spPr>
          <a:xfrm>
            <a:off x="9876241" y="2289858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Không có phản hồi đúng/sai rõ ràng; mô hình tự tối ưu hóa dựa trên các đặc tính nội tại của dữ liệu.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" name="Google Shape;239;p16">
            <a:extLst>
              <a:ext uri="{FF2B5EF4-FFF2-40B4-BE49-F238E27FC236}">
                <a16:creationId xmlns:a16="http://schemas.microsoft.com/office/drawing/2014/main" id="{FA2F0749-D6D5-41D6-B18F-D295F284C942}"/>
              </a:ext>
            </a:extLst>
          </p:cNvPr>
          <p:cNvSpPr txBox="1"/>
          <p:nvPr/>
        </p:nvSpPr>
        <p:spPr>
          <a:xfrm>
            <a:off x="9876241" y="2821317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Thường phức tạp hơn vì mô hình phải tự tìm quy luật trong không gian dữ liệu lớn.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" name="Google Shape;239;p16">
            <a:extLst>
              <a:ext uri="{FF2B5EF4-FFF2-40B4-BE49-F238E27FC236}">
                <a16:creationId xmlns:a16="http://schemas.microsoft.com/office/drawing/2014/main" id="{1D9F763D-6C7D-426E-A652-42918210D7AF}"/>
              </a:ext>
            </a:extLst>
          </p:cNvPr>
          <p:cNvSpPr txBox="1"/>
          <p:nvPr/>
        </p:nvSpPr>
        <p:spPr>
          <a:xfrm>
            <a:off x="9876241" y="3348251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Clustering (Gom nhóm), Association (Luật kết hợp), Dimensionality Reduction.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" name="Google Shape;239;p16">
            <a:extLst>
              <a:ext uri="{FF2B5EF4-FFF2-40B4-BE49-F238E27FC236}">
                <a16:creationId xmlns:a16="http://schemas.microsoft.com/office/drawing/2014/main" id="{7E2A2CA9-1123-4CE7-B20F-0DDF384A13E1}"/>
              </a:ext>
            </a:extLst>
          </p:cNvPr>
          <p:cNvSpPr txBox="1"/>
          <p:nvPr/>
        </p:nvSpPr>
        <p:spPr>
          <a:xfrm>
            <a:off x="9876241" y="3858849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Phân khúc khách hàng, Gợi ý phim (dựa trên hành vi), Nén ảnh.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" name="Google Shape;239;p16">
            <a:extLst>
              <a:ext uri="{FF2B5EF4-FFF2-40B4-BE49-F238E27FC236}">
                <a16:creationId xmlns:a16="http://schemas.microsoft.com/office/drawing/2014/main" id="{CA9FD1DF-4A05-47DB-87F0-ED8CDEDC5BBA}"/>
              </a:ext>
            </a:extLst>
          </p:cNvPr>
          <p:cNvSpPr txBox="1"/>
          <p:nvPr/>
        </p:nvSpPr>
        <p:spPr>
          <a:xfrm>
            <a:off x="-4187562" y="1216274"/>
            <a:ext cx="3142500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Có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nhãn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(Labeled Data).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Dữ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bao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gồm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cặp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(Input, Output)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rõ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ràng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.</a:t>
            </a:r>
          </a:p>
        </p:txBody>
      </p:sp>
      <p:sp>
        <p:nvSpPr>
          <p:cNvPr id="45" name="Google Shape;239;p16">
            <a:extLst>
              <a:ext uri="{FF2B5EF4-FFF2-40B4-BE49-F238E27FC236}">
                <a16:creationId xmlns:a16="http://schemas.microsoft.com/office/drawing/2014/main" id="{838292F2-9B2B-4542-B578-AFDE0871424C}"/>
              </a:ext>
            </a:extLst>
          </p:cNvPr>
          <p:cNvSpPr txBox="1"/>
          <p:nvPr/>
        </p:nvSpPr>
        <p:spPr>
          <a:xfrm>
            <a:off x="-4174790" y="1760390"/>
            <a:ext cx="3142500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Dự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đoán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kết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quả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ra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cho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dữ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mới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dựa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trên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quy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luật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đã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học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.</a:t>
            </a:r>
          </a:p>
        </p:txBody>
      </p:sp>
      <p:sp>
        <p:nvSpPr>
          <p:cNvPr id="46" name="Google Shape;239;p16">
            <a:extLst>
              <a:ext uri="{FF2B5EF4-FFF2-40B4-BE49-F238E27FC236}">
                <a16:creationId xmlns:a16="http://schemas.microsoft.com/office/drawing/2014/main" id="{085FF7CF-BB75-498D-8907-9105E606E780}"/>
              </a:ext>
            </a:extLst>
          </p:cNvPr>
          <p:cNvSpPr txBox="1"/>
          <p:nvPr/>
        </p:nvSpPr>
        <p:spPr>
          <a:xfrm>
            <a:off x="-4174791" y="2283014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Có cơ chế phản hồi trực tiếp (biết đúng/sai ngay lập tức nhờ nhãn).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" name="Google Shape;239;p16">
            <a:extLst>
              <a:ext uri="{FF2B5EF4-FFF2-40B4-BE49-F238E27FC236}">
                <a16:creationId xmlns:a16="http://schemas.microsoft.com/office/drawing/2014/main" id="{CEF13B0F-5ECB-4BEF-97C9-2A733684D3BF}"/>
              </a:ext>
            </a:extLst>
          </p:cNvPr>
          <p:cNvSpPr txBox="1"/>
          <p:nvPr/>
        </p:nvSpPr>
        <p:spPr>
          <a:xfrm>
            <a:off x="-4174791" y="2814473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Thường đơn giản hơn về mặt tính toán vì mục tiêu rõ ràng.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" name="Google Shape;239;p16">
            <a:extLst>
              <a:ext uri="{FF2B5EF4-FFF2-40B4-BE49-F238E27FC236}">
                <a16:creationId xmlns:a16="http://schemas.microsoft.com/office/drawing/2014/main" id="{9FC8DB81-535D-4CE4-A6D8-9BF9BCEF0B20}"/>
              </a:ext>
            </a:extLst>
          </p:cNvPr>
          <p:cNvSpPr txBox="1"/>
          <p:nvPr/>
        </p:nvSpPr>
        <p:spPr>
          <a:xfrm>
            <a:off x="-4174791" y="3341407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Classification (</a:t>
            </a:r>
            <a:r>
              <a:rPr lang="fr-FR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Phân</a:t>
            </a: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loại</a:t>
            </a: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), </a:t>
            </a:r>
            <a:r>
              <a:rPr lang="fr-FR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Regression</a:t>
            </a: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(</a:t>
            </a:r>
            <a:r>
              <a:rPr lang="fr-FR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Hồi</a:t>
            </a: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quy</a:t>
            </a:r>
            <a:r>
              <a:rPr lang="fr-FR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).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" name="Google Shape;239;p16">
            <a:extLst>
              <a:ext uri="{FF2B5EF4-FFF2-40B4-BE49-F238E27FC236}">
                <a16:creationId xmlns:a16="http://schemas.microsoft.com/office/drawing/2014/main" id="{E903088E-FCB8-40DF-8481-E6B4C0281377}"/>
              </a:ext>
            </a:extLst>
          </p:cNvPr>
          <p:cNvSpPr txBox="1"/>
          <p:nvPr/>
        </p:nvSpPr>
        <p:spPr>
          <a:xfrm>
            <a:off x="-4174791" y="3852005"/>
            <a:ext cx="3197837" cy="52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latin typeface="Bahnschrift Ligh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Dự báo giá nhà, Phân loại email spam, Nhận diện khuôn mặt.</a:t>
            </a:r>
            <a:endParaRPr lang="en-US" dirty="0">
              <a:solidFill>
                <a:schemeClr val="bg1"/>
              </a:solidFill>
              <a:latin typeface="Bahnschrift Light Condensed" panose="020B0502040204020203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FDF66E-22CD-45F4-BD04-44AB6E41D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396366"/>
              </p:ext>
            </p:extLst>
          </p:nvPr>
        </p:nvGraphicFramePr>
        <p:xfrm>
          <a:off x="485126" y="843258"/>
          <a:ext cx="3070230" cy="3756932"/>
        </p:xfrm>
        <a:graphic>
          <a:graphicData uri="http://schemas.openxmlformats.org/drawingml/2006/table">
            <a:tbl>
              <a:tblPr/>
              <a:tblGrid>
                <a:gridCol w="685143">
                  <a:extLst>
                    <a:ext uri="{9D8B030D-6E8A-4147-A177-3AD203B41FA5}">
                      <a16:colId xmlns:a16="http://schemas.microsoft.com/office/drawing/2014/main" val="301341158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395880721"/>
                    </a:ext>
                  </a:extLst>
                </a:gridCol>
                <a:gridCol w="899187">
                  <a:extLst>
                    <a:ext uri="{9D8B030D-6E8A-4147-A177-3AD203B41FA5}">
                      <a16:colId xmlns:a16="http://schemas.microsoft.com/office/drawing/2014/main" val="2306478630"/>
                    </a:ext>
                  </a:extLst>
                </a:gridCol>
              </a:tblGrid>
              <a:tr h="308348">
                <a:tc>
                  <a:txBody>
                    <a:bodyPr/>
                    <a:lstStyle/>
                    <a:p>
                      <a:pPr rtl="0"/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Thuật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toán</a:t>
                      </a:r>
                      <a:endParaRPr lang="en-US" sz="900" b="0" dirty="0">
                        <a:solidFill>
                          <a:srgbClr val="1F1F1F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vi-VN" sz="900" b="0" dirty="0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Ý tưởng cốt lõi (Cơ chế hoạt động)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A27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0" dirty="0" err="1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Ứng</a:t>
                      </a:r>
                      <a:r>
                        <a:rPr lang="en-US" sz="900" b="0" dirty="0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dụng</a:t>
                      </a:r>
                      <a:r>
                        <a:rPr lang="en-US" sz="900" b="0" dirty="0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tiêu</a:t>
                      </a:r>
                      <a:r>
                        <a:rPr lang="en-US" sz="900" b="0" dirty="0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biểu</a:t>
                      </a:r>
                      <a:endParaRPr lang="en-US" sz="900" b="0" dirty="0">
                        <a:solidFill>
                          <a:srgbClr val="C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665156"/>
                  </a:ext>
                </a:extLst>
              </a:tr>
              <a:tr h="422956">
                <a:tc>
                  <a:txBody>
                    <a:bodyPr/>
                    <a:lstStyle/>
                    <a:p>
                      <a:pPr rtl="0"/>
                      <a:r>
                        <a:rPr lang="en-US" sz="9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Linear Regression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B27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vi-VN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Tìm một đường thẳng (hoặc mặt phẳng) đi qua các điểm dữ liệu sao cho tổng sai số là nhỏ nhất.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Dự đoán giá trị số (giá nhà, doanh thu, nhiệt độ).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66295"/>
                  </a:ext>
                </a:extLst>
              </a:tr>
              <a:tr h="422956">
                <a:tc>
                  <a:txBody>
                    <a:bodyPr/>
                    <a:lstStyle/>
                    <a:p>
                      <a:pPr rtl="0"/>
                      <a:r>
                        <a:rPr lang="en-US" sz="9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Logistic Regression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B27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Dùng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hàm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Sigmoid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để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tính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xác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suất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(0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đến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1)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một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điểm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dữ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liệu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thuộc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về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một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lớp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nhất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định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Phân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loại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nhị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phân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(Spam/Non-spam,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Có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bệnh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/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Không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bệnh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).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702258"/>
                  </a:ext>
                </a:extLst>
              </a:tr>
              <a:tr h="362713">
                <a:tc>
                  <a:txBody>
                    <a:bodyPr/>
                    <a:lstStyle/>
                    <a:p>
                      <a:pPr rtl="0"/>
                      <a:r>
                        <a:rPr lang="en-US" sz="9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Decision Tree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B27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vi-VN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Chia dữ liệu thành các nhánh nhỏ dần dựa trên các câu hỏi "Có/Không" (như lưu đồ).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vi-VN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Duyệt hồ sơ tín dụng, chẩn đoán y khoa (dễ giải thích).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414190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rtl="0"/>
                      <a:r>
                        <a:rPr lang="en-US" sz="9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Random Forest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B27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vi-VN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Kết hợp kết quả từ nhiều cây quyết định (Decision Tree) để đưa ra quyết định cuối cùng ("trí tuệ đám đông").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Các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bài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toán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cần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độ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chính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xác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cao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,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chống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overfitting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tốt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26695"/>
                  </a:ext>
                </a:extLst>
              </a:tr>
              <a:tr h="537564">
                <a:tc>
                  <a:txBody>
                    <a:bodyPr/>
                    <a:lstStyle/>
                    <a:p>
                      <a:pPr rtl="0"/>
                      <a:r>
                        <a:rPr lang="en-US" sz="9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SVM (Support Vector Machine)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B27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vi-VN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Tìm một đường ranh giới (hyperplane) có khoảng cách rộng nhất để phân tách các nhóm dữ liệu.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Nhận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diện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chữ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viết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tay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,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phân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loại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văn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bản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,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dữ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liệu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phức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tạp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5006"/>
                  </a:ext>
                </a:extLst>
              </a:tr>
              <a:tr h="422956">
                <a:tc>
                  <a:txBody>
                    <a:bodyPr/>
                    <a:lstStyle/>
                    <a:p>
                      <a:pPr rtl="0"/>
                      <a:r>
                        <a:rPr lang="en-US" sz="9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KNN (K-Nearest Neighbors)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B27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vi-VN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Dự đoán dựa trên sự tương đồng với 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</a:t>
                      </a:r>
                      <a:r>
                        <a:rPr lang="vi-VN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điểm dữ liệu hàng xóm gần nhất ("Gần mực thì đen").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vi-VN" sz="90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Hệ thống gợi ý đơn giản, tìm kiếm hình ảnh tương đồng.</a:t>
                      </a:r>
                    </a:p>
                  </a:txBody>
                  <a:tcPr marL="71028" marR="71028" marT="47352" marB="47352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5342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BAF539-5FBF-4241-8C8B-2E14F8226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260035"/>
              </p:ext>
            </p:extLst>
          </p:nvPr>
        </p:nvGraphicFramePr>
        <p:xfrm>
          <a:off x="5533308" y="843258"/>
          <a:ext cx="3070230" cy="3712120"/>
        </p:xfrm>
        <a:graphic>
          <a:graphicData uri="http://schemas.openxmlformats.org/drawingml/2006/table">
            <a:tbl>
              <a:tblPr/>
              <a:tblGrid>
                <a:gridCol w="748735">
                  <a:extLst>
                    <a:ext uri="{9D8B030D-6E8A-4147-A177-3AD203B41FA5}">
                      <a16:colId xmlns:a16="http://schemas.microsoft.com/office/drawing/2014/main" val="3663067982"/>
                    </a:ext>
                  </a:extLst>
                </a:gridCol>
                <a:gridCol w="1454150">
                  <a:extLst>
                    <a:ext uri="{9D8B030D-6E8A-4147-A177-3AD203B41FA5}">
                      <a16:colId xmlns:a16="http://schemas.microsoft.com/office/drawing/2014/main" val="1473463692"/>
                    </a:ext>
                  </a:extLst>
                </a:gridCol>
                <a:gridCol w="867345">
                  <a:extLst>
                    <a:ext uri="{9D8B030D-6E8A-4147-A177-3AD203B41FA5}">
                      <a16:colId xmlns:a16="http://schemas.microsoft.com/office/drawing/2014/main" val="2770114325"/>
                    </a:ext>
                  </a:extLst>
                </a:gridCol>
              </a:tblGrid>
              <a:tr h="456486"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Thuật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toán</a:t>
                      </a:r>
                      <a:endParaRPr lang="en-US" sz="900" b="0" dirty="0">
                        <a:solidFill>
                          <a:srgbClr val="1F1F1F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vi-VN" sz="900" b="0" dirty="0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Ý tưởng cốt lõi (Cơ chế hoạt động)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A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 err="1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Ứng</a:t>
                      </a:r>
                      <a:r>
                        <a:rPr lang="en-US" sz="900" b="0" dirty="0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dụng</a:t>
                      </a:r>
                      <a:r>
                        <a:rPr lang="en-US" sz="900" b="0" dirty="0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tiêu</a:t>
                      </a:r>
                      <a:r>
                        <a:rPr lang="en-US" sz="900" b="0" dirty="0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C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biểu</a:t>
                      </a:r>
                      <a:endParaRPr lang="en-US" sz="900" b="0" dirty="0">
                        <a:solidFill>
                          <a:srgbClr val="C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563868"/>
                  </a:ext>
                </a:extLst>
              </a:tr>
              <a:tr h="624665"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K-Means Clustering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B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Chia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dữ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liệu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thành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K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dựa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trên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khoảng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cách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đến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tâm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(centroid)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của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đó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Phân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khúc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khách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hàng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,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nén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màu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ảnh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57697"/>
                  </a:ext>
                </a:extLst>
              </a:tr>
              <a:tr h="624665"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DBSCAN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B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vi-VN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Gom các điểm có mật độ cao thành nhóm; coi các điểm nằm lẻ loi ở vùng thưa là nhiễu (noise).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vi-VN" sz="900" b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Phát hiện gian lận, phát hiện dị thường, dữ liệu hình dạng lạ.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864806"/>
                  </a:ext>
                </a:extLst>
              </a:tr>
              <a:tr h="624665"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Hierarchical Clustering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B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Xây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dựng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cấu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trúc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cây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(dendrogram)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phân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cấp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các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từ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nhỏ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đến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lớn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Phân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tích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phả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hệ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,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phân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nhóm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tài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liệu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/tin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tức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.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615751"/>
                  </a:ext>
                </a:extLst>
              </a:tr>
              <a:tr h="624665"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PCA (Principal Component Analysis)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B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vi-VN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Tìm các trục biến thiên chính để chiếu dữ liệu lên đó, giảm số chiều nhưng giữ thông tin quan trọng.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vi-VN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Nén dữ liệu, giảm chiều trước khi train model, khử nhiễu.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581854"/>
                  </a:ext>
                </a:extLst>
              </a:tr>
              <a:tr h="624665"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t-SNE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B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Chuyển đổi dữ liệu cao chiều sang 2D/3D sao cho các điểm gần nhau vẫn đứng cạnh nhau.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Trực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quan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hóa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dữ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liệu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phức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tạp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(VD: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bản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đồ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các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cụm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từ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vựng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).</a:t>
                      </a:r>
                    </a:p>
                  </a:txBody>
                  <a:tcPr marL="90096" marR="90096" marT="60064" marB="60064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1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128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493;p19">
            <a:extLst>
              <a:ext uri="{FF2B5EF4-FFF2-40B4-BE49-F238E27FC236}">
                <a16:creationId xmlns:a16="http://schemas.microsoft.com/office/drawing/2014/main" id="{F3382E2B-07EF-423E-9295-3F610939EFE8}"/>
              </a:ext>
            </a:extLst>
          </p:cNvPr>
          <p:cNvGrpSpPr/>
          <p:nvPr/>
        </p:nvGrpSpPr>
        <p:grpSpPr>
          <a:xfrm rot="16200000">
            <a:off x="2414798" y="4020587"/>
            <a:ext cx="1371604" cy="3617430"/>
            <a:chOff x="3886200" y="1114550"/>
            <a:chExt cx="1371604" cy="3617430"/>
          </a:xfrm>
        </p:grpSpPr>
        <p:grpSp>
          <p:nvGrpSpPr>
            <p:cNvPr id="115" name="Google Shape;494;p19">
              <a:extLst>
                <a:ext uri="{FF2B5EF4-FFF2-40B4-BE49-F238E27FC236}">
                  <a16:creationId xmlns:a16="http://schemas.microsoft.com/office/drawing/2014/main" id="{F50D3B44-858D-498A-8FED-4302A8437E70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118" name="Google Shape;495;p19">
                <a:extLst>
                  <a:ext uri="{FF2B5EF4-FFF2-40B4-BE49-F238E27FC236}">
                    <a16:creationId xmlns:a16="http://schemas.microsoft.com/office/drawing/2014/main" id="{D29FE0FB-7F09-46EE-9898-4961BF34C11A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96;p19">
                <a:extLst>
                  <a:ext uri="{FF2B5EF4-FFF2-40B4-BE49-F238E27FC236}">
                    <a16:creationId xmlns:a16="http://schemas.microsoft.com/office/drawing/2014/main" id="{92FEF863-6A2F-464C-9197-EB6A69F62B19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97;p19">
                <a:extLst>
                  <a:ext uri="{FF2B5EF4-FFF2-40B4-BE49-F238E27FC236}">
                    <a16:creationId xmlns:a16="http://schemas.microsoft.com/office/drawing/2014/main" id="{A1C370BD-0789-42ED-B0A9-21D2D6CFA478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98;p19">
                <a:extLst>
                  <a:ext uri="{FF2B5EF4-FFF2-40B4-BE49-F238E27FC236}">
                    <a16:creationId xmlns:a16="http://schemas.microsoft.com/office/drawing/2014/main" id="{92B9A638-047A-47CF-A57B-482DA40FC977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99;p19">
                <a:extLst>
                  <a:ext uri="{FF2B5EF4-FFF2-40B4-BE49-F238E27FC236}">
                    <a16:creationId xmlns:a16="http://schemas.microsoft.com/office/drawing/2014/main" id="{C1BD3053-6677-4C99-B056-AD9AFFFE5169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00;p19">
                <a:extLst>
                  <a:ext uri="{FF2B5EF4-FFF2-40B4-BE49-F238E27FC236}">
                    <a16:creationId xmlns:a16="http://schemas.microsoft.com/office/drawing/2014/main" id="{21279728-3F74-4358-9F1D-21BBADA6FA5E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01;p19">
                <a:extLst>
                  <a:ext uri="{FF2B5EF4-FFF2-40B4-BE49-F238E27FC236}">
                    <a16:creationId xmlns:a16="http://schemas.microsoft.com/office/drawing/2014/main" id="{AF4BBCD8-C6FE-47DE-853A-82268C6775AC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02;p19">
                <a:extLst>
                  <a:ext uri="{FF2B5EF4-FFF2-40B4-BE49-F238E27FC236}">
                    <a16:creationId xmlns:a16="http://schemas.microsoft.com/office/drawing/2014/main" id="{FB22539F-3C8F-46E4-A019-8E8BEA55F7AA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03;p19">
                <a:extLst>
                  <a:ext uri="{FF2B5EF4-FFF2-40B4-BE49-F238E27FC236}">
                    <a16:creationId xmlns:a16="http://schemas.microsoft.com/office/drawing/2014/main" id="{0742F65C-D774-4A4A-950E-90161815CEDA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04;p19">
                <a:extLst>
                  <a:ext uri="{FF2B5EF4-FFF2-40B4-BE49-F238E27FC236}">
                    <a16:creationId xmlns:a16="http://schemas.microsoft.com/office/drawing/2014/main" id="{E29078D0-0D3D-4252-98C2-046EC407B5D7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05;p19">
                <a:extLst>
                  <a:ext uri="{FF2B5EF4-FFF2-40B4-BE49-F238E27FC236}">
                    <a16:creationId xmlns:a16="http://schemas.microsoft.com/office/drawing/2014/main" id="{A12368A4-C366-429A-89E7-DCE0BAE67EB3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06;p19">
                <a:extLst>
                  <a:ext uri="{FF2B5EF4-FFF2-40B4-BE49-F238E27FC236}">
                    <a16:creationId xmlns:a16="http://schemas.microsoft.com/office/drawing/2014/main" id="{5B2EC9DD-5F87-49EE-A975-07BA19F105A7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07;p19">
                <a:extLst>
                  <a:ext uri="{FF2B5EF4-FFF2-40B4-BE49-F238E27FC236}">
                    <a16:creationId xmlns:a16="http://schemas.microsoft.com/office/drawing/2014/main" id="{3664B714-49A3-4A5D-873B-E6E6B8ABBC77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08;p19">
                <a:extLst>
                  <a:ext uri="{FF2B5EF4-FFF2-40B4-BE49-F238E27FC236}">
                    <a16:creationId xmlns:a16="http://schemas.microsoft.com/office/drawing/2014/main" id="{336A14EA-388E-413E-A465-E991C693B618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09;p19">
                <a:extLst>
                  <a:ext uri="{FF2B5EF4-FFF2-40B4-BE49-F238E27FC236}">
                    <a16:creationId xmlns:a16="http://schemas.microsoft.com/office/drawing/2014/main" id="{59306C22-B24D-49F8-A874-16B1BBA4E16B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10;p19">
                <a:extLst>
                  <a:ext uri="{FF2B5EF4-FFF2-40B4-BE49-F238E27FC236}">
                    <a16:creationId xmlns:a16="http://schemas.microsoft.com/office/drawing/2014/main" id="{C6AF0D23-1B59-43EB-8409-BE1D78259F09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11;p19">
                <a:extLst>
                  <a:ext uri="{FF2B5EF4-FFF2-40B4-BE49-F238E27FC236}">
                    <a16:creationId xmlns:a16="http://schemas.microsoft.com/office/drawing/2014/main" id="{ED270D2E-EC94-49FA-8AB7-2E84AF4740D1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12;p19">
                <a:extLst>
                  <a:ext uri="{FF2B5EF4-FFF2-40B4-BE49-F238E27FC236}">
                    <a16:creationId xmlns:a16="http://schemas.microsoft.com/office/drawing/2014/main" id="{A8E47BD5-E101-4B84-AB5A-D02FD726B055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" name="Google Shape;513;p19">
              <a:extLst>
                <a:ext uri="{FF2B5EF4-FFF2-40B4-BE49-F238E27FC236}">
                  <a16:creationId xmlns:a16="http://schemas.microsoft.com/office/drawing/2014/main" id="{5D7D0252-CA7D-4F35-A1C8-C8F91189B1F0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14;p19">
              <a:extLst>
                <a:ext uri="{FF2B5EF4-FFF2-40B4-BE49-F238E27FC236}">
                  <a16:creationId xmlns:a16="http://schemas.microsoft.com/office/drawing/2014/main" id="{D5C7ADAA-B410-4716-8F21-A44BA284D563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235;p16">
            <a:extLst>
              <a:ext uri="{FF2B5EF4-FFF2-40B4-BE49-F238E27FC236}">
                <a16:creationId xmlns:a16="http://schemas.microsoft.com/office/drawing/2014/main" id="{E56475D8-CDD9-4D03-A60C-41FB81080C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9982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</a:rPr>
              <a:t>Thanks for watching</a:t>
            </a:r>
            <a:endParaRPr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9"/>
          <p:cNvGrpSpPr/>
          <p:nvPr/>
        </p:nvGrpSpPr>
        <p:grpSpPr>
          <a:xfrm>
            <a:off x="3886198" y="1933700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235;p16">
            <a:extLst>
              <a:ext uri="{FF2B5EF4-FFF2-40B4-BE49-F238E27FC236}">
                <a16:creationId xmlns:a16="http://schemas.microsoft.com/office/drawing/2014/main" id="{AA8A7DD7-DB67-4A1F-A724-BF884711E7B2}"/>
              </a:ext>
            </a:extLst>
          </p:cNvPr>
          <p:cNvSpPr txBox="1">
            <a:spLocks/>
          </p:cNvSpPr>
          <p:nvPr/>
        </p:nvSpPr>
        <p:spPr>
          <a:xfrm>
            <a:off x="457200" y="8686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800">
                <a:solidFill>
                  <a:schemeClr val="bg1"/>
                </a:solidFill>
              </a:rPr>
              <a:t>Thanks for watching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9"/>
          <p:cNvSpPr/>
          <p:nvPr/>
        </p:nvSpPr>
        <p:spPr>
          <a:xfrm>
            <a:off x="4142872" y="3881616"/>
            <a:ext cx="208914" cy="934473"/>
          </a:xfrm>
          <a:custGeom>
            <a:avLst/>
            <a:gdLst/>
            <a:ahLst/>
            <a:cxnLst/>
            <a:rect l="l" t="t" r="r" b="b"/>
            <a:pathLst>
              <a:path w="6277" h="28077" extrusionOk="0">
                <a:moveTo>
                  <a:pt x="2747" y="1"/>
                </a:moveTo>
                <a:lnTo>
                  <a:pt x="2648" y="214"/>
                </a:lnTo>
                <a:lnTo>
                  <a:pt x="2420" y="741"/>
                </a:lnTo>
                <a:lnTo>
                  <a:pt x="2263" y="1125"/>
                </a:lnTo>
                <a:lnTo>
                  <a:pt x="2078" y="1580"/>
                </a:lnTo>
                <a:lnTo>
                  <a:pt x="1893" y="2107"/>
                </a:lnTo>
                <a:lnTo>
                  <a:pt x="1680" y="2704"/>
                </a:lnTo>
                <a:lnTo>
                  <a:pt x="1481" y="3359"/>
                </a:lnTo>
                <a:lnTo>
                  <a:pt x="1267" y="4070"/>
                </a:lnTo>
                <a:lnTo>
                  <a:pt x="1054" y="4839"/>
                </a:lnTo>
                <a:lnTo>
                  <a:pt x="840" y="5664"/>
                </a:lnTo>
                <a:lnTo>
                  <a:pt x="655" y="6532"/>
                </a:lnTo>
                <a:lnTo>
                  <a:pt x="485" y="7457"/>
                </a:lnTo>
                <a:lnTo>
                  <a:pt x="328" y="8411"/>
                </a:lnTo>
                <a:lnTo>
                  <a:pt x="200" y="9421"/>
                </a:lnTo>
                <a:lnTo>
                  <a:pt x="143" y="9933"/>
                </a:lnTo>
                <a:lnTo>
                  <a:pt x="100" y="10460"/>
                </a:lnTo>
                <a:lnTo>
                  <a:pt x="58" y="10986"/>
                </a:lnTo>
                <a:lnTo>
                  <a:pt x="29" y="11527"/>
                </a:lnTo>
                <a:lnTo>
                  <a:pt x="15" y="12068"/>
                </a:lnTo>
                <a:lnTo>
                  <a:pt x="1" y="12623"/>
                </a:lnTo>
                <a:lnTo>
                  <a:pt x="1" y="13178"/>
                </a:lnTo>
                <a:lnTo>
                  <a:pt x="29" y="13747"/>
                </a:lnTo>
                <a:lnTo>
                  <a:pt x="44" y="14316"/>
                </a:lnTo>
                <a:lnTo>
                  <a:pt x="86" y="14899"/>
                </a:lnTo>
                <a:lnTo>
                  <a:pt x="143" y="15483"/>
                </a:lnTo>
                <a:lnTo>
                  <a:pt x="214" y="16066"/>
                </a:lnTo>
                <a:lnTo>
                  <a:pt x="285" y="16650"/>
                </a:lnTo>
                <a:lnTo>
                  <a:pt x="385" y="17247"/>
                </a:lnTo>
                <a:lnTo>
                  <a:pt x="499" y="17845"/>
                </a:lnTo>
                <a:lnTo>
                  <a:pt x="627" y="18443"/>
                </a:lnTo>
                <a:lnTo>
                  <a:pt x="769" y="19040"/>
                </a:lnTo>
                <a:lnTo>
                  <a:pt x="940" y="19652"/>
                </a:lnTo>
                <a:lnTo>
                  <a:pt x="1111" y="20250"/>
                </a:lnTo>
                <a:lnTo>
                  <a:pt x="1310" y="20862"/>
                </a:lnTo>
                <a:lnTo>
                  <a:pt x="1538" y="21474"/>
                </a:lnTo>
                <a:lnTo>
                  <a:pt x="1765" y="22071"/>
                </a:lnTo>
                <a:lnTo>
                  <a:pt x="2022" y="22683"/>
                </a:lnTo>
                <a:lnTo>
                  <a:pt x="2306" y="23295"/>
                </a:lnTo>
                <a:lnTo>
                  <a:pt x="2605" y="23893"/>
                </a:lnTo>
                <a:lnTo>
                  <a:pt x="2932" y="24505"/>
                </a:lnTo>
                <a:lnTo>
                  <a:pt x="3274" y="25102"/>
                </a:lnTo>
                <a:lnTo>
                  <a:pt x="3630" y="25700"/>
                </a:lnTo>
                <a:lnTo>
                  <a:pt x="4028" y="26298"/>
                </a:lnTo>
                <a:lnTo>
                  <a:pt x="4441" y="26895"/>
                </a:lnTo>
                <a:lnTo>
                  <a:pt x="4882" y="27493"/>
                </a:lnTo>
                <a:lnTo>
                  <a:pt x="5351" y="28076"/>
                </a:lnTo>
                <a:lnTo>
                  <a:pt x="6276" y="27322"/>
                </a:lnTo>
                <a:lnTo>
                  <a:pt x="5821" y="26767"/>
                </a:lnTo>
                <a:lnTo>
                  <a:pt x="5408" y="26198"/>
                </a:lnTo>
                <a:lnTo>
                  <a:pt x="5010" y="25629"/>
                </a:lnTo>
                <a:lnTo>
                  <a:pt x="4640" y="25060"/>
                </a:lnTo>
                <a:lnTo>
                  <a:pt x="4298" y="24490"/>
                </a:lnTo>
                <a:lnTo>
                  <a:pt x="3971" y="23921"/>
                </a:lnTo>
                <a:lnTo>
                  <a:pt x="3658" y="23338"/>
                </a:lnTo>
                <a:lnTo>
                  <a:pt x="3373" y="22769"/>
                </a:lnTo>
                <a:lnTo>
                  <a:pt x="3117" y="22185"/>
                </a:lnTo>
                <a:lnTo>
                  <a:pt x="2861" y="21602"/>
                </a:lnTo>
                <a:lnTo>
                  <a:pt x="2648" y="21033"/>
                </a:lnTo>
                <a:lnTo>
                  <a:pt x="2434" y="20449"/>
                </a:lnTo>
                <a:lnTo>
                  <a:pt x="2249" y="19866"/>
                </a:lnTo>
                <a:lnTo>
                  <a:pt x="2078" y="19297"/>
                </a:lnTo>
                <a:lnTo>
                  <a:pt x="1922" y="18713"/>
                </a:lnTo>
                <a:lnTo>
                  <a:pt x="1780" y="18144"/>
                </a:lnTo>
                <a:lnTo>
                  <a:pt x="1666" y="17575"/>
                </a:lnTo>
                <a:lnTo>
                  <a:pt x="1552" y="17005"/>
                </a:lnTo>
                <a:lnTo>
                  <a:pt x="1467" y="16436"/>
                </a:lnTo>
                <a:lnTo>
                  <a:pt x="1381" y="15867"/>
                </a:lnTo>
                <a:lnTo>
                  <a:pt x="1324" y="15312"/>
                </a:lnTo>
                <a:lnTo>
                  <a:pt x="1267" y="14757"/>
                </a:lnTo>
                <a:lnTo>
                  <a:pt x="1239" y="14216"/>
                </a:lnTo>
                <a:lnTo>
                  <a:pt x="1210" y="13661"/>
                </a:lnTo>
                <a:lnTo>
                  <a:pt x="1196" y="13121"/>
                </a:lnTo>
                <a:lnTo>
                  <a:pt x="1196" y="12594"/>
                </a:lnTo>
                <a:lnTo>
                  <a:pt x="1196" y="12068"/>
                </a:lnTo>
                <a:lnTo>
                  <a:pt x="1225" y="11541"/>
                </a:lnTo>
                <a:lnTo>
                  <a:pt x="1239" y="11029"/>
                </a:lnTo>
                <a:lnTo>
                  <a:pt x="1282" y="10517"/>
                </a:lnTo>
                <a:lnTo>
                  <a:pt x="1324" y="10019"/>
                </a:lnTo>
                <a:lnTo>
                  <a:pt x="1381" y="9535"/>
                </a:lnTo>
                <a:lnTo>
                  <a:pt x="1495" y="8581"/>
                </a:lnTo>
                <a:lnTo>
                  <a:pt x="1652" y="7656"/>
                </a:lnTo>
                <a:lnTo>
                  <a:pt x="1822" y="6774"/>
                </a:lnTo>
                <a:lnTo>
                  <a:pt x="2007" y="5949"/>
                </a:lnTo>
                <a:lnTo>
                  <a:pt x="2192" y="5166"/>
                </a:lnTo>
                <a:lnTo>
                  <a:pt x="2392" y="4426"/>
                </a:lnTo>
                <a:lnTo>
                  <a:pt x="2605" y="3743"/>
                </a:lnTo>
                <a:lnTo>
                  <a:pt x="2804" y="3117"/>
                </a:lnTo>
                <a:lnTo>
                  <a:pt x="3003" y="2548"/>
                </a:lnTo>
                <a:lnTo>
                  <a:pt x="3174" y="2050"/>
                </a:lnTo>
                <a:lnTo>
                  <a:pt x="3501" y="1253"/>
                </a:lnTo>
                <a:lnTo>
                  <a:pt x="3715" y="741"/>
                </a:lnTo>
                <a:lnTo>
                  <a:pt x="3814" y="541"/>
                </a:lnTo>
                <a:lnTo>
                  <a:pt x="2747" y="1"/>
                </a:lnTo>
                <a:close/>
              </a:path>
            </a:pathLst>
          </a:custGeom>
          <a:solidFill>
            <a:srgbClr val="211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9"/>
          <p:cNvSpPr/>
          <p:nvPr/>
        </p:nvSpPr>
        <p:spPr>
          <a:xfrm>
            <a:off x="4439850" y="4107536"/>
            <a:ext cx="168609" cy="466055"/>
          </a:xfrm>
          <a:custGeom>
            <a:avLst/>
            <a:gdLst/>
            <a:ahLst/>
            <a:cxnLst/>
            <a:rect l="l" t="t" r="r" b="b"/>
            <a:pathLst>
              <a:path w="5066" h="14003" extrusionOk="0">
                <a:moveTo>
                  <a:pt x="0" y="0"/>
                </a:moveTo>
                <a:lnTo>
                  <a:pt x="0" y="14003"/>
                </a:lnTo>
                <a:lnTo>
                  <a:pt x="5066" y="14003"/>
                </a:lnTo>
                <a:lnTo>
                  <a:pt x="5066" y="0"/>
                </a:lnTo>
                <a:close/>
              </a:path>
            </a:pathLst>
          </a:custGeom>
          <a:solidFill>
            <a:srgbClr val="7271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9"/>
          <p:cNvSpPr/>
          <p:nvPr/>
        </p:nvSpPr>
        <p:spPr>
          <a:xfrm>
            <a:off x="4724947" y="4077682"/>
            <a:ext cx="168642" cy="495909"/>
          </a:xfrm>
          <a:custGeom>
            <a:avLst/>
            <a:gdLst/>
            <a:ahLst/>
            <a:cxnLst/>
            <a:rect l="l" t="t" r="r" b="b"/>
            <a:pathLst>
              <a:path w="5067" h="14900" extrusionOk="0">
                <a:moveTo>
                  <a:pt x="0" y="1"/>
                </a:moveTo>
                <a:lnTo>
                  <a:pt x="0" y="14900"/>
                </a:lnTo>
                <a:lnTo>
                  <a:pt x="5066" y="14900"/>
                </a:lnTo>
                <a:lnTo>
                  <a:pt x="5066" y="1"/>
                </a:lnTo>
                <a:close/>
              </a:path>
            </a:pathLst>
          </a:custGeom>
          <a:solidFill>
            <a:srgbClr val="7271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9"/>
          <p:cNvSpPr/>
          <p:nvPr/>
        </p:nvSpPr>
        <p:spPr>
          <a:xfrm>
            <a:off x="4336109" y="4469382"/>
            <a:ext cx="667813" cy="1081748"/>
          </a:xfrm>
          <a:custGeom>
            <a:avLst/>
            <a:gdLst/>
            <a:ahLst/>
            <a:cxnLst/>
            <a:rect l="l" t="t" r="r" b="b"/>
            <a:pathLst>
              <a:path w="20065" h="32502" extrusionOk="0">
                <a:moveTo>
                  <a:pt x="10033" y="0"/>
                </a:moveTo>
                <a:lnTo>
                  <a:pt x="9520" y="14"/>
                </a:lnTo>
                <a:lnTo>
                  <a:pt x="9008" y="57"/>
                </a:lnTo>
                <a:lnTo>
                  <a:pt x="8510" y="128"/>
                </a:lnTo>
                <a:lnTo>
                  <a:pt x="8012" y="214"/>
                </a:lnTo>
                <a:lnTo>
                  <a:pt x="7528" y="327"/>
                </a:lnTo>
                <a:lnTo>
                  <a:pt x="7044" y="455"/>
                </a:lnTo>
                <a:lnTo>
                  <a:pt x="6589" y="612"/>
                </a:lnTo>
                <a:lnTo>
                  <a:pt x="6134" y="797"/>
                </a:lnTo>
                <a:lnTo>
                  <a:pt x="5678" y="996"/>
                </a:lnTo>
                <a:lnTo>
                  <a:pt x="5252" y="1224"/>
                </a:lnTo>
                <a:lnTo>
                  <a:pt x="4825" y="1466"/>
                </a:lnTo>
                <a:lnTo>
                  <a:pt x="4426" y="1722"/>
                </a:lnTo>
                <a:lnTo>
                  <a:pt x="4028" y="2006"/>
                </a:lnTo>
                <a:lnTo>
                  <a:pt x="3658" y="2291"/>
                </a:lnTo>
                <a:lnTo>
                  <a:pt x="3288" y="2618"/>
                </a:lnTo>
                <a:lnTo>
                  <a:pt x="2946" y="2946"/>
                </a:lnTo>
                <a:lnTo>
                  <a:pt x="2605" y="3287"/>
                </a:lnTo>
                <a:lnTo>
                  <a:pt x="2292" y="3657"/>
                </a:lnTo>
                <a:lnTo>
                  <a:pt x="1993" y="4041"/>
                </a:lnTo>
                <a:lnTo>
                  <a:pt x="1708" y="4426"/>
                </a:lnTo>
                <a:lnTo>
                  <a:pt x="1452" y="4838"/>
                </a:lnTo>
                <a:lnTo>
                  <a:pt x="1210" y="5251"/>
                </a:lnTo>
                <a:lnTo>
                  <a:pt x="997" y="5692"/>
                </a:lnTo>
                <a:lnTo>
                  <a:pt x="798" y="6133"/>
                </a:lnTo>
                <a:lnTo>
                  <a:pt x="613" y="6589"/>
                </a:lnTo>
                <a:lnTo>
                  <a:pt x="456" y="7058"/>
                </a:lnTo>
                <a:lnTo>
                  <a:pt x="314" y="7528"/>
                </a:lnTo>
                <a:lnTo>
                  <a:pt x="200" y="8012"/>
                </a:lnTo>
                <a:lnTo>
                  <a:pt x="115" y="8510"/>
                </a:lnTo>
                <a:lnTo>
                  <a:pt x="58" y="9008"/>
                </a:lnTo>
                <a:lnTo>
                  <a:pt x="15" y="9520"/>
                </a:lnTo>
                <a:lnTo>
                  <a:pt x="1" y="10032"/>
                </a:lnTo>
                <a:lnTo>
                  <a:pt x="1" y="22483"/>
                </a:lnTo>
                <a:lnTo>
                  <a:pt x="15" y="22996"/>
                </a:lnTo>
                <a:lnTo>
                  <a:pt x="58" y="23508"/>
                </a:lnTo>
                <a:lnTo>
                  <a:pt x="115" y="24006"/>
                </a:lnTo>
                <a:lnTo>
                  <a:pt x="200" y="24504"/>
                </a:lnTo>
                <a:lnTo>
                  <a:pt x="314" y="24988"/>
                </a:lnTo>
                <a:lnTo>
                  <a:pt x="456" y="25457"/>
                </a:lnTo>
                <a:lnTo>
                  <a:pt x="613" y="25927"/>
                </a:lnTo>
                <a:lnTo>
                  <a:pt x="798" y="26382"/>
                </a:lnTo>
                <a:lnTo>
                  <a:pt x="997" y="26823"/>
                </a:lnTo>
                <a:lnTo>
                  <a:pt x="1210" y="27265"/>
                </a:lnTo>
                <a:lnTo>
                  <a:pt x="1452" y="27677"/>
                </a:lnTo>
                <a:lnTo>
                  <a:pt x="1708" y="28090"/>
                </a:lnTo>
                <a:lnTo>
                  <a:pt x="1993" y="28474"/>
                </a:lnTo>
                <a:lnTo>
                  <a:pt x="2292" y="28858"/>
                </a:lnTo>
                <a:lnTo>
                  <a:pt x="2605" y="29214"/>
                </a:lnTo>
                <a:lnTo>
                  <a:pt x="2946" y="29570"/>
                </a:lnTo>
                <a:lnTo>
                  <a:pt x="3288" y="29897"/>
                </a:lnTo>
                <a:lnTo>
                  <a:pt x="3658" y="30210"/>
                </a:lnTo>
                <a:lnTo>
                  <a:pt x="4028" y="30509"/>
                </a:lnTo>
                <a:lnTo>
                  <a:pt x="4426" y="30794"/>
                </a:lnTo>
                <a:lnTo>
                  <a:pt x="4825" y="31050"/>
                </a:lnTo>
                <a:lnTo>
                  <a:pt x="5252" y="31292"/>
                </a:lnTo>
                <a:lnTo>
                  <a:pt x="5678" y="31519"/>
                </a:lnTo>
                <a:lnTo>
                  <a:pt x="6134" y="31719"/>
                </a:lnTo>
                <a:lnTo>
                  <a:pt x="6589" y="31904"/>
                </a:lnTo>
                <a:lnTo>
                  <a:pt x="7044" y="32060"/>
                </a:lnTo>
                <a:lnTo>
                  <a:pt x="7528" y="32188"/>
                </a:lnTo>
                <a:lnTo>
                  <a:pt x="8012" y="32302"/>
                </a:lnTo>
                <a:lnTo>
                  <a:pt x="8510" y="32387"/>
                </a:lnTo>
                <a:lnTo>
                  <a:pt x="9008" y="32459"/>
                </a:lnTo>
                <a:lnTo>
                  <a:pt x="9520" y="32487"/>
                </a:lnTo>
                <a:lnTo>
                  <a:pt x="10033" y="32501"/>
                </a:lnTo>
                <a:lnTo>
                  <a:pt x="10545" y="32487"/>
                </a:lnTo>
                <a:lnTo>
                  <a:pt x="11057" y="32459"/>
                </a:lnTo>
                <a:lnTo>
                  <a:pt x="11555" y="32387"/>
                </a:lnTo>
                <a:lnTo>
                  <a:pt x="12053" y="32302"/>
                </a:lnTo>
                <a:lnTo>
                  <a:pt x="12537" y="32188"/>
                </a:lnTo>
                <a:lnTo>
                  <a:pt x="13021" y="32060"/>
                </a:lnTo>
                <a:lnTo>
                  <a:pt x="13476" y="31904"/>
                </a:lnTo>
                <a:lnTo>
                  <a:pt x="13932" y="31719"/>
                </a:lnTo>
                <a:lnTo>
                  <a:pt x="14387" y="31519"/>
                </a:lnTo>
                <a:lnTo>
                  <a:pt x="14814" y="31292"/>
                </a:lnTo>
                <a:lnTo>
                  <a:pt x="15227" y="31050"/>
                </a:lnTo>
                <a:lnTo>
                  <a:pt x="15639" y="30794"/>
                </a:lnTo>
                <a:lnTo>
                  <a:pt x="16038" y="30509"/>
                </a:lnTo>
                <a:lnTo>
                  <a:pt x="16408" y="30210"/>
                </a:lnTo>
                <a:lnTo>
                  <a:pt x="16778" y="29897"/>
                </a:lnTo>
                <a:lnTo>
                  <a:pt x="17119" y="29570"/>
                </a:lnTo>
                <a:lnTo>
                  <a:pt x="17461" y="29214"/>
                </a:lnTo>
                <a:lnTo>
                  <a:pt x="17774" y="28858"/>
                </a:lnTo>
                <a:lnTo>
                  <a:pt x="18073" y="28474"/>
                </a:lnTo>
                <a:lnTo>
                  <a:pt x="18343" y="28090"/>
                </a:lnTo>
                <a:lnTo>
                  <a:pt x="18613" y="27677"/>
                </a:lnTo>
                <a:lnTo>
                  <a:pt x="18855" y="27265"/>
                </a:lnTo>
                <a:lnTo>
                  <a:pt x="19069" y="26823"/>
                </a:lnTo>
                <a:lnTo>
                  <a:pt x="19268" y="26382"/>
                </a:lnTo>
                <a:lnTo>
                  <a:pt x="19453" y="25927"/>
                </a:lnTo>
                <a:lnTo>
                  <a:pt x="19609" y="25457"/>
                </a:lnTo>
                <a:lnTo>
                  <a:pt x="19752" y="24988"/>
                </a:lnTo>
                <a:lnTo>
                  <a:pt x="19866" y="24504"/>
                </a:lnTo>
                <a:lnTo>
                  <a:pt x="19951" y="24006"/>
                </a:lnTo>
                <a:lnTo>
                  <a:pt x="20008" y="23508"/>
                </a:lnTo>
                <a:lnTo>
                  <a:pt x="20051" y="22996"/>
                </a:lnTo>
                <a:lnTo>
                  <a:pt x="20065" y="22483"/>
                </a:lnTo>
                <a:lnTo>
                  <a:pt x="20065" y="10032"/>
                </a:lnTo>
                <a:lnTo>
                  <a:pt x="20051" y="9520"/>
                </a:lnTo>
                <a:lnTo>
                  <a:pt x="20008" y="9008"/>
                </a:lnTo>
                <a:lnTo>
                  <a:pt x="19951" y="8510"/>
                </a:lnTo>
                <a:lnTo>
                  <a:pt x="19866" y="8012"/>
                </a:lnTo>
                <a:lnTo>
                  <a:pt x="19752" y="7528"/>
                </a:lnTo>
                <a:lnTo>
                  <a:pt x="19609" y="7058"/>
                </a:lnTo>
                <a:lnTo>
                  <a:pt x="19453" y="6589"/>
                </a:lnTo>
                <a:lnTo>
                  <a:pt x="19268" y="6133"/>
                </a:lnTo>
                <a:lnTo>
                  <a:pt x="19069" y="5692"/>
                </a:lnTo>
                <a:lnTo>
                  <a:pt x="18855" y="5251"/>
                </a:lnTo>
                <a:lnTo>
                  <a:pt x="18613" y="4838"/>
                </a:lnTo>
                <a:lnTo>
                  <a:pt x="18343" y="4426"/>
                </a:lnTo>
                <a:lnTo>
                  <a:pt x="18073" y="4041"/>
                </a:lnTo>
                <a:lnTo>
                  <a:pt x="17774" y="3657"/>
                </a:lnTo>
                <a:lnTo>
                  <a:pt x="17461" y="3287"/>
                </a:lnTo>
                <a:lnTo>
                  <a:pt x="17119" y="2946"/>
                </a:lnTo>
                <a:lnTo>
                  <a:pt x="16778" y="2618"/>
                </a:lnTo>
                <a:lnTo>
                  <a:pt x="16408" y="2291"/>
                </a:lnTo>
                <a:lnTo>
                  <a:pt x="16038" y="2006"/>
                </a:lnTo>
                <a:lnTo>
                  <a:pt x="15639" y="1722"/>
                </a:lnTo>
                <a:lnTo>
                  <a:pt x="15227" y="1466"/>
                </a:lnTo>
                <a:lnTo>
                  <a:pt x="14814" y="1224"/>
                </a:lnTo>
                <a:lnTo>
                  <a:pt x="14387" y="996"/>
                </a:lnTo>
                <a:lnTo>
                  <a:pt x="13932" y="797"/>
                </a:lnTo>
                <a:lnTo>
                  <a:pt x="13476" y="612"/>
                </a:lnTo>
                <a:lnTo>
                  <a:pt x="13021" y="455"/>
                </a:lnTo>
                <a:lnTo>
                  <a:pt x="12537" y="327"/>
                </a:lnTo>
                <a:lnTo>
                  <a:pt x="12053" y="214"/>
                </a:lnTo>
                <a:lnTo>
                  <a:pt x="11555" y="128"/>
                </a:lnTo>
                <a:lnTo>
                  <a:pt x="11057" y="57"/>
                </a:lnTo>
                <a:lnTo>
                  <a:pt x="10545" y="14"/>
                </a:lnTo>
                <a:lnTo>
                  <a:pt x="100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9"/>
          <p:cNvSpPr/>
          <p:nvPr/>
        </p:nvSpPr>
        <p:spPr>
          <a:xfrm>
            <a:off x="4336109" y="4055916"/>
            <a:ext cx="667813" cy="185683"/>
          </a:xfrm>
          <a:custGeom>
            <a:avLst/>
            <a:gdLst/>
            <a:ahLst/>
            <a:cxnLst/>
            <a:rect l="l" t="t" r="r" b="b"/>
            <a:pathLst>
              <a:path w="20065" h="5579" extrusionOk="0">
                <a:moveTo>
                  <a:pt x="2790" y="0"/>
                </a:moveTo>
                <a:lnTo>
                  <a:pt x="2505" y="15"/>
                </a:lnTo>
                <a:lnTo>
                  <a:pt x="2235" y="57"/>
                </a:lnTo>
                <a:lnTo>
                  <a:pt x="1964" y="128"/>
                </a:lnTo>
                <a:lnTo>
                  <a:pt x="1708" y="214"/>
                </a:lnTo>
                <a:lnTo>
                  <a:pt x="1466" y="342"/>
                </a:lnTo>
                <a:lnTo>
                  <a:pt x="1239" y="470"/>
                </a:lnTo>
                <a:lnTo>
                  <a:pt x="1025" y="641"/>
                </a:lnTo>
                <a:lnTo>
                  <a:pt x="826" y="811"/>
                </a:lnTo>
                <a:lnTo>
                  <a:pt x="641" y="1011"/>
                </a:lnTo>
                <a:lnTo>
                  <a:pt x="484" y="1224"/>
                </a:lnTo>
                <a:lnTo>
                  <a:pt x="342" y="1466"/>
                </a:lnTo>
                <a:lnTo>
                  <a:pt x="228" y="1708"/>
                </a:lnTo>
                <a:lnTo>
                  <a:pt x="129" y="1964"/>
                </a:lnTo>
                <a:lnTo>
                  <a:pt x="58" y="2220"/>
                </a:lnTo>
                <a:lnTo>
                  <a:pt x="15" y="2505"/>
                </a:lnTo>
                <a:lnTo>
                  <a:pt x="1" y="2789"/>
                </a:lnTo>
                <a:lnTo>
                  <a:pt x="15" y="3074"/>
                </a:lnTo>
                <a:lnTo>
                  <a:pt x="58" y="3344"/>
                </a:lnTo>
                <a:lnTo>
                  <a:pt x="129" y="3615"/>
                </a:lnTo>
                <a:lnTo>
                  <a:pt x="228" y="3871"/>
                </a:lnTo>
                <a:lnTo>
                  <a:pt x="342" y="4113"/>
                </a:lnTo>
                <a:lnTo>
                  <a:pt x="484" y="4340"/>
                </a:lnTo>
                <a:lnTo>
                  <a:pt x="641" y="4554"/>
                </a:lnTo>
                <a:lnTo>
                  <a:pt x="826" y="4753"/>
                </a:lnTo>
                <a:lnTo>
                  <a:pt x="1025" y="4938"/>
                </a:lnTo>
                <a:lnTo>
                  <a:pt x="1239" y="5095"/>
                </a:lnTo>
                <a:lnTo>
                  <a:pt x="1466" y="5237"/>
                </a:lnTo>
                <a:lnTo>
                  <a:pt x="1708" y="5351"/>
                </a:lnTo>
                <a:lnTo>
                  <a:pt x="1964" y="5450"/>
                </a:lnTo>
                <a:lnTo>
                  <a:pt x="2235" y="5522"/>
                </a:lnTo>
                <a:lnTo>
                  <a:pt x="2505" y="5564"/>
                </a:lnTo>
                <a:lnTo>
                  <a:pt x="2790" y="5578"/>
                </a:lnTo>
                <a:lnTo>
                  <a:pt x="17276" y="5578"/>
                </a:lnTo>
                <a:lnTo>
                  <a:pt x="17560" y="5564"/>
                </a:lnTo>
                <a:lnTo>
                  <a:pt x="17831" y="5522"/>
                </a:lnTo>
                <a:lnTo>
                  <a:pt x="18101" y="5450"/>
                </a:lnTo>
                <a:lnTo>
                  <a:pt x="18357" y="5351"/>
                </a:lnTo>
                <a:lnTo>
                  <a:pt x="18599" y="5237"/>
                </a:lnTo>
                <a:lnTo>
                  <a:pt x="18827" y="5095"/>
                </a:lnTo>
                <a:lnTo>
                  <a:pt x="19040" y="4938"/>
                </a:lnTo>
                <a:lnTo>
                  <a:pt x="19239" y="4753"/>
                </a:lnTo>
                <a:lnTo>
                  <a:pt x="19424" y="4554"/>
                </a:lnTo>
                <a:lnTo>
                  <a:pt x="19581" y="4340"/>
                </a:lnTo>
                <a:lnTo>
                  <a:pt x="19723" y="4113"/>
                </a:lnTo>
                <a:lnTo>
                  <a:pt x="19837" y="3871"/>
                </a:lnTo>
                <a:lnTo>
                  <a:pt x="19937" y="3615"/>
                </a:lnTo>
                <a:lnTo>
                  <a:pt x="20008" y="3344"/>
                </a:lnTo>
                <a:lnTo>
                  <a:pt x="20051" y="3074"/>
                </a:lnTo>
                <a:lnTo>
                  <a:pt x="20065" y="2789"/>
                </a:lnTo>
                <a:lnTo>
                  <a:pt x="20051" y="2505"/>
                </a:lnTo>
                <a:lnTo>
                  <a:pt x="20008" y="2220"/>
                </a:lnTo>
                <a:lnTo>
                  <a:pt x="19937" y="1964"/>
                </a:lnTo>
                <a:lnTo>
                  <a:pt x="19837" y="1708"/>
                </a:lnTo>
                <a:lnTo>
                  <a:pt x="19723" y="1466"/>
                </a:lnTo>
                <a:lnTo>
                  <a:pt x="19581" y="1224"/>
                </a:lnTo>
                <a:lnTo>
                  <a:pt x="19424" y="1011"/>
                </a:lnTo>
                <a:lnTo>
                  <a:pt x="19239" y="811"/>
                </a:lnTo>
                <a:lnTo>
                  <a:pt x="19040" y="641"/>
                </a:lnTo>
                <a:lnTo>
                  <a:pt x="18827" y="470"/>
                </a:lnTo>
                <a:lnTo>
                  <a:pt x="18599" y="342"/>
                </a:lnTo>
                <a:lnTo>
                  <a:pt x="18357" y="214"/>
                </a:lnTo>
                <a:lnTo>
                  <a:pt x="18101" y="128"/>
                </a:lnTo>
                <a:lnTo>
                  <a:pt x="17831" y="57"/>
                </a:lnTo>
                <a:lnTo>
                  <a:pt x="17560" y="15"/>
                </a:lnTo>
                <a:lnTo>
                  <a:pt x="17276" y="0"/>
                </a:lnTo>
                <a:close/>
              </a:path>
            </a:pathLst>
          </a:custGeom>
          <a:solidFill>
            <a:srgbClr val="211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9"/>
          <p:cNvSpPr/>
          <p:nvPr/>
        </p:nvSpPr>
        <p:spPr>
          <a:xfrm>
            <a:off x="4050047" y="2894162"/>
            <a:ext cx="1207755" cy="1252720"/>
          </a:xfrm>
          <a:custGeom>
            <a:avLst/>
            <a:gdLst/>
            <a:ahLst/>
            <a:cxnLst/>
            <a:rect l="l" t="t" r="r" b="b"/>
            <a:pathLst>
              <a:path w="36288" h="37639" extrusionOk="0">
                <a:moveTo>
                  <a:pt x="9734" y="0"/>
                </a:moveTo>
                <a:lnTo>
                  <a:pt x="9236" y="15"/>
                </a:lnTo>
                <a:lnTo>
                  <a:pt x="8738" y="43"/>
                </a:lnTo>
                <a:lnTo>
                  <a:pt x="8254" y="114"/>
                </a:lnTo>
                <a:lnTo>
                  <a:pt x="7785" y="200"/>
                </a:lnTo>
                <a:lnTo>
                  <a:pt x="7315" y="313"/>
                </a:lnTo>
                <a:lnTo>
                  <a:pt x="6845" y="441"/>
                </a:lnTo>
                <a:lnTo>
                  <a:pt x="6390" y="598"/>
                </a:lnTo>
                <a:lnTo>
                  <a:pt x="5949" y="769"/>
                </a:lnTo>
                <a:lnTo>
                  <a:pt x="5522" y="968"/>
                </a:lnTo>
                <a:lnTo>
                  <a:pt x="5109" y="1181"/>
                </a:lnTo>
                <a:lnTo>
                  <a:pt x="4697" y="1409"/>
                </a:lnTo>
                <a:lnTo>
                  <a:pt x="4298" y="1665"/>
                </a:lnTo>
                <a:lnTo>
                  <a:pt x="3914" y="1936"/>
                </a:lnTo>
                <a:lnTo>
                  <a:pt x="3558" y="2234"/>
                </a:lnTo>
                <a:lnTo>
                  <a:pt x="3203" y="2533"/>
                </a:lnTo>
                <a:lnTo>
                  <a:pt x="2861" y="2861"/>
                </a:lnTo>
                <a:lnTo>
                  <a:pt x="2534" y="3202"/>
                </a:lnTo>
                <a:lnTo>
                  <a:pt x="2235" y="3544"/>
                </a:lnTo>
                <a:lnTo>
                  <a:pt x="1936" y="3914"/>
                </a:lnTo>
                <a:lnTo>
                  <a:pt x="1666" y="4298"/>
                </a:lnTo>
                <a:lnTo>
                  <a:pt x="1410" y="4696"/>
                </a:lnTo>
                <a:lnTo>
                  <a:pt x="1182" y="5109"/>
                </a:lnTo>
                <a:lnTo>
                  <a:pt x="968" y="5522"/>
                </a:lnTo>
                <a:lnTo>
                  <a:pt x="769" y="5948"/>
                </a:lnTo>
                <a:lnTo>
                  <a:pt x="598" y="6390"/>
                </a:lnTo>
                <a:lnTo>
                  <a:pt x="442" y="6845"/>
                </a:lnTo>
                <a:lnTo>
                  <a:pt x="314" y="7300"/>
                </a:lnTo>
                <a:lnTo>
                  <a:pt x="200" y="7770"/>
                </a:lnTo>
                <a:lnTo>
                  <a:pt x="115" y="8254"/>
                </a:lnTo>
                <a:lnTo>
                  <a:pt x="58" y="8737"/>
                </a:lnTo>
                <a:lnTo>
                  <a:pt x="15" y="9236"/>
                </a:lnTo>
                <a:lnTo>
                  <a:pt x="1" y="9734"/>
                </a:lnTo>
                <a:lnTo>
                  <a:pt x="1" y="19495"/>
                </a:lnTo>
                <a:lnTo>
                  <a:pt x="1" y="19965"/>
                </a:lnTo>
                <a:lnTo>
                  <a:pt x="29" y="20434"/>
                </a:lnTo>
                <a:lnTo>
                  <a:pt x="58" y="20890"/>
                </a:lnTo>
                <a:lnTo>
                  <a:pt x="100" y="21345"/>
                </a:lnTo>
                <a:lnTo>
                  <a:pt x="143" y="21801"/>
                </a:lnTo>
                <a:lnTo>
                  <a:pt x="214" y="22256"/>
                </a:lnTo>
                <a:lnTo>
                  <a:pt x="285" y="22697"/>
                </a:lnTo>
                <a:lnTo>
                  <a:pt x="371" y="23138"/>
                </a:lnTo>
                <a:lnTo>
                  <a:pt x="470" y="23579"/>
                </a:lnTo>
                <a:lnTo>
                  <a:pt x="570" y="24020"/>
                </a:lnTo>
                <a:lnTo>
                  <a:pt x="698" y="24447"/>
                </a:lnTo>
                <a:lnTo>
                  <a:pt x="826" y="24874"/>
                </a:lnTo>
                <a:lnTo>
                  <a:pt x="954" y="25301"/>
                </a:lnTo>
                <a:lnTo>
                  <a:pt x="1111" y="25714"/>
                </a:lnTo>
                <a:lnTo>
                  <a:pt x="1267" y="26141"/>
                </a:lnTo>
                <a:lnTo>
                  <a:pt x="1438" y="26539"/>
                </a:lnTo>
                <a:lnTo>
                  <a:pt x="1609" y="26952"/>
                </a:lnTo>
                <a:lnTo>
                  <a:pt x="1794" y="27350"/>
                </a:lnTo>
                <a:lnTo>
                  <a:pt x="1993" y="27734"/>
                </a:lnTo>
                <a:lnTo>
                  <a:pt x="2206" y="28133"/>
                </a:lnTo>
                <a:lnTo>
                  <a:pt x="2420" y="28517"/>
                </a:lnTo>
                <a:lnTo>
                  <a:pt x="2633" y="28887"/>
                </a:lnTo>
                <a:lnTo>
                  <a:pt x="2875" y="29257"/>
                </a:lnTo>
                <a:lnTo>
                  <a:pt x="3117" y="29627"/>
                </a:lnTo>
                <a:lnTo>
                  <a:pt x="3359" y="29983"/>
                </a:lnTo>
                <a:lnTo>
                  <a:pt x="3615" y="30339"/>
                </a:lnTo>
                <a:lnTo>
                  <a:pt x="3886" y="30680"/>
                </a:lnTo>
                <a:lnTo>
                  <a:pt x="4156" y="31022"/>
                </a:lnTo>
                <a:lnTo>
                  <a:pt x="4441" y="31349"/>
                </a:lnTo>
                <a:lnTo>
                  <a:pt x="4725" y="31676"/>
                </a:lnTo>
                <a:lnTo>
                  <a:pt x="5024" y="32003"/>
                </a:lnTo>
                <a:lnTo>
                  <a:pt x="5337" y="32316"/>
                </a:lnTo>
                <a:lnTo>
                  <a:pt x="5650" y="32615"/>
                </a:lnTo>
                <a:lnTo>
                  <a:pt x="5963" y="32914"/>
                </a:lnTo>
                <a:lnTo>
                  <a:pt x="6290" y="33199"/>
                </a:lnTo>
                <a:lnTo>
                  <a:pt x="6618" y="33483"/>
                </a:lnTo>
                <a:lnTo>
                  <a:pt x="6959" y="33754"/>
                </a:lnTo>
                <a:lnTo>
                  <a:pt x="7301" y="34024"/>
                </a:lnTo>
                <a:lnTo>
                  <a:pt x="7657" y="34280"/>
                </a:lnTo>
                <a:lnTo>
                  <a:pt x="8012" y="34536"/>
                </a:lnTo>
                <a:lnTo>
                  <a:pt x="8382" y="34778"/>
                </a:lnTo>
                <a:lnTo>
                  <a:pt x="8752" y="35006"/>
                </a:lnTo>
                <a:lnTo>
                  <a:pt x="9136" y="35234"/>
                </a:lnTo>
                <a:lnTo>
                  <a:pt x="9521" y="35447"/>
                </a:lnTo>
                <a:lnTo>
                  <a:pt x="9905" y="35646"/>
                </a:lnTo>
                <a:lnTo>
                  <a:pt x="10303" y="35846"/>
                </a:lnTo>
                <a:lnTo>
                  <a:pt x="10702" y="36031"/>
                </a:lnTo>
                <a:lnTo>
                  <a:pt x="11100" y="36215"/>
                </a:lnTo>
                <a:lnTo>
                  <a:pt x="11513" y="36372"/>
                </a:lnTo>
                <a:lnTo>
                  <a:pt x="11925" y="36543"/>
                </a:lnTo>
                <a:lnTo>
                  <a:pt x="12338" y="36685"/>
                </a:lnTo>
                <a:lnTo>
                  <a:pt x="12765" y="36827"/>
                </a:lnTo>
                <a:lnTo>
                  <a:pt x="13192" y="36955"/>
                </a:lnTo>
                <a:lnTo>
                  <a:pt x="13619" y="37069"/>
                </a:lnTo>
                <a:lnTo>
                  <a:pt x="14060" y="37169"/>
                </a:lnTo>
                <a:lnTo>
                  <a:pt x="14501" y="37269"/>
                </a:lnTo>
                <a:lnTo>
                  <a:pt x="14942" y="37354"/>
                </a:lnTo>
                <a:lnTo>
                  <a:pt x="15398" y="37425"/>
                </a:lnTo>
                <a:lnTo>
                  <a:pt x="15839" y="37496"/>
                </a:lnTo>
                <a:lnTo>
                  <a:pt x="16294" y="37553"/>
                </a:lnTo>
                <a:lnTo>
                  <a:pt x="16749" y="37596"/>
                </a:lnTo>
                <a:lnTo>
                  <a:pt x="17219" y="37624"/>
                </a:lnTo>
                <a:lnTo>
                  <a:pt x="17674" y="37638"/>
                </a:lnTo>
                <a:lnTo>
                  <a:pt x="18614" y="37638"/>
                </a:lnTo>
                <a:lnTo>
                  <a:pt x="19069" y="37624"/>
                </a:lnTo>
                <a:lnTo>
                  <a:pt x="19538" y="37596"/>
                </a:lnTo>
                <a:lnTo>
                  <a:pt x="19994" y="37553"/>
                </a:lnTo>
                <a:lnTo>
                  <a:pt x="20449" y="37496"/>
                </a:lnTo>
                <a:lnTo>
                  <a:pt x="20905" y="37425"/>
                </a:lnTo>
                <a:lnTo>
                  <a:pt x="21346" y="37354"/>
                </a:lnTo>
                <a:lnTo>
                  <a:pt x="21787" y="37269"/>
                </a:lnTo>
                <a:lnTo>
                  <a:pt x="22228" y="37169"/>
                </a:lnTo>
                <a:lnTo>
                  <a:pt x="22669" y="37069"/>
                </a:lnTo>
                <a:lnTo>
                  <a:pt x="23096" y="36955"/>
                </a:lnTo>
                <a:lnTo>
                  <a:pt x="23523" y="36827"/>
                </a:lnTo>
                <a:lnTo>
                  <a:pt x="23950" y="36685"/>
                </a:lnTo>
                <a:lnTo>
                  <a:pt x="24362" y="36543"/>
                </a:lnTo>
                <a:lnTo>
                  <a:pt x="24775" y="36372"/>
                </a:lnTo>
                <a:lnTo>
                  <a:pt x="25188" y="36215"/>
                </a:lnTo>
                <a:lnTo>
                  <a:pt x="25600" y="36031"/>
                </a:lnTo>
                <a:lnTo>
                  <a:pt x="25999" y="35846"/>
                </a:lnTo>
                <a:lnTo>
                  <a:pt x="26383" y="35646"/>
                </a:lnTo>
                <a:lnTo>
                  <a:pt x="26781" y="35447"/>
                </a:lnTo>
                <a:lnTo>
                  <a:pt x="27151" y="35234"/>
                </a:lnTo>
                <a:lnTo>
                  <a:pt x="27536" y="35006"/>
                </a:lnTo>
                <a:lnTo>
                  <a:pt x="27906" y="34778"/>
                </a:lnTo>
                <a:lnTo>
                  <a:pt x="28276" y="34536"/>
                </a:lnTo>
                <a:lnTo>
                  <a:pt x="28631" y="34280"/>
                </a:lnTo>
                <a:lnTo>
                  <a:pt x="28987" y="34024"/>
                </a:lnTo>
                <a:lnTo>
                  <a:pt x="29329" y="33754"/>
                </a:lnTo>
                <a:lnTo>
                  <a:pt x="29670" y="33483"/>
                </a:lnTo>
                <a:lnTo>
                  <a:pt x="29997" y="33199"/>
                </a:lnTo>
                <a:lnTo>
                  <a:pt x="30325" y="32914"/>
                </a:lnTo>
                <a:lnTo>
                  <a:pt x="30652" y="32615"/>
                </a:lnTo>
                <a:lnTo>
                  <a:pt x="30965" y="32316"/>
                </a:lnTo>
                <a:lnTo>
                  <a:pt x="31264" y="32003"/>
                </a:lnTo>
                <a:lnTo>
                  <a:pt x="31563" y="31676"/>
                </a:lnTo>
                <a:lnTo>
                  <a:pt x="31847" y="31349"/>
                </a:lnTo>
                <a:lnTo>
                  <a:pt x="32132" y="31022"/>
                </a:lnTo>
                <a:lnTo>
                  <a:pt x="32402" y="30680"/>
                </a:lnTo>
                <a:lnTo>
                  <a:pt x="32673" y="30339"/>
                </a:lnTo>
                <a:lnTo>
                  <a:pt x="32929" y="29983"/>
                </a:lnTo>
                <a:lnTo>
                  <a:pt x="33185" y="29627"/>
                </a:lnTo>
                <a:lnTo>
                  <a:pt x="33427" y="29257"/>
                </a:lnTo>
                <a:lnTo>
                  <a:pt x="33655" y="28887"/>
                </a:lnTo>
                <a:lnTo>
                  <a:pt x="33882" y="28517"/>
                </a:lnTo>
                <a:lnTo>
                  <a:pt x="34096" y="28133"/>
                </a:lnTo>
                <a:lnTo>
                  <a:pt x="34295" y="27734"/>
                </a:lnTo>
                <a:lnTo>
                  <a:pt x="34494" y="27350"/>
                </a:lnTo>
                <a:lnTo>
                  <a:pt x="34679" y="26952"/>
                </a:lnTo>
                <a:lnTo>
                  <a:pt x="34864" y="26539"/>
                </a:lnTo>
                <a:lnTo>
                  <a:pt x="35021" y="26141"/>
                </a:lnTo>
                <a:lnTo>
                  <a:pt x="35177" y="25714"/>
                </a:lnTo>
                <a:lnTo>
                  <a:pt x="35334" y="25301"/>
                </a:lnTo>
                <a:lnTo>
                  <a:pt x="35476" y="24874"/>
                </a:lnTo>
                <a:lnTo>
                  <a:pt x="35604" y="24447"/>
                </a:lnTo>
                <a:lnTo>
                  <a:pt x="35718" y="24020"/>
                </a:lnTo>
                <a:lnTo>
                  <a:pt x="35817" y="23579"/>
                </a:lnTo>
                <a:lnTo>
                  <a:pt x="35917" y="23138"/>
                </a:lnTo>
                <a:lnTo>
                  <a:pt x="36002" y="22697"/>
                </a:lnTo>
                <a:lnTo>
                  <a:pt x="36074" y="22256"/>
                </a:lnTo>
                <a:lnTo>
                  <a:pt x="36145" y="21801"/>
                </a:lnTo>
                <a:lnTo>
                  <a:pt x="36202" y="21345"/>
                </a:lnTo>
                <a:lnTo>
                  <a:pt x="36230" y="20890"/>
                </a:lnTo>
                <a:lnTo>
                  <a:pt x="36259" y="20434"/>
                </a:lnTo>
                <a:lnTo>
                  <a:pt x="36287" y="19965"/>
                </a:lnTo>
                <a:lnTo>
                  <a:pt x="36287" y="19495"/>
                </a:lnTo>
                <a:lnTo>
                  <a:pt x="36287" y="9734"/>
                </a:lnTo>
                <a:lnTo>
                  <a:pt x="36273" y="9236"/>
                </a:lnTo>
                <a:lnTo>
                  <a:pt x="36244" y="8737"/>
                </a:lnTo>
                <a:lnTo>
                  <a:pt x="36173" y="8254"/>
                </a:lnTo>
                <a:lnTo>
                  <a:pt x="36088" y="7770"/>
                </a:lnTo>
                <a:lnTo>
                  <a:pt x="35988" y="7300"/>
                </a:lnTo>
                <a:lnTo>
                  <a:pt x="35846" y="6845"/>
                </a:lnTo>
                <a:lnTo>
                  <a:pt x="35689" y="6390"/>
                </a:lnTo>
                <a:lnTo>
                  <a:pt x="35519" y="5948"/>
                </a:lnTo>
                <a:lnTo>
                  <a:pt x="35319" y="5522"/>
                </a:lnTo>
                <a:lnTo>
                  <a:pt x="35106" y="5109"/>
                </a:lnTo>
                <a:lnTo>
                  <a:pt x="34878" y="4696"/>
                </a:lnTo>
                <a:lnTo>
                  <a:pt x="34622" y="4298"/>
                </a:lnTo>
                <a:lnTo>
                  <a:pt x="34352" y="3914"/>
                </a:lnTo>
                <a:lnTo>
                  <a:pt x="34053" y="3544"/>
                </a:lnTo>
                <a:lnTo>
                  <a:pt x="33754" y="3202"/>
                </a:lnTo>
                <a:lnTo>
                  <a:pt x="33427" y="2861"/>
                </a:lnTo>
                <a:lnTo>
                  <a:pt x="33085" y="2533"/>
                </a:lnTo>
                <a:lnTo>
                  <a:pt x="32744" y="2234"/>
                </a:lnTo>
                <a:lnTo>
                  <a:pt x="32374" y="1936"/>
                </a:lnTo>
                <a:lnTo>
                  <a:pt x="31990" y="1665"/>
                </a:lnTo>
                <a:lnTo>
                  <a:pt x="31591" y="1409"/>
                </a:lnTo>
                <a:lnTo>
                  <a:pt x="31193" y="1181"/>
                </a:lnTo>
                <a:lnTo>
                  <a:pt x="30766" y="968"/>
                </a:lnTo>
                <a:lnTo>
                  <a:pt x="30339" y="769"/>
                </a:lnTo>
                <a:lnTo>
                  <a:pt x="29898" y="598"/>
                </a:lnTo>
                <a:lnTo>
                  <a:pt x="29442" y="441"/>
                </a:lnTo>
                <a:lnTo>
                  <a:pt x="28987" y="313"/>
                </a:lnTo>
                <a:lnTo>
                  <a:pt x="28518" y="200"/>
                </a:lnTo>
                <a:lnTo>
                  <a:pt x="28034" y="114"/>
                </a:lnTo>
                <a:lnTo>
                  <a:pt x="27550" y="43"/>
                </a:lnTo>
                <a:lnTo>
                  <a:pt x="27052" y="15"/>
                </a:lnTo>
                <a:lnTo>
                  <a:pt x="265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9"/>
          <p:cNvSpPr/>
          <p:nvPr/>
        </p:nvSpPr>
        <p:spPr>
          <a:xfrm>
            <a:off x="4267448" y="3029621"/>
            <a:ext cx="765364" cy="765364"/>
          </a:xfrm>
          <a:custGeom>
            <a:avLst/>
            <a:gdLst/>
            <a:ahLst/>
            <a:cxnLst/>
            <a:rect l="l" t="t" r="r" b="b"/>
            <a:pathLst>
              <a:path w="22996" h="22996" extrusionOk="0">
                <a:moveTo>
                  <a:pt x="11498" y="0"/>
                </a:moveTo>
                <a:lnTo>
                  <a:pt x="10900" y="14"/>
                </a:lnTo>
                <a:lnTo>
                  <a:pt x="10317" y="57"/>
                </a:lnTo>
                <a:lnTo>
                  <a:pt x="9748" y="128"/>
                </a:lnTo>
                <a:lnTo>
                  <a:pt x="9179" y="242"/>
                </a:lnTo>
                <a:lnTo>
                  <a:pt x="8624" y="370"/>
                </a:lnTo>
                <a:lnTo>
                  <a:pt x="8083" y="512"/>
                </a:lnTo>
                <a:lnTo>
                  <a:pt x="7542" y="697"/>
                </a:lnTo>
                <a:lnTo>
                  <a:pt x="7030" y="911"/>
                </a:lnTo>
                <a:lnTo>
                  <a:pt x="6518" y="1138"/>
                </a:lnTo>
                <a:lnTo>
                  <a:pt x="6020" y="1395"/>
                </a:lnTo>
                <a:lnTo>
                  <a:pt x="5536" y="1665"/>
                </a:lnTo>
                <a:lnTo>
                  <a:pt x="5066" y="1964"/>
                </a:lnTo>
                <a:lnTo>
                  <a:pt x="4625" y="2291"/>
                </a:lnTo>
                <a:lnTo>
                  <a:pt x="4184" y="2633"/>
                </a:lnTo>
                <a:lnTo>
                  <a:pt x="3771" y="2988"/>
                </a:lnTo>
                <a:lnTo>
                  <a:pt x="3373" y="3373"/>
                </a:lnTo>
                <a:lnTo>
                  <a:pt x="2989" y="3771"/>
                </a:lnTo>
                <a:lnTo>
                  <a:pt x="2633" y="4184"/>
                </a:lnTo>
                <a:lnTo>
                  <a:pt x="2291" y="4625"/>
                </a:lnTo>
                <a:lnTo>
                  <a:pt x="1964" y="5066"/>
                </a:lnTo>
                <a:lnTo>
                  <a:pt x="1665" y="5536"/>
                </a:lnTo>
                <a:lnTo>
                  <a:pt x="1395" y="6019"/>
                </a:lnTo>
                <a:lnTo>
                  <a:pt x="1139" y="6517"/>
                </a:lnTo>
                <a:lnTo>
                  <a:pt x="911" y="7015"/>
                </a:lnTo>
                <a:lnTo>
                  <a:pt x="698" y="7542"/>
                </a:lnTo>
                <a:lnTo>
                  <a:pt x="527" y="8083"/>
                </a:lnTo>
                <a:lnTo>
                  <a:pt x="370" y="8623"/>
                </a:lnTo>
                <a:lnTo>
                  <a:pt x="242" y="9178"/>
                </a:lnTo>
                <a:lnTo>
                  <a:pt x="143" y="9748"/>
                </a:lnTo>
                <a:lnTo>
                  <a:pt x="57" y="10317"/>
                </a:lnTo>
                <a:lnTo>
                  <a:pt x="15" y="10900"/>
                </a:lnTo>
                <a:lnTo>
                  <a:pt x="0" y="11498"/>
                </a:lnTo>
                <a:lnTo>
                  <a:pt x="15" y="12081"/>
                </a:lnTo>
                <a:lnTo>
                  <a:pt x="57" y="12665"/>
                </a:lnTo>
                <a:lnTo>
                  <a:pt x="143" y="13248"/>
                </a:lnTo>
                <a:lnTo>
                  <a:pt x="242" y="13817"/>
                </a:lnTo>
                <a:lnTo>
                  <a:pt x="370" y="14372"/>
                </a:lnTo>
                <a:lnTo>
                  <a:pt x="527" y="14913"/>
                </a:lnTo>
                <a:lnTo>
                  <a:pt x="698" y="15454"/>
                </a:lnTo>
                <a:lnTo>
                  <a:pt x="911" y="15966"/>
                </a:lnTo>
                <a:lnTo>
                  <a:pt x="1139" y="16478"/>
                </a:lnTo>
                <a:lnTo>
                  <a:pt x="1395" y="16976"/>
                </a:lnTo>
                <a:lnTo>
                  <a:pt x="1665" y="17460"/>
                </a:lnTo>
                <a:lnTo>
                  <a:pt x="1964" y="17916"/>
                </a:lnTo>
                <a:lnTo>
                  <a:pt x="2291" y="18371"/>
                </a:lnTo>
                <a:lnTo>
                  <a:pt x="2633" y="18812"/>
                </a:lnTo>
                <a:lnTo>
                  <a:pt x="2989" y="19225"/>
                </a:lnTo>
                <a:lnTo>
                  <a:pt x="3373" y="19623"/>
                </a:lnTo>
                <a:lnTo>
                  <a:pt x="3771" y="20007"/>
                </a:lnTo>
                <a:lnTo>
                  <a:pt x="4184" y="20363"/>
                </a:lnTo>
                <a:lnTo>
                  <a:pt x="4625" y="20705"/>
                </a:lnTo>
                <a:lnTo>
                  <a:pt x="5066" y="21032"/>
                </a:lnTo>
                <a:lnTo>
                  <a:pt x="5536" y="21331"/>
                </a:lnTo>
                <a:lnTo>
                  <a:pt x="6020" y="21601"/>
                </a:lnTo>
                <a:lnTo>
                  <a:pt x="6518" y="21857"/>
                </a:lnTo>
                <a:lnTo>
                  <a:pt x="7030" y="22085"/>
                </a:lnTo>
                <a:lnTo>
                  <a:pt x="7542" y="22298"/>
                </a:lnTo>
                <a:lnTo>
                  <a:pt x="8083" y="22469"/>
                </a:lnTo>
                <a:lnTo>
                  <a:pt x="8624" y="22626"/>
                </a:lnTo>
                <a:lnTo>
                  <a:pt x="9179" y="22754"/>
                </a:lnTo>
                <a:lnTo>
                  <a:pt x="9748" y="22853"/>
                </a:lnTo>
                <a:lnTo>
                  <a:pt x="10317" y="22924"/>
                </a:lnTo>
                <a:lnTo>
                  <a:pt x="10900" y="22981"/>
                </a:lnTo>
                <a:lnTo>
                  <a:pt x="11498" y="22996"/>
                </a:lnTo>
                <a:lnTo>
                  <a:pt x="12096" y="22981"/>
                </a:lnTo>
                <a:lnTo>
                  <a:pt x="12679" y="22924"/>
                </a:lnTo>
                <a:lnTo>
                  <a:pt x="13248" y="22853"/>
                </a:lnTo>
                <a:lnTo>
                  <a:pt x="13818" y="22754"/>
                </a:lnTo>
                <a:lnTo>
                  <a:pt x="14373" y="22626"/>
                </a:lnTo>
                <a:lnTo>
                  <a:pt x="14913" y="22469"/>
                </a:lnTo>
                <a:lnTo>
                  <a:pt x="15454" y="22298"/>
                </a:lnTo>
                <a:lnTo>
                  <a:pt x="15966" y="22085"/>
                </a:lnTo>
                <a:lnTo>
                  <a:pt x="16479" y="21857"/>
                </a:lnTo>
                <a:lnTo>
                  <a:pt x="16977" y="21601"/>
                </a:lnTo>
                <a:lnTo>
                  <a:pt x="17460" y="21331"/>
                </a:lnTo>
                <a:lnTo>
                  <a:pt x="17930" y="21032"/>
                </a:lnTo>
                <a:lnTo>
                  <a:pt x="18371" y="20705"/>
                </a:lnTo>
                <a:lnTo>
                  <a:pt x="18812" y="20363"/>
                </a:lnTo>
                <a:lnTo>
                  <a:pt x="19225" y="20007"/>
                </a:lnTo>
                <a:lnTo>
                  <a:pt x="19623" y="19623"/>
                </a:lnTo>
                <a:lnTo>
                  <a:pt x="20008" y="19225"/>
                </a:lnTo>
                <a:lnTo>
                  <a:pt x="20363" y="18812"/>
                </a:lnTo>
                <a:lnTo>
                  <a:pt x="20705" y="18371"/>
                </a:lnTo>
                <a:lnTo>
                  <a:pt x="21032" y="17916"/>
                </a:lnTo>
                <a:lnTo>
                  <a:pt x="21331" y="17460"/>
                </a:lnTo>
                <a:lnTo>
                  <a:pt x="21601" y="16976"/>
                </a:lnTo>
                <a:lnTo>
                  <a:pt x="21857" y="16478"/>
                </a:lnTo>
                <a:lnTo>
                  <a:pt x="22085" y="15966"/>
                </a:lnTo>
                <a:lnTo>
                  <a:pt x="22299" y="15454"/>
                </a:lnTo>
                <a:lnTo>
                  <a:pt x="22469" y="14913"/>
                </a:lnTo>
                <a:lnTo>
                  <a:pt x="22626" y="14372"/>
                </a:lnTo>
                <a:lnTo>
                  <a:pt x="22754" y="13817"/>
                </a:lnTo>
                <a:lnTo>
                  <a:pt x="22854" y="13248"/>
                </a:lnTo>
                <a:lnTo>
                  <a:pt x="22939" y="12665"/>
                </a:lnTo>
                <a:lnTo>
                  <a:pt x="22982" y="12081"/>
                </a:lnTo>
                <a:lnTo>
                  <a:pt x="22996" y="11498"/>
                </a:lnTo>
                <a:lnTo>
                  <a:pt x="22982" y="10900"/>
                </a:lnTo>
                <a:lnTo>
                  <a:pt x="22939" y="10317"/>
                </a:lnTo>
                <a:lnTo>
                  <a:pt x="22854" y="9748"/>
                </a:lnTo>
                <a:lnTo>
                  <a:pt x="22754" y="9178"/>
                </a:lnTo>
                <a:lnTo>
                  <a:pt x="22626" y="8623"/>
                </a:lnTo>
                <a:lnTo>
                  <a:pt x="22469" y="8083"/>
                </a:lnTo>
                <a:lnTo>
                  <a:pt x="22299" y="7542"/>
                </a:lnTo>
                <a:lnTo>
                  <a:pt x="22085" y="7015"/>
                </a:lnTo>
                <a:lnTo>
                  <a:pt x="21857" y="6517"/>
                </a:lnTo>
                <a:lnTo>
                  <a:pt x="21601" y="6019"/>
                </a:lnTo>
                <a:lnTo>
                  <a:pt x="21331" y="5536"/>
                </a:lnTo>
                <a:lnTo>
                  <a:pt x="21032" y="5066"/>
                </a:lnTo>
                <a:lnTo>
                  <a:pt x="20705" y="4625"/>
                </a:lnTo>
                <a:lnTo>
                  <a:pt x="20363" y="4184"/>
                </a:lnTo>
                <a:lnTo>
                  <a:pt x="20008" y="3771"/>
                </a:lnTo>
                <a:lnTo>
                  <a:pt x="19623" y="3373"/>
                </a:lnTo>
                <a:lnTo>
                  <a:pt x="19225" y="2988"/>
                </a:lnTo>
                <a:lnTo>
                  <a:pt x="18812" y="2633"/>
                </a:lnTo>
                <a:lnTo>
                  <a:pt x="18371" y="2291"/>
                </a:lnTo>
                <a:lnTo>
                  <a:pt x="17930" y="1964"/>
                </a:lnTo>
                <a:lnTo>
                  <a:pt x="17460" y="1665"/>
                </a:lnTo>
                <a:lnTo>
                  <a:pt x="16977" y="1395"/>
                </a:lnTo>
                <a:lnTo>
                  <a:pt x="16479" y="1138"/>
                </a:lnTo>
                <a:lnTo>
                  <a:pt x="15966" y="911"/>
                </a:lnTo>
                <a:lnTo>
                  <a:pt x="15454" y="697"/>
                </a:lnTo>
                <a:lnTo>
                  <a:pt x="14913" y="512"/>
                </a:lnTo>
                <a:lnTo>
                  <a:pt x="14373" y="370"/>
                </a:lnTo>
                <a:lnTo>
                  <a:pt x="13818" y="242"/>
                </a:lnTo>
                <a:lnTo>
                  <a:pt x="13248" y="128"/>
                </a:lnTo>
                <a:lnTo>
                  <a:pt x="12679" y="57"/>
                </a:lnTo>
                <a:lnTo>
                  <a:pt x="12096" y="14"/>
                </a:lnTo>
                <a:lnTo>
                  <a:pt x="114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9"/>
          <p:cNvSpPr/>
          <p:nvPr/>
        </p:nvSpPr>
        <p:spPr>
          <a:xfrm>
            <a:off x="4418982" y="3181156"/>
            <a:ext cx="462294" cy="462294"/>
          </a:xfrm>
          <a:custGeom>
            <a:avLst/>
            <a:gdLst/>
            <a:ahLst/>
            <a:cxnLst/>
            <a:rect l="l" t="t" r="r" b="b"/>
            <a:pathLst>
              <a:path w="13890" h="13890" extrusionOk="0">
                <a:moveTo>
                  <a:pt x="6945" y="1"/>
                </a:moveTo>
                <a:lnTo>
                  <a:pt x="6589" y="15"/>
                </a:lnTo>
                <a:lnTo>
                  <a:pt x="6234" y="29"/>
                </a:lnTo>
                <a:lnTo>
                  <a:pt x="5892" y="86"/>
                </a:lnTo>
                <a:lnTo>
                  <a:pt x="5551" y="143"/>
                </a:lnTo>
                <a:lnTo>
                  <a:pt x="5209" y="214"/>
                </a:lnTo>
                <a:lnTo>
                  <a:pt x="4882" y="314"/>
                </a:lnTo>
                <a:lnTo>
                  <a:pt x="4554" y="428"/>
                </a:lnTo>
                <a:lnTo>
                  <a:pt x="4241" y="541"/>
                </a:lnTo>
                <a:lnTo>
                  <a:pt x="3928" y="684"/>
                </a:lnTo>
                <a:lnTo>
                  <a:pt x="3630" y="840"/>
                </a:lnTo>
                <a:lnTo>
                  <a:pt x="3345" y="1011"/>
                </a:lnTo>
                <a:lnTo>
                  <a:pt x="3060" y="1182"/>
                </a:lnTo>
                <a:lnTo>
                  <a:pt x="2790" y="1381"/>
                </a:lnTo>
                <a:lnTo>
                  <a:pt x="2534" y="1580"/>
                </a:lnTo>
                <a:lnTo>
                  <a:pt x="2278" y="1808"/>
                </a:lnTo>
                <a:lnTo>
                  <a:pt x="2036" y="2036"/>
                </a:lnTo>
                <a:lnTo>
                  <a:pt x="1808" y="2277"/>
                </a:lnTo>
                <a:lnTo>
                  <a:pt x="1580" y="2519"/>
                </a:lnTo>
                <a:lnTo>
                  <a:pt x="1381" y="2790"/>
                </a:lnTo>
                <a:lnTo>
                  <a:pt x="1182" y="3060"/>
                </a:lnTo>
                <a:lnTo>
                  <a:pt x="1011" y="3345"/>
                </a:lnTo>
                <a:lnTo>
                  <a:pt x="840" y="3629"/>
                </a:lnTo>
                <a:lnTo>
                  <a:pt x="684" y="3928"/>
                </a:lnTo>
                <a:lnTo>
                  <a:pt x="542" y="4241"/>
                </a:lnTo>
                <a:lnTo>
                  <a:pt x="428" y="4554"/>
                </a:lnTo>
                <a:lnTo>
                  <a:pt x="314" y="4882"/>
                </a:lnTo>
                <a:lnTo>
                  <a:pt x="214" y="5209"/>
                </a:lnTo>
                <a:lnTo>
                  <a:pt x="143" y="5550"/>
                </a:lnTo>
                <a:lnTo>
                  <a:pt x="86" y="5892"/>
                </a:lnTo>
                <a:lnTo>
                  <a:pt x="44" y="6233"/>
                </a:lnTo>
                <a:lnTo>
                  <a:pt x="15" y="6589"/>
                </a:lnTo>
                <a:lnTo>
                  <a:pt x="1" y="6945"/>
                </a:lnTo>
                <a:lnTo>
                  <a:pt x="15" y="7301"/>
                </a:lnTo>
                <a:lnTo>
                  <a:pt x="44" y="7656"/>
                </a:lnTo>
                <a:lnTo>
                  <a:pt x="86" y="7998"/>
                </a:lnTo>
                <a:lnTo>
                  <a:pt x="143" y="8339"/>
                </a:lnTo>
                <a:lnTo>
                  <a:pt x="214" y="8681"/>
                </a:lnTo>
                <a:lnTo>
                  <a:pt x="314" y="9008"/>
                </a:lnTo>
                <a:lnTo>
                  <a:pt x="428" y="9335"/>
                </a:lnTo>
                <a:lnTo>
                  <a:pt x="542" y="9649"/>
                </a:lnTo>
                <a:lnTo>
                  <a:pt x="684" y="9947"/>
                </a:lnTo>
                <a:lnTo>
                  <a:pt x="840" y="10246"/>
                </a:lnTo>
                <a:lnTo>
                  <a:pt x="1011" y="10545"/>
                </a:lnTo>
                <a:lnTo>
                  <a:pt x="1182" y="10830"/>
                </a:lnTo>
                <a:lnTo>
                  <a:pt x="1381" y="11100"/>
                </a:lnTo>
                <a:lnTo>
                  <a:pt x="1580" y="11356"/>
                </a:lnTo>
                <a:lnTo>
                  <a:pt x="1808" y="11612"/>
                </a:lnTo>
                <a:lnTo>
                  <a:pt x="2036" y="11854"/>
                </a:lnTo>
                <a:lnTo>
                  <a:pt x="2278" y="12082"/>
                </a:lnTo>
                <a:lnTo>
                  <a:pt x="2534" y="12295"/>
                </a:lnTo>
                <a:lnTo>
                  <a:pt x="2790" y="12509"/>
                </a:lnTo>
                <a:lnTo>
                  <a:pt x="3060" y="12708"/>
                </a:lnTo>
                <a:lnTo>
                  <a:pt x="3345" y="12879"/>
                </a:lnTo>
                <a:lnTo>
                  <a:pt x="3630" y="13049"/>
                </a:lnTo>
                <a:lnTo>
                  <a:pt x="3928" y="13206"/>
                </a:lnTo>
                <a:lnTo>
                  <a:pt x="4241" y="13348"/>
                </a:lnTo>
                <a:lnTo>
                  <a:pt x="4554" y="13462"/>
                </a:lnTo>
                <a:lnTo>
                  <a:pt x="4882" y="13576"/>
                </a:lnTo>
                <a:lnTo>
                  <a:pt x="5209" y="13661"/>
                </a:lnTo>
                <a:lnTo>
                  <a:pt x="5551" y="13747"/>
                </a:lnTo>
                <a:lnTo>
                  <a:pt x="5892" y="13804"/>
                </a:lnTo>
                <a:lnTo>
                  <a:pt x="6234" y="13846"/>
                </a:lnTo>
                <a:lnTo>
                  <a:pt x="6589" y="13875"/>
                </a:lnTo>
                <a:lnTo>
                  <a:pt x="6945" y="13889"/>
                </a:lnTo>
                <a:lnTo>
                  <a:pt x="7301" y="13875"/>
                </a:lnTo>
                <a:lnTo>
                  <a:pt x="7657" y="13846"/>
                </a:lnTo>
                <a:lnTo>
                  <a:pt x="7998" y="13804"/>
                </a:lnTo>
                <a:lnTo>
                  <a:pt x="8340" y="13747"/>
                </a:lnTo>
                <a:lnTo>
                  <a:pt x="8681" y="13661"/>
                </a:lnTo>
                <a:lnTo>
                  <a:pt x="9008" y="13576"/>
                </a:lnTo>
                <a:lnTo>
                  <a:pt x="9336" y="13462"/>
                </a:lnTo>
                <a:lnTo>
                  <a:pt x="9649" y="13348"/>
                </a:lnTo>
                <a:lnTo>
                  <a:pt x="9962" y="13206"/>
                </a:lnTo>
                <a:lnTo>
                  <a:pt x="10261" y="13049"/>
                </a:lnTo>
                <a:lnTo>
                  <a:pt x="10545" y="12879"/>
                </a:lnTo>
                <a:lnTo>
                  <a:pt x="10830" y="12708"/>
                </a:lnTo>
                <a:lnTo>
                  <a:pt x="11100" y="12509"/>
                </a:lnTo>
                <a:lnTo>
                  <a:pt x="11356" y="12295"/>
                </a:lnTo>
                <a:lnTo>
                  <a:pt x="11613" y="12082"/>
                </a:lnTo>
                <a:lnTo>
                  <a:pt x="11854" y="11854"/>
                </a:lnTo>
                <a:lnTo>
                  <a:pt x="12082" y="11612"/>
                </a:lnTo>
                <a:lnTo>
                  <a:pt x="12310" y="11356"/>
                </a:lnTo>
                <a:lnTo>
                  <a:pt x="12509" y="11100"/>
                </a:lnTo>
                <a:lnTo>
                  <a:pt x="12708" y="10830"/>
                </a:lnTo>
                <a:lnTo>
                  <a:pt x="12879" y="10545"/>
                </a:lnTo>
                <a:lnTo>
                  <a:pt x="13050" y="10246"/>
                </a:lnTo>
                <a:lnTo>
                  <a:pt x="13206" y="9947"/>
                </a:lnTo>
                <a:lnTo>
                  <a:pt x="13349" y="9649"/>
                </a:lnTo>
                <a:lnTo>
                  <a:pt x="13462" y="9335"/>
                </a:lnTo>
                <a:lnTo>
                  <a:pt x="13576" y="9008"/>
                </a:lnTo>
                <a:lnTo>
                  <a:pt x="13676" y="8681"/>
                </a:lnTo>
                <a:lnTo>
                  <a:pt x="13747" y="8339"/>
                </a:lnTo>
                <a:lnTo>
                  <a:pt x="13804" y="7998"/>
                </a:lnTo>
                <a:lnTo>
                  <a:pt x="13847" y="7656"/>
                </a:lnTo>
                <a:lnTo>
                  <a:pt x="13875" y="7301"/>
                </a:lnTo>
                <a:lnTo>
                  <a:pt x="13889" y="6945"/>
                </a:lnTo>
                <a:lnTo>
                  <a:pt x="13875" y="6589"/>
                </a:lnTo>
                <a:lnTo>
                  <a:pt x="13847" y="6233"/>
                </a:lnTo>
                <a:lnTo>
                  <a:pt x="13804" y="5892"/>
                </a:lnTo>
                <a:lnTo>
                  <a:pt x="13747" y="5550"/>
                </a:lnTo>
                <a:lnTo>
                  <a:pt x="13676" y="5209"/>
                </a:lnTo>
                <a:lnTo>
                  <a:pt x="13576" y="4882"/>
                </a:lnTo>
                <a:lnTo>
                  <a:pt x="13462" y="4554"/>
                </a:lnTo>
                <a:lnTo>
                  <a:pt x="13349" y="4241"/>
                </a:lnTo>
                <a:lnTo>
                  <a:pt x="13206" y="3928"/>
                </a:lnTo>
                <a:lnTo>
                  <a:pt x="13050" y="3629"/>
                </a:lnTo>
                <a:lnTo>
                  <a:pt x="12879" y="3345"/>
                </a:lnTo>
                <a:lnTo>
                  <a:pt x="12708" y="3060"/>
                </a:lnTo>
                <a:lnTo>
                  <a:pt x="12509" y="2790"/>
                </a:lnTo>
                <a:lnTo>
                  <a:pt x="12310" y="2519"/>
                </a:lnTo>
                <a:lnTo>
                  <a:pt x="12082" y="2277"/>
                </a:lnTo>
                <a:lnTo>
                  <a:pt x="11854" y="2036"/>
                </a:lnTo>
                <a:lnTo>
                  <a:pt x="11613" y="1808"/>
                </a:lnTo>
                <a:lnTo>
                  <a:pt x="11356" y="1580"/>
                </a:lnTo>
                <a:lnTo>
                  <a:pt x="11100" y="1381"/>
                </a:lnTo>
                <a:lnTo>
                  <a:pt x="10830" y="1182"/>
                </a:lnTo>
                <a:lnTo>
                  <a:pt x="10545" y="1011"/>
                </a:lnTo>
                <a:lnTo>
                  <a:pt x="10261" y="840"/>
                </a:lnTo>
                <a:lnTo>
                  <a:pt x="9962" y="684"/>
                </a:lnTo>
                <a:lnTo>
                  <a:pt x="9649" y="541"/>
                </a:lnTo>
                <a:lnTo>
                  <a:pt x="9336" y="428"/>
                </a:lnTo>
                <a:lnTo>
                  <a:pt x="9008" y="314"/>
                </a:lnTo>
                <a:lnTo>
                  <a:pt x="8681" y="214"/>
                </a:lnTo>
                <a:lnTo>
                  <a:pt x="8340" y="143"/>
                </a:lnTo>
                <a:lnTo>
                  <a:pt x="7998" y="86"/>
                </a:lnTo>
                <a:lnTo>
                  <a:pt x="7657" y="29"/>
                </a:lnTo>
                <a:lnTo>
                  <a:pt x="7301" y="15"/>
                </a:lnTo>
                <a:lnTo>
                  <a:pt x="6945" y="1"/>
                </a:lnTo>
                <a:close/>
              </a:path>
            </a:pathLst>
          </a:custGeom>
          <a:solidFill>
            <a:srgbClr val="211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9"/>
          <p:cNvSpPr/>
          <p:nvPr/>
        </p:nvSpPr>
        <p:spPr>
          <a:xfrm>
            <a:off x="4510875" y="3235639"/>
            <a:ext cx="101378" cy="101378"/>
          </a:xfrm>
          <a:custGeom>
            <a:avLst/>
            <a:gdLst/>
            <a:ahLst/>
            <a:cxnLst/>
            <a:rect l="l" t="t" r="r" b="b"/>
            <a:pathLst>
              <a:path w="3046" h="3046" extrusionOk="0">
                <a:moveTo>
                  <a:pt x="1367" y="0"/>
                </a:moveTo>
                <a:lnTo>
                  <a:pt x="1210" y="29"/>
                </a:lnTo>
                <a:lnTo>
                  <a:pt x="1068" y="71"/>
                </a:lnTo>
                <a:lnTo>
                  <a:pt x="925" y="114"/>
                </a:lnTo>
                <a:lnTo>
                  <a:pt x="797" y="185"/>
                </a:lnTo>
                <a:lnTo>
                  <a:pt x="669" y="256"/>
                </a:lnTo>
                <a:lnTo>
                  <a:pt x="555" y="342"/>
                </a:lnTo>
                <a:lnTo>
                  <a:pt x="442" y="441"/>
                </a:lnTo>
                <a:lnTo>
                  <a:pt x="342" y="555"/>
                </a:lnTo>
                <a:lnTo>
                  <a:pt x="257" y="669"/>
                </a:lnTo>
                <a:lnTo>
                  <a:pt x="185" y="797"/>
                </a:lnTo>
                <a:lnTo>
                  <a:pt x="114" y="925"/>
                </a:lnTo>
                <a:lnTo>
                  <a:pt x="57" y="1067"/>
                </a:lnTo>
                <a:lnTo>
                  <a:pt x="29" y="1210"/>
                </a:lnTo>
                <a:lnTo>
                  <a:pt x="1" y="1366"/>
                </a:lnTo>
                <a:lnTo>
                  <a:pt x="1" y="1523"/>
                </a:lnTo>
                <a:lnTo>
                  <a:pt x="1" y="1679"/>
                </a:lnTo>
                <a:lnTo>
                  <a:pt x="29" y="1836"/>
                </a:lnTo>
                <a:lnTo>
                  <a:pt x="57" y="1978"/>
                </a:lnTo>
                <a:lnTo>
                  <a:pt x="114" y="2120"/>
                </a:lnTo>
                <a:lnTo>
                  <a:pt x="185" y="2248"/>
                </a:lnTo>
                <a:lnTo>
                  <a:pt x="257" y="2376"/>
                </a:lnTo>
                <a:lnTo>
                  <a:pt x="342" y="2490"/>
                </a:lnTo>
                <a:lnTo>
                  <a:pt x="442" y="2604"/>
                </a:lnTo>
                <a:lnTo>
                  <a:pt x="555" y="2704"/>
                </a:lnTo>
                <a:lnTo>
                  <a:pt x="669" y="2789"/>
                </a:lnTo>
                <a:lnTo>
                  <a:pt x="797" y="2860"/>
                </a:lnTo>
                <a:lnTo>
                  <a:pt x="925" y="2931"/>
                </a:lnTo>
                <a:lnTo>
                  <a:pt x="1068" y="2974"/>
                </a:lnTo>
                <a:lnTo>
                  <a:pt x="1210" y="3017"/>
                </a:lnTo>
                <a:lnTo>
                  <a:pt x="1367" y="3045"/>
                </a:lnTo>
                <a:lnTo>
                  <a:pt x="1680" y="3045"/>
                </a:lnTo>
                <a:lnTo>
                  <a:pt x="1822" y="3017"/>
                </a:lnTo>
                <a:lnTo>
                  <a:pt x="1978" y="2974"/>
                </a:lnTo>
                <a:lnTo>
                  <a:pt x="2121" y="2931"/>
                </a:lnTo>
                <a:lnTo>
                  <a:pt x="2249" y="2860"/>
                </a:lnTo>
                <a:lnTo>
                  <a:pt x="2377" y="2789"/>
                </a:lnTo>
                <a:lnTo>
                  <a:pt x="2491" y="2704"/>
                </a:lnTo>
                <a:lnTo>
                  <a:pt x="2605" y="2604"/>
                </a:lnTo>
                <a:lnTo>
                  <a:pt x="2704" y="2490"/>
                </a:lnTo>
                <a:lnTo>
                  <a:pt x="2790" y="2376"/>
                </a:lnTo>
                <a:lnTo>
                  <a:pt x="2861" y="2248"/>
                </a:lnTo>
                <a:lnTo>
                  <a:pt x="2932" y="2120"/>
                </a:lnTo>
                <a:lnTo>
                  <a:pt x="2975" y="1978"/>
                </a:lnTo>
                <a:lnTo>
                  <a:pt x="3017" y="1836"/>
                </a:lnTo>
                <a:lnTo>
                  <a:pt x="3046" y="1679"/>
                </a:lnTo>
                <a:lnTo>
                  <a:pt x="3046" y="1523"/>
                </a:lnTo>
                <a:lnTo>
                  <a:pt x="3046" y="1366"/>
                </a:lnTo>
                <a:lnTo>
                  <a:pt x="3017" y="1210"/>
                </a:lnTo>
                <a:lnTo>
                  <a:pt x="2975" y="1067"/>
                </a:lnTo>
                <a:lnTo>
                  <a:pt x="2932" y="925"/>
                </a:lnTo>
                <a:lnTo>
                  <a:pt x="2861" y="797"/>
                </a:lnTo>
                <a:lnTo>
                  <a:pt x="2790" y="669"/>
                </a:lnTo>
                <a:lnTo>
                  <a:pt x="2704" y="555"/>
                </a:lnTo>
                <a:lnTo>
                  <a:pt x="2605" y="441"/>
                </a:lnTo>
                <a:lnTo>
                  <a:pt x="2491" y="342"/>
                </a:lnTo>
                <a:lnTo>
                  <a:pt x="2377" y="256"/>
                </a:lnTo>
                <a:lnTo>
                  <a:pt x="2249" y="185"/>
                </a:lnTo>
                <a:lnTo>
                  <a:pt x="2121" y="114"/>
                </a:lnTo>
                <a:lnTo>
                  <a:pt x="1978" y="71"/>
                </a:lnTo>
                <a:lnTo>
                  <a:pt x="1822" y="29"/>
                </a:lnTo>
                <a:lnTo>
                  <a:pt x="16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9"/>
          <p:cNvSpPr/>
          <p:nvPr/>
        </p:nvSpPr>
        <p:spPr>
          <a:xfrm rot="491933">
            <a:off x="3981005" y="1758898"/>
            <a:ext cx="484527" cy="1381523"/>
          </a:xfrm>
          <a:custGeom>
            <a:avLst/>
            <a:gdLst/>
            <a:ahLst/>
            <a:cxnLst/>
            <a:rect l="l" t="t" r="r" b="b"/>
            <a:pathLst>
              <a:path w="14558" h="41509" extrusionOk="0">
                <a:moveTo>
                  <a:pt x="4525" y="0"/>
                </a:moveTo>
                <a:lnTo>
                  <a:pt x="4283" y="28"/>
                </a:lnTo>
                <a:lnTo>
                  <a:pt x="4042" y="57"/>
                </a:lnTo>
                <a:lnTo>
                  <a:pt x="3800" y="100"/>
                </a:lnTo>
                <a:lnTo>
                  <a:pt x="3558" y="157"/>
                </a:lnTo>
                <a:lnTo>
                  <a:pt x="3330" y="228"/>
                </a:lnTo>
                <a:lnTo>
                  <a:pt x="3102" y="299"/>
                </a:lnTo>
                <a:lnTo>
                  <a:pt x="2875" y="384"/>
                </a:lnTo>
                <a:lnTo>
                  <a:pt x="2661" y="484"/>
                </a:lnTo>
                <a:lnTo>
                  <a:pt x="2462" y="598"/>
                </a:lnTo>
                <a:lnTo>
                  <a:pt x="2263" y="711"/>
                </a:lnTo>
                <a:lnTo>
                  <a:pt x="2064" y="840"/>
                </a:lnTo>
                <a:lnTo>
                  <a:pt x="1879" y="982"/>
                </a:lnTo>
                <a:lnTo>
                  <a:pt x="1694" y="1124"/>
                </a:lnTo>
                <a:lnTo>
                  <a:pt x="1523" y="1281"/>
                </a:lnTo>
                <a:lnTo>
                  <a:pt x="1366" y="1437"/>
                </a:lnTo>
                <a:lnTo>
                  <a:pt x="1210" y="1608"/>
                </a:lnTo>
                <a:lnTo>
                  <a:pt x="1053" y="1779"/>
                </a:lnTo>
                <a:lnTo>
                  <a:pt x="911" y="1964"/>
                </a:lnTo>
                <a:lnTo>
                  <a:pt x="783" y="2149"/>
                </a:lnTo>
                <a:lnTo>
                  <a:pt x="669" y="2348"/>
                </a:lnTo>
                <a:lnTo>
                  <a:pt x="555" y="2547"/>
                </a:lnTo>
                <a:lnTo>
                  <a:pt x="456" y="2761"/>
                </a:lnTo>
                <a:lnTo>
                  <a:pt x="356" y="2960"/>
                </a:lnTo>
                <a:lnTo>
                  <a:pt x="271" y="3188"/>
                </a:lnTo>
                <a:lnTo>
                  <a:pt x="199" y="3401"/>
                </a:lnTo>
                <a:lnTo>
                  <a:pt x="143" y="3629"/>
                </a:lnTo>
                <a:lnTo>
                  <a:pt x="86" y="3856"/>
                </a:lnTo>
                <a:lnTo>
                  <a:pt x="43" y="4084"/>
                </a:lnTo>
                <a:lnTo>
                  <a:pt x="15" y="4312"/>
                </a:lnTo>
                <a:lnTo>
                  <a:pt x="0" y="4554"/>
                </a:lnTo>
                <a:lnTo>
                  <a:pt x="0" y="4795"/>
                </a:lnTo>
                <a:lnTo>
                  <a:pt x="0" y="5037"/>
                </a:lnTo>
                <a:lnTo>
                  <a:pt x="15" y="5279"/>
                </a:lnTo>
                <a:lnTo>
                  <a:pt x="57" y="5521"/>
                </a:lnTo>
                <a:lnTo>
                  <a:pt x="5052" y="37467"/>
                </a:lnTo>
                <a:lnTo>
                  <a:pt x="5109" y="37709"/>
                </a:lnTo>
                <a:lnTo>
                  <a:pt x="5152" y="37951"/>
                </a:lnTo>
                <a:lnTo>
                  <a:pt x="5223" y="38179"/>
                </a:lnTo>
                <a:lnTo>
                  <a:pt x="5308" y="38407"/>
                </a:lnTo>
                <a:lnTo>
                  <a:pt x="5393" y="38620"/>
                </a:lnTo>
                <a:lnTo>
                  <a:pt x="5493" y="38833"/>
                </a:lnTo>
                <a:lnTo>
                  <a:pt x="5607" y="39047"/>
                </a:lnTo>
                <a:lnTo>
                  <a:pt x="5721" y="39246"/>
                </a:lnTo>
                <a:lnTo>
                  <a:pt x="5849" y="39431"/>
                </a:lnTo>
                <a:lnTo>
                  <a:pt x="5977" y="39630"/>
                </a:lnTo>
                <a:lnTo>
                  <a:pt x="6133" y="39801"/>
                </a:lnTo>
                <a:lnTo>
                  <a:pt x="6276" y="39972"/>
                </a:lnTo>
                <a:lnTo>
                  <a:pt x="6446" y="40143"/>
                </a:lnTo>
                <a:lnTo>
                  <a:pt x="6603" y="40299"/>
                </a:lnTo>
                <a:lnTo>
                  <a:pt x="6788" y="40441"/>
                </a:lnTo>
                <a:lnTo>
                  <a:pt x="6973" y="40584"/>
                </a:lnTo>
                <a:lnTo>
                  <a:pt x="7158" y="40712"/>
                </a:lnTo>
                <a:lnTo>
                  <a:pt x="7357" y="40840"/>
                </a:lnTo>
                <a:lnTo>
                  <a:pt x="7556" y="40954"/>
                </a:lnTo>
                <a:lnTo>
                  <a:pt x="7756" y="41053"/>
                </a:lnTo>
                <a:lnTo>
                  <a:pt x="7969" y="41153"/>
                </a:lnTo>
                <a:lnTo>
                  <a:pt x="8182" y="41224"/>
                </a:lnTo>
                <a:lnTo>
                  <a:pt x="8410" y="41295"/>
                </a:lnTo>
                <a:lnTo>
                  <a:pt x="8624" y="41366"/>
                </a:lnTo>
                <a:lnTo>
                  <a:pt x="8851" y="41409"/>
                </a:lnTo>
                <a:lnTo>
                  <a:pt x="9093" y="41452"/>
                </a:lnTo>
                <a:lnTo>
                  <a:pt x="9321" y="41480"/>
                </a:lnTo>
                <a:lnTo>
                  <a:pt x="9563" y="41509"/>
                </a:lnTo>
                <a:lnTo>
                  <a:pt x="9790" y="41509"/>
                </a:lnTo>
                <a:lnTo>
                  <a:pt x="10032" y="41494"/>
                </a:lnTo>
                <a:lnTo>
                  <a:pt x="10274" y="41480"/>
                </a:lnTo>
                <a:lnTo>
                  <a:pt x="10516" y="41452"/>
                </a:lnTo>
                <a:lnTo>
                  <a:pt x="10758" y="41409"/>
                </a:lnTo>
                <a:lnTo>
                  <a:pt x="11000" y="41352"/>
                </a:lnTo>
                <a:lnTo>
                  <a:pt x="11228" y="41281"/>
                </a:lnTo>
                <a:lnTo>
                  <a:pt x="11455" y="41210"/>
                </a:lnTo>
                <a:lnTo>
                  <a:pt x="11669" y="41110"/>
                </a:lnTo>
                <a:lnTo>
                  <a:pt x="11882" y="41011"/>
                </a:lnTo>
                <a:lnTo>
                  <a:pt x="12096" y="40911"/>
                </a:lnTo>
                <a:lnTo>
                  <a:pt x="12295" y="40783"/>
                </a:lnTo>
                <a:lnTo>
                  <a:pt x="12494" y="40669"/>
                </a:lnTo>
                <a:lnTo>
                  <a:pt x="12679" y="40527"/>
                </a:lnTo>
                <a:lnTo>
                  <a:pt x="12850" y="40385"/>
                </a:lnTo>
                <a:lnTo>
                  <a:pt x="13035" y="40228"/>
                </a:lnTo>
                <a:lnTo>
                  <a:pt x="13191" y="40071"/>
                </a:lnTo>
                <a:lnTo>
                  <a:pt x="13348" y="39901"/>
                </a:lnTo>
                <a:lnTo>
                  <a:pt x="13504" y="39716"/>
                </a:lnTo>
                <a:lnTo>
                  <a:pt x="13633" y="39545"/>
                </a:lnTo>
                <a:lnTo>
                  <a:pt x="13775" y="39346"/>
                </a:lnTo>
                <a:lnTo>
                  <a:pt x="13889" y="39161"/>
                </a:lnTo>
                <a:lnTo>
                  <a:pt x="14002" y="38962"/>
                </a:lnTo>
                <a:lnTo>
                  <a:pt x="14102" y="38748"/>
                </a:lnTo>
                <a:lnTo>
                  <a:pt x="14202" y="38535"/>
                </a:lnTo>
                <a:lnTo>
                  <a:pt x="14287" y="38321"/>
                </a:lnTo>
                <a:lnTo>
                  <a:pt x="14358" y="38108"/>
                </a:lnTo>
                <a:lnTo>
                  <a:pt x="14415" y="37880"/>
                </a:lnTo>
                <a:lnTo>
                  <a:pt x="14472" y="37652"/>
                </a:lnTo>
                <a:lnTo>
                  <a:pt x="14515" y="37425"/>
                </a:lnTo>
                <a:lnTo>
                  <a:pt x="14543" y="37183"/>
                </a:lnTo>
                <a:lnTo>
                  <a:pt x="14557" y="36955"/>
                </a:lnTo>
                <a:lnTo>
                  <a:pt x="14557" y="36713"/>
                </a:lnTo>
                <a:lnTo>
                  <a:pt x="14557" y="36471"/>
                </a:lnTo>
                <a:lnTo>
                  <a:pt x="14529" y="36229"/>
                </a:lnTo>
                <a:lnTo>
                  <a:pt x="14501" y="35988"/>
                </a:lnTo>
                <a:lnTo>
                  <a:pt x="9492" y="4041"/>
                </a:lnTo>
                <a:lnTo>
                  <a:pt x="9449" y="3799"/>
                </a:lnTo>
                <a:lnTo>
                  <a:pt x="9392" y="3557"/>
                </a:lnTo>
                <a:lnTo>
                  <a:pt x="9335" y="3330"/>
                </a:lnTo>
                <a:lnTo>
                  <a:pt x="9250" y="3102"/>
                </a:lnTo>
                <a:lnTo>
                  <a:pt x="9164" y="2889"/>
                </a:lnTo>
                <a:lnTo>
                  <a:pt x="9065" y="2675"/>
                </a:lnTo>
                <a:lnTo>
                  <a:pt x="8951" y="2462"/>
                </a:lnTo>
                <a:lnTo>
                  <a:pt x="8837" y="2263"/>
                </a:lnTo>
                <a:lnTo>
                  <a:pt x="8709" y="2063"/>
                </a:lnTo>
                <a:lnTo>
                  <a:pt x="8567" y="1878"/>
                </a:lnTo>
                <a:lnTo>
                  <a:pt x="8424" y="1708"/>
                </a:lnTo>
                <a:lnTo>
                  <a:pt x="8268" y="1523"/>
                </a:lnTo>
                <a:lnTo>
                  <a:pt x="8111" y="1366"/>
                </a:lnTo>
                <a:lnTo>
                  <a:pt x="7941" y="1210"/>
                </a:lnTo>
                <a:lnTo>
                  <a:pt x="7770" y="1053"/>
                </a:lnTo>
                <a:lnTo>
                  <a:pt x="7585" y="925"/>
                </a:lnTo>
                <a:lnTo>
                  <a:pt x="7400" y="783"/>
                </a:lnTo>
                <a:lnTo>
                  <a:pt x="7201" y="669"/>
                </a:lnTo>
                <a:lnTo>
                  <a:pt x="7001" y="555"/>
                </a:lnTo>
                <a:lnTo>
                  <a:pt x="6802" y="455"/>
                </a:lnTo>
                <a:lnTo>
                  <a:pt x="6589" y="356"/>
                </a:lnTo>
                <a:lnTo>
                  <a:pt x="6375" y="270"/>
                </a:lnTo>
                <a:lnTo>
                  <a:pt x="6148" y="199"/>
                </a:lnTo>
                <a:lnTo>
                  <a:pt x="5920" y="142"/>
                </a:lnTo>
                <a:lnTo>
                  <a:pt x="5692" y="85"/>
                </a:lnTo>
                <a:lnTo>
                  <a:pt x="5465" y="43"/>
                </a:lnTo>
                <a:lnTo>
                  <a:pt x="5237" y="14"/>
                </a:lnTo>
                <a:lnTo>
                  <a:pt x="4995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9"/>
          <p:cNvSpPr/>
          <p:nvPr/>
        </p:nvSpPr>
        <p:spPr>
          <a:xfrm>
            <a:off x="4650128" y="2527590"/>
            <a:ext cx="318747" cy="969985"/>
          </a:xfrm>
          <a:custGeom>
            <a:avLst/>
            <a:gdLst/>
            <a:ahLst/>
            <a:cxnLst/>
            <a:rect l="l" t="t" r="r" b="b"/>
            <a:pathLst>
              <a:path w="9577" h="29144" extrusionOk="0">
                <a:moveTo>
                  <a:pt x="4781" y="0"/>
                </a:moveTo>
                <a:lnTo>
                  <a:pt x="4539" y="15"/>
                </a:lnTo>
                <a:lnTo>
                  <a:pt x="4298" y="29"/>
                </a:lnTo>
                <a:lnTo>
                  <a:pt x="4056" y="57"/>
                </a:lnTo>
                <a:lnTo>
                  <a:pt x="3828" y="100"/>
                </a:lnTo>
                <a:lnTo>
                  <a:pt x="3586" y="157"/>
                </a:lnTo>
                <a:lnTo>
                  <a:pt x="3373" y="228"/>
                </a:lnTo>
                <a:lnTo>
                  <a:pt x="3145" y="299"/>
                </a:lnTo>
                <a:lnTo>
                  <a:pt x="2931" y="385"/>
                </a:lnTo>
                <a:lnTo>
                  <a:pt x="2718" y="484"/>
                </a:lnTo>
                <a:lnTo>
                  <a:pt x="2505" y="584"/>
                </a:lnTo>
                <a:lnTo>
                  <a:pt x="2305" y="698"/>
                </a:lnTo>
                <a:lnTo>
                  <a:pt x="2120" y="826"/>
                </a:lnTo>
                <a:lnTo>
                  <a:pt x="1921" y="954"/>
                </a:lnTo>
                <a:lnTo>
                  <a:pt x="1750" y="1096"/>
                </a:lnTo>
                <a:lnTo>
                  <a:pt x="1565" y="1253"/>
                </a:lnTo>
                <a:lnTo>
                  <a:pt x="1409" y="1409"/>
                </a:lnTo>
                <a:lnTo>
                  <a:pt x="1252" y="1580"/>
                </a:lnTo>
                <a:lnTo>
                  <a:pt x="1096" y="1751"/>
                </a:lnTo>
                <a:lnTo>
                  <a:pt x="954" y="1936"/>
                </a:lnTo>
                <a:lnTo>
                  <a:pt x="825" y="2121"/>
                </a:lnTo>
                <a:lnTo>
                  <a:pt x="697" y="2320"/>
                </a:lnTo>
                <a:lnTo>
                  <a:pt x="584" y="2519"/>
                </a:lnTo>
                <a:lnTo>
                  <a:pt x="470" y="2718"/>
                </a:lnTo>
                <a:lnTo>
                  <a:pt x="384" y="2932"/>
                </a:lnTo>
                <a:lnTo>
                  <a:pt x="285" y="3145"/>
                </a:lnTo>
                <a:lnTo>
                  <a:pt x="214" y="3373"/>
                </a:lnTo>
                <a:lnTo>
                  <a:pt x="157" y="3601"/>
                </a:lnTo>
                <a:lnTo>
                  <a:pt x="100" y="3828"/>
                </a:lnTo>
                <a:lnTo>
                  <a:pt x="57" y="4070"/>
                </a:lnTo>
                <a:lnTo>
                  <a:pt x="29" y="4298"/>
                </a:lnTo>
                <a:lnTo>
                  <a:pt x="0" y="4540"/>
                </a:lnTo>
                <a:lnTo>
                  <a:pt x="0" y="4796"/>
                </a:lnTo>
                <a:lnTo>
                  <a:pt x="0" y="24362"/>
                </a:lnTo>
                <a:lnTo>
                  <a:pt x="0" y="24604"/>
                </a:lnTo>
                <a:lnTo>
                  <a:pt x="29" y="24846"/>
                </a:lnTo>
                <a:lnTo>
                  <a:pt x="57" y="25088"/>
                </a:lnTo>
                <a:lnTo>
                  <a:pt x="100" y="25330"/>
                </a:lnTo>
                <a:lnTo>
                  <a:pt x="157" y="25557"/>
                </a:lnTo>
                <a:lnTo>
                  <a:pt x="214" y="25785"/>
                </a:lnTo>
                <a:lnTo>
                  <a:pt x="285" y="25998"/>
                </a:lnTo>
                <a:lnTo>
                  <a:pt x="384" y="26226"/>
                </a:lnTo>
                <a:lnTo>
                  <a:pt x="470" y="26425"/>
                </a:lnTo>
                <a:lnTo>
                  <a:pt x="584" y="26639"/>
                </a:lnTo>
                <a:lnTo>
                  <a:pt x="697" y="26838"/>
                </a:lnTo>
                <a:lnTo>
                  <a:pt x="825" y="27037"/>
                </a:lnTo>
                <a:lnTo>
                  <a:pt x="954" y="27222"/>
                </a:lnTo>
                <a:lnTo>
                  <a:pt x="1096" y="27407"/>
                </a:lnTo>
                <a:lnTo>
                  <a:pt x="1252" y="27578"/>
                </a:lnTo>
                <a:lnTo>
                  <a:pt x="1409" y="27749"/>
                </a:lnTo>
                <a:lnTo>
                  <a:pt x="1565" y="27905"/>
                </a:lnTo>
                <a:lnTo>
                  <a:pt x="1750" y="28048"/>
                </a:lnTo>
                <a:lnTo>
                  <a:pt x="1921" y="28190"/>
                </a:lnTo>
                <a:lnTo>
                  <a:pt x="2120" y="28332"/>
                </a:lnTo>
                <a:lnTo>
                  <a:pt x="2305" y="28446"/>
                </a:lnTo>
                <a:lnTo>
                  <a:pt x="2505" y="28574"/>
                </a:lnTo>
                <a:lnTo>
                  <a:pt x="2718" y="28674"/>
                </a:lnTo>
                <a:lnTo>
                  <a:pt x="2931" y="28773"/>
                </a:lnTo>
                <a:lnTo>
                  <a:pt x="3145" y="28859"/>
                </a:lnTo>
                <a:lnTo>
                  <a:pt x="3373" y="28930"/>
                </a:lnTo>
                <a:lnTo>
                  <a:pt x="3586" y="29001"/>
                </a:lnTo>
                <a:lnTo>
                  <a:pt x="3828" y="29044"/>
                </a:lnTo>
                <a:lnTo>
                  <a:pt x="4056" y="29086"/>
                </a:lnTo>
                <a:lnTo>
                  <a:pt x="4298" y="29129"/>
                </a:lnTo>
                <a:lnTo>
                  <a:pt x="4539" y="29143"/>
                </a:lnTo>
                <a:lnTo>
                  <a:pt x="5037" y="29143"/>
                </a:lnTo>
                <a:lnTo>
                  <a:pt x="5279" y="29129"/>
                </a:lnTo>
                <a:lnTo>
                  <a:pt x="5507" y="29086"/>
                </a:lnTo>
                <a:lnTo>
                  <a:pt x="5749" y="29044"/>
                </a:lnTo>
                <a:lnTo>
                  <a:pt x="5977" y="29001"/>
                </a:lnTo>
                <a:lnTo>
                  <a:pt x="6204" y="28930"/>
                </a:lnTo>
                <a:lnTo>
                  <a:pt x="6432" y="28859"/>
                </a:lnTo>
                <a:lnTo>
                  <a:pt x="6645" y="28773"/>
                </a:lnTo>
                <a:lnTo>
                  <a:pt x="6859" y="28674"/>
                </a:lnTo>
                <a:lnTo>
                  <a:pt x="7058" y="28574"/>
                </a:lnTo>
                <a:lnTo>
                  <a:pt x="7257" y="28446"/>
                </a:lnTo>
                <a:lnTo>
                  <a:pt x="7457" y="28332"/>
                </a:lnTo>
                <a:lnTo>
                  <a:pt x="7642" y="28190"/>
                </a:lnTo>
                <a:lnTo>
                  <a:pt x="7827" y="28048"/>
                </a:lnTo>
                <a:lnTo>
                  <a:pt x="7997" y="27905"/>
                </a:lnTo>
                <a:lnTo>
                  <a:pt x="8168" y="27749"/>
                </a:lnTo>
                <a:lnTo>
                  <a:pt x="8325" y="27578"/>
                </a:lnTo>
                <a:lnTo>
                  <a:pt x="8481" y="27407"/>
                </a:lnTo>
                <a:lnTo>
                  <a:pt x="8623" y="27222"/>
                </a:lnTo>
                <a:lnTo>
                  <a:pt x="8751" y="27037"/>
                </a:lnTo>
                <a:lnTo>
                  <a:pt x="8880" y="26838"/>
                </a:lnTo>
                <a:lnTo>
                  <a:pt x="8993" y="26639"/>
                </a:lnTo>
                <a:lnTo>
                  <a:pt x="9093" y="26425"/>
                </a:lnTo>
                <a:lnTo>
                  <a:pt x="9193" y="26226"/>
                </a:lnTo>
                <a:lnTo>
                  <a:pt x="9278" y="25998"/>
                </a:lnTo>
                <a:lnTo>
                  <a:pt x="9349" y="25785"/>
                </a:lnTo>
                <a:lnTo>
                  <a:pt x="9420" y="25557"/>
                </a:lnTo>
                <a:lnTo>
                  <a:pt x="9477" y="25330"/>
                </a:lnTo>
                <a:lnTo>
                  <a:pt x="9520" y="25088"/>
                </a:lnTo>
                <a:lnTo>
                  <a:pt x="9548" y="24846"/>
                </a:lnTo>
                <a:lnTo>
                  <a:pt x="9563" y="24604"/>
                </a:lnTo>
                <a:lnTo>
                  <a:pt x="9577" y="24362"/>
                </a:lnTo>
                <a:lnTo>
                  <a:pt x="9577" y="4796"/>
                </a:lnTo>
                <a:lnTo>
                  <a:pt x="9563" y="4540"/>
                </a:lnTo>
                <a:lnTo>
                  <a:pt x="9548" y="4298"/>
                </a:lnTo>
                <a:lnTo>
                  <a:pt x="9520" y="4070"/>
                </a:lnTo>
                <a:lnTo>
                  <a:pt x="9477" y="3828"/>
                </a:lnTo>
                <a:lnTo>
                  <a:pt x="9420" y="3601"/>
                </a:lnTo>
                <a:lnTo>
                  <a:pt x="9349" y="3373"/>
                </a:lnTo>
                <a:lnTo>
                  <a:pt x="9278" y="3145"/>
                </a:lnTo>
                <a:lnTo>
                  <a:pt x="9193" y="2932"/>
                </a:lnTo>
                <a:lnTo>
                  <a:pt x="9093" y="2718"/>
                </a:lnTo>
                <a:lnTo>
                  <a:pt x="8993" y="2519"/>
                </a:lnTo>
                <a:lnTo>
                  <a:pt x="8880" y="2320"/>
                </a:lnTo>
                <a:lnTo>
                  <a:pt x="8751" y="2121"/>
                </a:lnTo>
                <a:lnTo>
                  <a:pt x="8623" y="1936"/>
                </a:lnTo>
                <a:lnTo>
                  <a:pt x="8481" y="1751"/>
                </a:lnTo>
                <a:lnTo>
                  <a:pt x="8325" y="1580"/>
                </a:lnTo>
                <a:lnTo>
                  <a:pt x="8168" y="1409"/>
                </a:lnTo>
                <a:lnTo>
                  <a:pt x="7997" y="1253"/>
                </a:lnTo>
                <a:lnTo>
                  <a:pt x="7827" y="1096"/>
                </a:lnTo>
                <a:lnTo>
                  <a:pt x="7642" y="954"/>
                </a:lnTo>
                <a:lnTo>
                  <a:pt x="7457" y="826"/>
                </a:lnTo>
                <a:lnTo>
                  <a:pt x="7257" y="698"/>
                </a:lnTo>
                <a:lnTo>
                  <a:pt x="7058" y="584"/>
                </a:lnTo>
                <a:lnTo>
                  <a:pt x="6859" y="484"/>
                </a:lnTo>
                <a:lnTo>
                  <a:pt x="6645" y="385"/>
                </a:lnTo>
                <a:lnTo>
                  <a:pt x="6432" y="299"/>
                </a:lnTo>
                <a:lnTo>
                  <a:pt x="6204" y="228"/>
                </a:lnTo>
                <a:lnTo>
                  <a:pt x="5977" y="157"/>
                </a:lnTo>
                <a:lnTo>
                  <a:pt x="5749" y="100"/>
                </a:lnTo>
                <a:lnTo>
                  <a:pt x="5507" y="57"/>
                </a:lnTo>
                <a:lnTo>
                  <a:pt x="5279" y="29"/>
                </a:lnTo>
                <a:lnTo>
                  <a:pt x="5037" y="15"/>
                </a:lnTo>
                <a:lnTo>
                  <a:pt x="478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08;p19">
            <a:extLst>
              <a:ext uri="{FF2B5EF4-FFF2-40B4-BE49-F238E27FC236}">
                <a16:creationId xmlns:a16="http://schemas.microsoft.com/office/drawing/2014/main" id="{13D0E086-69EC-421C-AE11-B4E01682B51D}"/>
              </a:ext>
            </a:extLst>
          </p:cNvPr>
          <p:cNvSpPr/>
          <p:nvPr/>
        </p:nvSpPr>
        <p:spPr>
          <a:xfrm>
            <a:off x="4376552" y="2573447"/>
            <a:ext cx="287062" cy="879556"/>
          </a:xfrm>
          <a:custGeom>
            <a:avLst/>
            <a:gdLst/>
            <a:ahLst/>
            <a:cxnLst/>
            <a:rect l="l" t="t" r="r" b="b"/>
            <a:pathLst>
              <a:path w="8625" h="23595" extrusionOk="0">
                <a:moveTo>
                  <a:pt x="3885" y="1"/>
                </a:moveTo>
                <a:lnTo>
                  <a:pt x="3672" y="15"/>
                </a:lnTo>
                <a:lnTo>
                  <a:pt x="3473" y="44"/>
                </a:lnTo>
                <a:lnTo>
                  <a:pt x="3274" y="86"/>
                </a:lnTo>
                <a:lnTo>
                  <a:pt x="3074" y="129"/>
                </a:lnTo>
                <a:lnTo>
                  <a:pt x="2875" y="186"/>
                </a:lnTo>
                <a:lnTo>
                  <a:pt x="2690" y="243"/>
                </a:lnTo>
                <a:lnTo>
                  <a:pt x="2505" y="314"/>
                </a:lnTo>
                <a:lnTo>
                  <a:pt x="2320" y="399"/>
                </a:lnTo>
                <a:lnTo>
                  <a:pt x="2149" y="485"/>
                </a:lnTo>
                <a:lnTo>
                  <a:pt x="1979" y="584"/>
                </a:lnTo>
                <a:lnTo>
                  <a:pt x="1808" y="698"/>
                </a:lnTo>
                <a:lnTo>
                  <a:pt x="1651" y="812"/>
                </a:lnTo>
                <a:lnTo>
                  <a:pt x="1495" y="926"/>
                </a:lnTo>
                <a:lnTo>
                  <a:pt x="1353" y="1054"/>
                </a:lnTo>
                <a:lnTo>
                  <a:pt x="1210" y="1196"/>
                </a:lnTo>
                <a:lnTo>
                  <a:pt x="1068" y="1339"/>
                </a:lnTo>
                <a:lnTo>
                  <a:pt x="940" y="1481"/>
                </a:lnTo>
                <a:lnTo>
                  <a:pt x="826" y="1637"/>
                </a:lnTo>
                <a:lnTo>
                  <a:pt x="712" y="1794"/>
                </a:lnTo>
                <a:lnTo>
                  <a:pt x="598" y="1965"/>
                </a:lnTo>
                <a:lnTo>
                  <a:pt x="499" y="2135"/>
                </a:lnTo>
                <a:lnTo>
                  <a:pt x="413" y="2306"/>
                </a:lnTo>
                <a:lnTo>
                  <a:pt x="328" y="2491"/>
                </a:lnTo>
                <a:lnTo>
                  <a:pt x="257" y="2676"/>
                </a:lnTo>
                <a:lnTo>
                  <a:pt x="186" y="2875"/>
                </a:lnTo>
                <a:lnTo>
                  <a:pt x="143" y="3060"/>
                </a:lnTo>
                <a:lnTo>
                  <a:pt x="86" y="3260"/>
                </a:lnTo>
                <a:lnTo>
                  <a:pt x="58" y="3459"/>
                </a:lnTo>
                <a:lnTo>
                  <a:pt x="29" y="3658"/>
                </a:lnTo>
                <a:lnTo>
                  <a:pt x="15" y="3871"/>
                </a:lnTo>
                <a:lnTo>
                  <a:pt x="1" y="4085"/>
                </a:lnTo>
                <a:lnTo>
                  <a:pt x="1" y="19510"/>
                </a:lnTo>
                <a:lnTo>
                  <a:pt x="15" y="19724"/>
                </a:lnTo>
                <a:lnTo>
                  <a:pt x="29" y="19937"/>
                </a:lnTo>
                <a:lnTo>
                  <a:pt x="58" y="20136"/>
                </a:lnTo>
                <a:lnTo>
                  <a:pt x="86" y="20335"/>
                </a:lnTo>
                <a:lnTo>
                  <a:pt x="143" y="20535"/>
                </a:lnTo>
                <a:lnTo>
                  <a:pt x="186" y="20720"/>
                </a:lnTo>
                <a:lnTo>
                  <a:pt x="257" y="20919"/>
                </a:lnTo>
                <a:lnTo>
                  <a:pt x="328" y="21104"/>
                </a:lnTo>
                <a:lnTo>
                  <a:pt x="413" y="21275"/>
                </a:lnTo>
                <a:lnTo>
                  <a:pt x="499" y="21460"/>
                </a:lnTo>
                <a:lnTo>
                  <a:pt x="598" y="21630"/>
                </a:lnTo>
                <a:lnTo>
                  <a:pt x="712" y="21801"/>
                </a:lnTo>
                <a:lnTo>
                  <a:pt x="826" y="21958"/>
                </a:lnTo>
                <a:lnTo>
                  <a:pt x="940" y="22114"/>
                </a:lnTo>
                <a:lnTo>
                  <a:pt x="1068" y="22257"/>
                </a:lnTo>
                <a:lnTo>
                  <a:pt x="1210" y="22399"/>
                </a:lnTo>
                <a:lnTo>
                  <a:pt x="1353" y="22541"/>
                </a:lnTo>
                <a:lnTo>
                  <a:pt x="1495" y="22669"/>
                </a:lnTo>
                <a:lnTo>
                  <a:pt x="1651" y="22783"/>
                </a:lnTo>
                <a:lnTo>
                  <a:pt x="1808" y="22897"/>
                </a:lnTo>
                <a:lnTo>
                  <a:pt x="1979" y="23011"/>
                </a:lnTo>
                <a:lnTo>
                  <a:pt x="2149" y="23110"/>
                </a:lnTo>
                <a:lnTo>
                  <a:pt x="2320" y="23196"/>
                </a:lnTo>
                <a:lnTo>
                  <a:pt x="2505" y="23281"/>
                </a:lnTo>
                <a:lnTo>
                  <a:pt x="2690" y="23352"/>
                </a:lnTo>
                <a:lnTo>
                  <a:pt x="2875" y="23409"/>
                </a:lnTo>
                <a:lnTo>
                  <a:pt x="3074" y="23466"/>
                </a:lnTo>
                <a:lnTo>
                  <a:pt x="3274" y="23509"/>
                </a:lnTo>
                <a:lnTo>
                  <a:pt x="3473" y="23551"/>
                </a:lnTo>
                <a:lnTo>
                  <a:pt x="3672" y="23580"/>
                </a:lnTo>
                <a:lnTo>
                  <a:pt x="3885" y="23594"/>
                </a:lnTo>
                <a:lnTo>
                  <a:pt x="4754" y="23594"/>
                </a:lnTo>
                <a:lnTo>
                  <a:pt x="4953" y="23580"/>
                </a:lnTo>
                <a:lnTo>
                  <a:pt x="5166" y="23551"/>
                </a:lnTo>
                <a:lnTo>
                  <a:pt x="5365" y="23509"/>
                </a:lnTo>
                <a:lnTo>
                  <a:pt x="5565" y="23466"/>
                </a:lnTo>
                <a:lnTo>
                  <a:pt x="5750" y="23409"/>
                </a:lnTo>
                <a:lnTo>
                  <a:pt x="5949" y="23352"/>
                </a:lnTo>
                <a:lnTo>
                  <a:pt x="6134" y="23281"/>
                </a:lnTo>
                <a:lnTo>
                  <a:pt x="6305" y="23196"/>
                </a:lnTo>
                <a:lnTo>
                  <a:pt x="6490" y="23110"/>
                </a:lnTo>
                <a:lnTo>
                  <a:pt x="6660" y="23011"/>
                </a:lnTo>
                <a:lnTo>
                  <a:pt x="6817" y="22897"/>
                </a:lnTo>
                <a:lnTo>
                  <a:pt x="6988" y="22783"/>
                </a:lnTo>
                <a:lnTo>
                  <a:pt x="7130" y="22669"/>
                </a:lnTo>
                <a:lnTo>
                  <a:pt x="7286" y="22541"/>
                </a:lnTo>
                <a:lnTo>
                  <a:pt x="7429" y="22399"/>
                </a:lnTo>
                <a:lnTo>
                  <a:pt x="7557" y="22257"/>
                </a:lnTo>
                <a:lnTo>
                  <a:pt x="7685" y="22114"/>
                </a:lnTo>
                <a:lnTo>
                  <a:pt x="7813" y="21958"/>
                </a:lnTo>
                <a:lnTo>
                  <a:pt x="7927" y="21801"/>
                </a:lnTo>
                <a:lnTo>
                  <a:pt x="8026" y="21630"/>
                </a:lnTo>
                <a:lnTo>
                  <a:pt x="8126" y="21460"/>
                </a:lnTo>
                <a:lnTo>
                  <a:pt x="8226" y="21275"/>
                </a:lnTo>
                <a:lnTo>
                  <a:pt x="8311" y="21104"/>
                </a:lnTo>
                <a:lnTo>
                  <a:pt x="8382" y="20919"/>
                </a:lnTo>
                <a:lnTo>
                  <a:pt x="8439" y="20720"/>
                </a:lnTo>
                <a:lnTo>
                  <a:pt x="8496" y="20535"/>
                </a:lnTo>
                <a:lnTo>
                  <a:pt x="8539" y="20335"/>
                </a:lnTo>
                <a:lnTo>
                  <a:pt x="8581" y="20136"/>
                </a:lnTo>
                <a:lnTo>
                  <a:pt x="8610" y="19937"/>
                </a:lnTo>
                <a:lnTo>
                  <a:pt x="8624" y="19724"/>
                </a:lnTo>
                <a:lnTo>
                  <a:pt x="8624" y="19510"/>
                </a:lnTo>
                <a:lnTo>
                  <a:pt x="8624" y="4085"/>
                </a:lnTo>
                <a:lnTo>
                  <a:pt x="8624" y="3871"/>
                </a:lnTo>
                <a:lnTo>
                  <a:pt x="8610" y="3658"/>
                </a:lnTo>
                <a:lnTo>
                  <a:pt x="8581" y="3459"/>
                </a:lnTo>
                <a:lnTo>
                  <a:pt x="8539" y="3260"/>
                </a:lnTo>
                <a:lnTo>
                  <a:pt x="8496" y="3060"/>
                </a:lnTo>
                <a:lnTo>
                  <a:pt x="8439" y="2875"/>
                </a:lnTo>
                <a:lnTo>
                  <a:pt x="8382" y="2676"/>
                </a:lnTo>
                <a:lnTo>
                  <a:pt x="8311" y="2491"/>
                </a:lnTo>
                <a:lnTo>
                  <a:pt x="8226" y="2306"/>
                </a:lnTo>
                <a:lnTo>
                  <a:pt x="8126" y="2135"/>
                </a:lnTo>
                <a:lnTo>
                  <a:pt x="8026" y="1965"/>
                </a:lnTo>
                <a:lnTo>
                  <a:pt x="7927" y="1794"/>
                </a:lnTo>
                <a:lnTo>
                  <a:pt x="7813" y="1637"/>
                </a:lnTo>
                <a:lnTo>
                  <a:pt x="7685" y="1481"/>
                </a:lnTo>
                <a:lnTo>
                  <a:pt x="7557" y="1339"/>
                </a:lnTo>
                <a:lnTo>
                  <a:pt x="7429" y="1196"/>
                </a:lnTo>
                <a:lnTo>
                  <a:pt x="7286" y="1054"/>
                </a:lnTo>
                <a:lnTo>
                  <a:pt x="7130" y="926"/>
                </a:lnTo>
                <a:lnTo>
                  <a:pt x="6988" y="812"/>
                </a:lnTo>
                <a:lnTo>
                  <a:pt x="6817" y="698"/>
                </a:lnTo>
                <a:lnTo>
                  <a:pt x="6660" y="584"/>
                </a:lnTo>
                <a:lnTo>
                  <a:pt x="6490" y="485"/>
                </a:lnTo>
                <a:lnTo>
                  <a:pt x="6305" y="399"/>
                </a:lnTo>
                <a:lnTo>
                  <a:pt x="6134" y="314"/>
                </a:lnTo>
                <a:lnTo>
                  <a:pt x="5949" y="243"/>
                </a:lnTo>
                <a:lnTo>
                  <a:pt x="5750" y="186"/>
                </a:lnTo>
                <a:lnTo>
                  <a:pt x="5565" y="129"/>
                </a:lnTo>
                <a:lnTo>
                  <a:pt x="5365" y="86"/>
                </a:lnTo>
                <a:lnTo>
                  <a:pt x="5166" y="44"/>
                </a:lnTo>
                <a:lnTo>
                  <a:pt x="4953" y="15"/>
                </a:lnTo>
                <a:lnTo>
                  <a:pt x="475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8" name="Google Shape;508;p19"/>
          <p:cNvSpPr/>
          <p:nvPr/>
        </p:nvSpPr>
        <p:spPr>
          <a:xfrm>
            <a:off x="4956938" y="2555514"/>
            <a:ext cx="287062" cy="785301"/>
          </a:xfrm>
          <a:custGeom>
            <a:avLst/>
            <a:gdLst/>
            <a:ahLst/>
            <a:cxnLst/>
            <a:rect l="l" t="t" r="r" b="b"/>
            <a:pathLst>
              <a:path w="8625" h="23595" extrusionOk="0">
                <a:moveTo>
                  <a:pt x="3885" y="1"/>
                </a:moveTo>
                <a:lnTo>
                  <a:pt x="3672" y="15"/>
                </a:lnTo>
                <a:lnTo>
                  <a:pt x="3473" y="44"/>
                </a:lnTo>
                <a:lnTo>
                  <a:pt x="3274" y="86"/>
                </a:lnTo>
                <a:lnTo>
                  <a:pt x="3074" y="129"/>
                </a:lnTo>
                <a:lnTo>
                  <a:pt x="2875" y="186"/>
                </a:lnTo>
                <a:lnTo>
                  <a:pt x="2690" y="243"/>
                </a:lnTo>
                <a:lnTo>
                  <a:pt x="2505" y="314"/>
                </a:lnTo>
                <a:lnTo>
                  <a:pt x="2320" y="399"/>
                </a:lnTo>
                <a:lnTo>
                  <a:pt x="2149" y="485"/>
                </a:lnTo>
                <a:lnTo>
                  <a:pt x="1979" y="584"/>
                </a:lnTo>
                <a:lnTo>
                  <a:pt x="1808" y="698"/>
                </a:lnTo>
                <a:lnTo>
                  <a:pt x="1651" y="812"/>
                </a:lnTo>
                <a:lnTo>
                  <a:pt x="1495" y="926"/>
                </a:lnTo>
                <a:lnTo>
                  <a:pt x="1353" y="1054"/>
                </a:lnTo>
                <a:lnTo>
                  <a:pt x="1210" y="1196"/>
                </a:lnTo>
                <a:lnTo>
                  <a:pt x="1068" y="1339"/>
                </a:lnTo>
                <a:lnTo>
                  <a:pt x="940" y="1481"/>
                </a:lnTo>
                <a:lnTo>
                  <a:pt x="826" y="1637"/>
                </a:lnTo>
                <a:lnTo>
                  <a:pt x="712" y="1794"/>
                </a:lnTo>
                <a:lnTo>
                  <a:pt x="598" y="1965"/>
                </a:lnTo>
                <a:lnTo>
                  <a:pt x="499" y="2135"/>
                </a:lnTo>
                <a:lnTo>
                  <a:pt x="413" y="2306"/>
                </a:lnTo>
                <a:lnTo>
                  <a:pt x="328" y="2491"/>
                </a:lnTo>
                <a:lnTo>
                  <a:pt x="257" y="2676"/>
                </a:lnTo>
                <a:lnTo>
                  <a:pt x="186" y="2875"/>
                </a:lnTo>
                <a:lnTo>
                  <a:pt x="143" y="3060"/>
                </a:lnTo>
                <a:lnTo>
                  <a:pt x="86" y="3260"/>
                </a:lnTo>
                <a:lnTo>
                  <a:pt x="58" y="3459"/>
                </a:lnTo>
                <a:lnTo>
                  <a:pt x="29" y="3658"/>
                </a:lnTo>
                <a:lnTo>
                  <a:pt x="15" y="3871"/>
                </a:lnTo>
                <a:lnTo>
                  <a:pt x="1" y="4085"/>
                </a:lnTo>
                <a:lnTo>
                  <a:pt x="1" y="19510"/>
                </a:lnTo>
                <a:lnTo>
                  <a:pt x="15" y="19724"/>
                </a:lnTo>
                <a:lnTo>
                  <a:pt x="29" y="19937"/>
                </a:lnTo>
                <a:lnTo>
                  <a:pt x="58" y="20136"/>
                </a:lnTo>
                <a:lnTo>
                  <a:pt x="86" y="20335"/>
                </a:lnTo>
                <a:lnTo>
                  <a:pt x="143" y="20535"/>
                </a:lnTo>
                <a:lnTo>
                  <a:pt x="186" y="20720"/>
                </a:lnTo>
                <a:lnTo>
                  <a:pt x="257" y="20919"/>
                </a:lnTo>
                <a:lnTo>
                  <a:pt x="328" y="21104"/>
                </a:lnTo>
                <a:lnTo>
                  <a:pt x="413" y="21275"/>
                </a:lnTo>
                <a:lnTo>
                  <a:pt x="499" y="21460"/>
                </a:lnTo>
                <a:lnTo>
                  <a:pt x="598" y="21630"/>
                </a:lnTo>
                <a:lnTo>
                  <a:pt x="712" y="21801"/>
                </a:lnTo>
                <a:lnTo>
                  <a:pt x="826" y="21958"/>
                </a:lnTo>
                <a:lnTo>
                  <a:pt x="940" y="22114"/>
                </a:lnTo>
                <a:lnTo>
                  <a:pt x="1068" y="22257"/>
                </a:lnTo>
                <a:lnTo>
                  <a:pt x="1210" y="22399"/>
                </a:lnTo>
                <a:lnTo>
                  <a:pt x="1353" y="22541"/>
                </a:lnTo>
                <a:lnTo>
                  <a:pt x="1495" y="22669"/>
                </a:lnTo>
                <a:lnTo>
                  <a:pt x="1651" y="22783"/>
                </a:lnTo>
                <a:lnTo>
                  <a:pt x="1808" y="22897"/>
                </a:lnTo>
                <a:lnTo>
                  <a:pt x="1979" y="23011"/>
                </a:lnTo>
                <a:lnTo>
                  <a:pt x="2149" y="23110"/>
                </a:lnTo>
                <a:lnTo>
                  <a:pt x="2320" y="23196"/>
                </a:lnTo>
                <a:lnTo>
                  <a:pt x="2505" y="23281"/>
                </a:lnTo>
                <a:lnTo>
                  <a:pt x="2690" y="23352"/>
                </a:lnTo>
                <a:lnTo>
                  <a:pt x="2875" y="23409"/>
                </a:lnTo>
                <a:lnTo>
                  <a:pt x="3074" y="23466"/>
                </a:lnTo>
                <a:lnTo>
                  <a:pt x="3274" y="23509"/>
                </a:lnTo>
                <a:lnTo>
                  <a:pt x="3473" y="23551"/>
                </a:lnTo>
                <a:lnTo>
                  <a:pt x="3672" y="23580"/>
                </a:lnTo>
                <a:lnTo>
                  <a:pt x="3885" y="23594"/>
                </a:lnTo>
                <a:lnTo>
                  <a:pt x="4754" y="23594"/>
                </a:lnTo>
                <a:lnTo>
                  <a:pt x="4953" y="23580"/>
                </a:lnTo>
                <a:lnTo>
                  <a:pt x="5166" y="23551"/>
                </a:lnTo>
                <a:lnTo>
                  <a:pt x="5365" y="23509"/>
                </a:lnTo>
                <a:lnTo>
                  <a:pt x="5565" y="23466"/>
                </a:lnTo>
                <a:lnTo>
                  <a:pt x="5750" y="23409"/>
                </a:lnTo>
                <a:lnTo>
                  <a:pt x="5949" y="23352"/>
                </a:lnTo>
                <a:lnTo>
                  <a:pt x="6134" y="23281"/>
                </a:lnTo>
                <a:lnTo>
                  <a:pt x="6305" y="23196"/>
                </a:lnTo>
                <a:lnTo>
                  <a:pt x="6490" y="23110"/>
                </a:lnTo>
                <a:lnTo>
                  <a:pt x="6660" y="23011"/>
                </a:lnTo>
                <a:lnTo>
                  <a:pt x="6817" y="22897"/>
                </a:lnTo>
                <a:lnTo>
                  <a:pt x="6988" y="22783"/>
                </a:lnTo>
                <a:lnTo>
                  <a:pt x="7130" y="22669"/>
                </a:lnTo>
                <a:lnTo>
                  <a:pt x="7286" y="22541"/>
                </a:lnTo>
                <a:lnTo>
                  <a:pt x="7429" y="22399"/>
                </a:lnTo>
                <a:lnTo>
                  <a:pt x="7557" y="22257"/>
                </a:lnTo>
                <a:lnTo>
                  <a:pt x="7685" y="22114"/>
                </a:lnTo>
                <a:lnTo>
                  <a:pt x="7813" y="21958"/>
                </a:lnTo>
                <a:lnTo>
                  <a:pt x="7927" y="21801"/>
                </a:lnTo>
                <a:lnTo>
                  <a:pt x="8026" y="21630"/>
                </a:lnTo>
                <a:lnTo>
                  <a:pt x="8126" y="21460"/>
                </a:lnTo>
                <a:lnTo>
                  <a:pt x="8226" y="21275"/>
                </a:lnTo>
                <a:lnTo>
                  <a:pt x="8311" y="21104"/>
                </a:lnTo>
                <a:lnTo>
                  <a:pt x="8382" y="20919"/>
                </a:lnTo>
                <a:lnTo>
                  <a:pt x="8439" y="20720"/>
                </a:lnTo>
                <a:lnTo>
                  <a:pt x="8496" y="20535"/>
                </a:lnTo>
                <a:lnTo>
                  <a:pt x="8539" y="20335"/>
                </a:lnTo>
                <a:lnTo>
                  <a:pt x="8581" y="20136"/>
                </a:lnTo>
                <a:lnTo>
                  <a:pt x="8610" y="19937"/>
                </a:lnTo>
                <a:lnTo>
                  <a:pt x="8624" y="19724"/>
                </a:lnTo>
                <a:lnTo>
                  <a:pt x="8624" y="19510"/>
                </a:lnTo>
                <a:lnTo>
                  <a:pt x="8624" y="4085"/>
                </a:lnTo>
                <a:lnTo>
                  <a:pt x="8624" y="3871"/>
                </a:lnTo>
                <a:lnTo>
                  <a:pt x="8610" y="3658"/>
                </a:lnTo>
                <a:lnTo>
                  <a:pt x="8581" y="3459"/>
                </a:lnTo>
                <a:lnTo>
                  <a:pt x="8539" y="3260"/>
                </a:lnTo>
                <a:lnTo>
                  <a:pt x="8496" y="3060"/>
                </a:lnTo>
                <a:lnTo>
                  <a:pt x="8439" y="2875"/>
                </a:lnTo>
                <a:lnTo>
                  <a:pt x="8382" y="2676"/>
                </a:lnTo>
                <a:lnTo>
                  <a:pt x="8311" y="2491"/>
                </a:lnTo>
                <a:lnTo>
                  <a:pt x="8226" y="2306"/>
                </a:lnTo>
                <a:lnTo>
                  <a:pt x="8126" y="2135"/>
                </a:lnTo>
                <a:lnTo>
                  <a:pt x="8026" y="1965"/>
                </a:lnTo>
                <a:lnTo>
                  <a:pt x="7927" y="1794"/>
                </a:lnTo>
                <a:lnTo>
                  <a:pt x="7813" y="1637"/>
                </a:lnTo>
                <a:lnTo>
                  <a:pt x="7685" y="1481"/>
                </a:lnTo>
                <a:lnTo>
                  <a:pt x="7557" y="1339"/>
                </a:lnTo>
                <a:lnTo>
                  <a:pt x="7429" y="1196"/>
                </a:lnTo>
                <a:lnTo>
                  <a:pt x="7286" y="1054"/>
                </a:lnTo>
                <a:lnTo>
                  <a:pt x="7130" y="926"/>
                </a:lnTo>
                <a:lnTo>
                  <a:pt x="6988" y="812"/>
                </a:lnTo>
                <a:lnTo>
                  <a:pt x="6817" y="698"/>
                </a:lnTo>
                <a:lnTo>
                  <a:pt x="6660" y="584"/>
                </a:lnTo>
                <a:lnTo>
                  <a:pt x="6490" y="485"/>
                </a:lnTo>
                <a:lnTo>
                  <a:pt x="6305" y="399"/>
                </a:lnTo>
                <a:lnTo>
                  <a:pt x="6134" y="314"/>
                </a:lnTo>
                <a:lnTo>
                  <a:pt x="5949" y="243"/>
                </a:lnTo>
                <a:lnTo>
                  <a:pt x="5750" y="186"/>
                </a:lnTo>
                <a:lnTo>
                  <a:pt x="5565" y="129"/>
                </a:lnTo>
                <a:lnTo>
                  <a:pt x="5365" y="86"/>
                </a:lnTo>
                <a:lnTo>
                  <a:pt x="5166" y="44"/>
                </a:lnTo>
                <a:lnTo>
                  <a:pt x="4953" y="15"/>
                </a:lnTo>
                <a:lnTo>
                  <a:pt x="475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511;p19">
            <a:extLst>
              <a:ext uri="{FF2B5EF4-FFF2-40B4-BE49-F238E27FC236}">
                <a16:creationId xmlns:a16="http://schemas.microsoft.com/office/drawing/2014/main" id="{E4E8AC1B-49CF-4B75-A23E-E5F3C2F2BF42}"/>
              </a:ext>
            </a:extLst>
          </p:cNvPr>
          <p:cNvSpPr/>
          <p:nvPr/>
        </p:nvSpPr>
        <p:spPr>
          <a:xfrm>
            <a:off x="4459424" y="3014407"/>
            <a:ext cx="115590" cy="344341"/>
          </a:xfrm>
          <a:custGeom>
            <a:avLst/>
            <a:gdLst/>
            <a:ahLst/>
            <a:cxnLst/>
            <a:rect l="l" t="t" r="r" b="b"/>
            <a:pathLst>
              <a:path w="3473" h="10346" extrusionOk="0">
                <a:moveTo>
                  <a:pt x="1566" y="0"/>
                </a:moveTo>
                <a:lnTo>
                  <a:pt x="1395" y="28"/>
                </a:lnTo>
                <a:lnTo>
                  <a:pt x="1224" y="71"/>
                </a:lnTo>
                <a:lnTo>
                  <a:pt x="1068" y="128"/>
                </a:lnTo>
                <a:lnTo>
                  <a:pt x="911" y="213"/>
                </a:lnTo>
                <a:lnTo>
                  <a:pt x="769" y="299"/>
                </a:lnTo>
                <a:lnTo>
                  <a:pt x="641" y="398"/>
                </a:lnTo>
                <a:lnTo>
                  <a:pt x="513" y="512"/>
                </a:lnTo>
                <a:lnTo>
                  <a:pt x="399" y="626"/>
                </a:lnTo>
                <a:lnTo>
                  <a:pt x="299" y="768"/>
                </a:lnTo>
                <a:lnTo>
                  <a:pt x="214" y="911"/>
                </a:lnTo>
                <a:lnTo>
                  <a:pt x="143" y="1067"/>
                </a:lnTo>
                <a:lnTo>
                  <a:pt x="86" y="1224"/>
                </a:lnTo>
                <a:lnTo>
                  <a:pt x="43" y="1380"/>
                </a:lnTo>
                <a:lnTo>
                  <a:pt x="15" y="1565"/>
                </a:lnTo>
                <a:lnTo>
                  <a:pt x="0" y="1736"/>
                </a:lnTo>
                <a:lnTo>
                  <a:pt x="0" y="8609"/>
                </a:lnTo>
                <a:lnTo>
                  <a:pt x="15" y="8780"/>
                </a:lnTo>
                <a:lnTo>
                  <a:pt x="43" y="8951"/>
                </a:lnTo>
                <a:lnTo>
                  <a:pt x="86" y="9121"/>
                </a:lnTo>
                <a:lnTo>
                  <a:pt x="143" y="9278"/>
                </a:lnTo>
                <a:lnTo>
                  <a:pt x="214" y="9434"/>
                </a:lnTo>
                <a:lnTo>
                  <a:pt x="299" y="9577"/>
                </a:lnTo>
                <a:lnTo>
                  <a:pt x="399" y="9705"/>
                </a:lnTo>
                <a:lnTo>
                  <a:pt x="513" y="9833"/>
                </a:lnTo>
                <a:lnTo>
                  <a:pt x="641" y="9947"/>
                </a:lnTo>
                <a:lnTo>
                  <a:pt x="769" y="10046"/>
                </a:lnTo>
                <a:lnTo>
                  <a:pt x="911" y="10132"/>
                </a:lnTo>
                <a:lnTo>
                  <a:pt x="1068" y="10203"/>
                </a:lnTo>
                <a:lnTo>
                  <a:pt x="1224" y="10260"/>
                </a:lnTo>
                <a:lnTo>
                  <a:pt x="1395" y="10303"/>
                </a:lnTo>
                <a:lnTo>
                  <a:pt x="1566" y="10331"/>
                </a:lnTo>
                <a:lnTo>
                  <a:pt x="1736" y="10345"/>
                </a:lnTo>
                <a:lnTo>
                  <a:pt x="1921" y="10331"/>
                </a:lnTo>
                <a:lnTo>
                  <a:pt x="2092" y="10303"/>
                </a:lnTo>
                <a:lnTo>
                  <a:pt x="2263" y="10260"/>
                </a:lnTo>
                <a:lnTo>
                  <a:pt x="2419" y="10203"/>
                </a:lnTo>
                <a:lnTo>
                  <a:pt x="2562" y="10132"/>
                </a:lnTo>
                <a:lnTo>
                  <a:pt x="2704" y="10046"/>
                </a:lnTo>
                <a:lnTo>
                  <a:pt x="2846" y="9947"/>
                </a:lnTo>
                <a:lnTo>
                  <a:pt x="2974" y="9833"/>
                </a:lnTo>
                <a:lnTo>
                  <a:pt x="3088" y="9705"/>
                </a:lnTo>
                <a:lnTo>
                  <a:pt x="3188" y="9577"/>
                </a:lnTo>
                <a:lnTo>
                  <a:pt x="3273" y="9434"/>
                </a:lnTo>
                <a:lnTo>
                  <a:pt x="3344" y="9278"/>
                </a:lnTo>
                <a:lnTo>
                  <a:pt x="3401" y="9121"/>
                </a:lnTo>
                <a:lnTo>
                  <a:pt x="3444" y="8951"/>
                </a:lnTo>
                <a:lnTo>
                  <a:pt x="3472" y="8780"/>
                </a:lnTo>
                <a:lnTo>
                  <a:pt x="3472" y="8609"/>
                </a:lnTo>
                <a:lnTo>
                  <a:pt x="3472" y="1736"/>
                </a:lnTo>
                <a:lnTo>
                  <a:pt x="3472" y="1565"/>
                </a:lnTo>
                <a:lnTo>
                  <a:pt x="3444" y="1380"/>
                </a:lnTo>
                <a:lnTo>
                  <a:pt x="3401" y="1224"/>
                </a:lnTo>
                <a:lnTo>
                  <a:pt x="3344" y="1067"/>
                </a:lnTo>
                <a:lnTo>
                  <a:pt x="3273" y="911"/>
                </a:lnTo>
                <a:lnTo>
                  <a:pt x="3188" y="768"/>
                </a:lnTo>
                <a:lnTo>
                  <a:pt x="3088" y="626"/>
                </a:lnTo>
                <a:lnTo>
                  <a:pt x="2974" y="512"/>
                </a:lnTo>
                <a:lnTo>
                  <a:pt x="2846" y="398"/>
                </a:lnTo>
                <a:lnTo>
                  <a:pt x="2704" y="299"/>
                </a:lnTo>
                <a:lnTo>
                  <a:pt x="2562" y="213"/>
                </a:lnTo>
                <a:lnTo>
                  <a:pt x="2419" y="128"/>
                </a:lnTo>
                <a:lnTo>
                  <a:pt x="2263" y="71"/>
                </a:lnTo>
                <a:lnTo>
                  <a:pt x="2092" y="28"/>
                </a:lnTo>
                <a:lnTo>
                  <a:pt x="19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>
            <a:off x="4743885" y="2970878"/>
            <a:ext cx="116056" cy="344341"/>
          </a:xfrm>
          <a:custGeom>
            <a:avLst/>
            <a:gdLst/>
            <a:ahLst/>
            <a:cxnLst/>
            <a:rect l="l" t="t" r="r" b="b"/>
            <a:pathLst>
              <a:path w="3487" h="10346" extrusionOk="0">
                <a:moveTo>
                  <a:pt x="1566" y="1"/>
                </a:moveTo>
                <a:lnTo>
                  <a:pt x="1395" y="29"/>
                </a:lnTo>
                <a:lnTo>
                  <a:pt x="1224" y="72"/>
                </a:lnTo>
                <a:lnTo>
                  <a:pt x="1068" y="129"/>
                </a:lnTo>
                <a:lnTo>
                  <a:pt x="911" y="214"/>
                </a:lnTo>
                <a:lnTo>
                  <a:pt x="769" y="299"/>
                </a:lnTo>
                <a:lnTo>
                  <a:pt x="641" y="399"/>
                </a:lnTo>
                <a:lnTo>
                  <a:pt x="513" y="513"/>
                </a:lnTo>
                <a:lnTo>
                  <a:pt x="399" y="627"/>
                </a:lnTo>
                <a:lnTo>
                  <a:pt x="299" y="769"/>
                </a:lnTo>
                <a:lnTo>
                  <a:pt x="214" y="911"/>
                </a:lnTo>
                <a:lnTo>
                  <a:pt x="143" y="1068"/>
                </a:lnTo>
                <a:lnTo>
                  <a:pt x="86" y="1224"/>
                </a:lnTo>
                <a:lnTo>
                  <a:pt x="43" y="1381"/>
                </a:lnTo>
                <a:lnTo>
                  <a:pt x="15" y="1566"/>
                </a:lnTo>
                <a:lnTo>
                  <a:pt x="1" y="1737"/>
                </a:lnTo>
                <a:lnTo>
                  <a:pt x="1" y="8610"/>
                </a:lnTo>
                <a:lnTo>
                  <a:pt x="15" y="8780"/>
                </a:lnTo>
                <a:lnTo>
                  <a:pt x="43" y="8951"/>
                </a:lnTo>
                <a:lnTo>
                  <a:pt x="86" y="9122"/>
                </a:lnTo>
                <a:lnTo>
                  <a:pt x="143" y="9278"/>
                </a:lnTo>
                <a:lnTo>
                  <a:pt x="214" y="9435"/>
                </a:lnTo>
                <a:lnTo>
                  <a:pt x="299" y="9577"/>
                </a:lnTo>
                <a:lnTo>
                  <a:pt x="399" y="9705"/>
                </a:lnTo>
                <a:lnTo>
                  <a:pt x="513" y="9833"/>
                </a:lnTo>
                <a:lnTo>
                  <a:pt x="641" y="9947"/>
                </a:lnTo>
                <a:lnTo>
                  <a:pt x="769" y="10047"/>
                </a:lnTo>
                <a:lnTo>
                  <a:pt x="911" y="10132"/>
                </a:lnTo>
                <a:lnTo>
                  <a:pt x="1068" y="10203"/>
                </a:lnTo>
                <a:lnTo>
                  <a:pt x="1224" y="10260"/>
                </a:lnTo>
                <a:lnTo>
                  <a:pt x="1395" y="10303"/>
                </a:lnTo>
                <a:lnTo>
                  <a:pt x="1566" y="10331"/>
                </a:lnTo>
                <a:lnTo>
                  <a:pt x="1751" y="10346"/>
                </a:lnTo>
                <a:lnTo>
                  <a:pt x="1922" y="10331"/>
                </a:lnTo>
                <a:lnTo>
                  <a:pt x="2092" y="10303"/>
                </a:lnTo>
                <a:lnTo>
                  <a:pt x="2263" y="10260"/>
                </a:lnTo>
                <a:lnTo>
                  <a:pt x="2420" y="10203"/>
                </a:lnTo>
                <a:lnTo>
                  <a:pt x="2576" y="10132"/>
                </a:lnTo>
                <a:lnTo>
                  <a:pt x="2719" y="10047"/>
                </a:lnTo>
                <a:lnTo>
                  <a:pt x="2847" y="9947"/>
                </a:lnTo>
                <a:lnTo>
                  <a:pt x="2975" y="9833"/>
                </a:lnTo>
                <a:lnTo>
                  <a:pt x="3089" y="9705"/>
                </a:lnTo>
                <a:lnTo>
                  <a:pt x="3188" y="9577"/>
                </a:lnTo>
                <a:lnTo>
                  <a:pt x="3273" y="9435"/>
                </a:lnTo>
                <a:lnTo>
                  <a:pt x="3345" y="9278"/>
                </a:lnTo>
                <a:lnTo>
                  <a:pt x="3402" y="9122"/>
                </a:lnTo>
                <a:lnTo>
                  <a:pt x="3444" y="8951"/>
                </a:lnTo>
                <a:lnTo>
                  <a:pt x="3473" y="8780"/>
                </a:lnTo>
                <a:lnTo>
                  <a:pt x="3487" y="8610"/>
                </a:lnTo>
                <a:lnTo>
                  <a:pt x="3487" y="1737"/>
                </a:lnTo>
                <a:lnTo>
                  <a:pt x="3473" y="1566"/>
                </a:lnTo>
                <a:lnTo>
                  <a:pt x="3444" y="1381"/>
                </a:lnTo>
                <a:lnTo>
                  <a:pt x="3402" y="1224"/>
                </a:lnTo>
                <a:lnTo>
                  <a:pt x="3345" y="1068"/>
                </a:lnTo>
                <a:lnTo>
                  <a:pt x="3273" y="911"/>
                </a:lnTo>
                <a:lnTo>
                  <a:pt x="3188" y="769"/>
                </a:lnTo>
                <a:lnTo>
                  <a:pt x="3089" y="627"/>
                </a:lnTo>
                <a:lnTo>
                  <a:pt x="2975" y="513"/>
                </a:lnTo>
                <a:lnTo>
                  <a:pt x="2847" y="399"/>
                </a:lnTo>
                <a:lnTo>
                  <a:pt x="2719" y="299"/>
                </a:lnTo>
                <a:lnTo>
                  <a:pt x="2576" y="214"/>
                </a:lnTo>
                <a:lnTo>
                  <a:pt x="2420" y="129"/>
                </a:lnTo>
                <a:lnTo>
                  <a:pt x="2263" y="72"/>
                </a:lnTo>
                <a:lnTo>
                  <a:pt x="2092" y="29"/>
                </a:lnTo>
                <a:lnTo>
                  <a:pt x="192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9"/>
          <p:cNvSpPr/>
          <p:nvPr/>
        </p:nvSpPr>
        <p:spPr>
          <a:xfrm>
            <a:off x="3963846" y="3036244"/>
            <a:ext cx="575954" cy="703792"/>
          </a:xfrm>
          <a:custGeom>
            <a:avLst/>
            <a:gdLst/>
            <a:ahLst/>
            <a:cxnLst/>
            <a:rect l="l" t="t" r="r" b="b"/>
            <a:pathLst>
              <a:path w="17305" h="21146" extrusionOk="0">
                <a:moveTo>
                  <a:pt x="11485" y="0"/>
                </a:moveTo>
                <a:lnTo>
                  <a:pt x="11214" y="15"/>
                </a:lnTo>
                <a:lnTo>
                  <a:pt x="10930" y="29"/>
                </a:lnTo>
                <a:lnTo>
                  <a:pt x="10659" y="71"/>
                </a:lnTo>
                <a:lnTo>
                  <a:pt x="10375" y="114"/>
                </a:lnTo>
                <a:lnTo>
                  <a:pt x="10104" y="185"/>
                </a:lnTo>
                <a:lnTo>
                  <a:pt x="9834" y="256"/>
                </a:lnTo>
                <a:lnTo>
                  <a:pt x="9578" y="342"/>
                </a:lnTo>
                <a:lnTo>
                  <a:pt x="9322" y="441"/>
                </a:lnTo>
                <a:lnTo>
                  <a:pt x="9065" y="555"/>
                </a:lnTo>
                <a:lnTo>
                  <a:pt x="8809" y="683"/>
                </a:lnTo>
                <a:lnTo>
                  <a:pt x="8567" y="811"/>
                </a:lnTo>
                <a:lnTo>
                  <a:pt x="8325" y="968"/>
                </a:lnTo>
                <a:lnTo>
                  <a:pt x="8098" y="1124"/>
                </a:lnTo>
                <a:lnTo>
                  <a:pt x="7870" y="1295"/>
                </a:lnTo>
                <a:lnTo>
                  <a:pt x="7657" y="1480"/>
                </a:lnTo>
                <a:lnTo>
                  <a:pt x="7443" y="1679"/>
                </a:lnTo>
                <a:lnTo>
                  <a:pt x="7244" y="1879"/>
                </a:lnTo>
                <a:lnTo>
                  <a:pt x="7059" y="2092"/>
                </a:lnTo>
                <a:lnTo>
                  <a:pt x="6874" y="2320"/>
                </a:lnTo>
                <a:lnTo>
                  <a:pt x="6703" y="2562"/>
                </a:lnTo>
                <a:lnTo>
                  <a:pt x="6547" y="2818"/>
                </a:lnTo>
                <a:lnTo>
                  <a:pt x="826" y="12380"/>
                </a:lnTo>
                <a:lnTo>
                  <a:pt x="684" y="12636"/>
                </a:lnTo>
                <a:lnTo>
                  <a:pt x="542" y="12907"/>
                </a:lnTo>
                <a:lnTo>
                  <a:pt x="428" y="13177"/>
                </a:lnTo>
                <a:lnTo>
                  <a:pt x="328" y="13448"/>
                </a:lnTo>
                <a:lnTo>
                  <a:pt x="243" y="13718"/>
                </a:lnTo>
                <a:lnTo>
                  <a:pt x="172" y="13988"/>
                </a:lnTo>
                <a:lnTo>
                  <a:pt x="101" y="14273"/>
                </a:lnTo>
                <a:lnTo>
                  <a:pt x="58" y="14543"/>
                </a:lnTo>
                <a:lnTo>
                  <a:pt x="29" y="14828"/>
                </a:lnTo>
                <a:lnTo>
                  <a:pt x="15" y="15112"/>
                </a:lnTo>
                <a:lnTo>
                  <a:pt x="1" y="15383"/>
                </a:lnTo>
                <a:lnTo>
                  <a:pt x="15" y="15667"/>
                </a:lnTo>
                <a:lnTo>
                  <a:pt x="44" y="15952"/>
                </a:lnTo>
                <a:lnTo>
                  <a:pt x="72" y="16222"/>
                </a:lnTo>
                <a:lnTo>
                  <a:pt x="115" y="16493"/>
                </a:lnTo>
                <a:lnTo>
                  <a:pt x="186" y="16763"/>
                </a:lnTo>
                <a:lnTo>
                  <a:pt x="257" y="17034"/>
                </a:lnTo>
                <a:lnTo>
                  <a:pt x="342" y="17304"/>
                </a:lnTo>
                <a:lnTo>
                  <a:pt x="442" y="17560"/>
                </a:lnTo>
                <a:lnTo>
                  <a:pt x="556" y="17816"/>
                </a:lnTo>
                <a:lnTo>
                  <a:pt x="684" y="18072"/>
                </a:lnTo>
                <a:lnTo>
                  <a:pt x="812" y="18314"/>
                </a:lnTo>
                <a:lnTo>
                  <a:pt x="969" y="18556"/>
                </a:lnTo>
                <a:lnTo>
                  <a:pt x="1125" y="18784"/>
                </a:lnTo>
                <a:lnTo>
                  <a:pt x="1296" y="19011"/>
                </a:lnTo>
                <a:lnTo>
                  <a:pt x="1481" y="19225"/>
                </a:lnTo>
                <a:lnTo>
                  <a:pt x="1680" y="19438"/>
                </a:lnTo>
                <a:lnTo>
                  <a:pt x="1879" y="19638"/>
                </a:lnTo>
                <a:lnTo>
                  <a:pt x="2107" y="19823"/>
                </a:lnTo>
                <a:lnTo>
                  <a:pt x="2335" y="20008"/>
                </a:lnTo>
                <a:lnTo>
                  <a:pt x="2577" y="20178"/>
                </a:lnTo>
                <a:lnTo>
                  <a:pt x="2819" y="20335"/>
                </a:lnTo>
                <a:lnTo>
                  <a:pt x="3075" y="20477"/>
                </a:lnTo>
                <a:lnTo>
                  <a:pt x="3345" y="20605"/>
                </a:lnTo>
                <a:lnTo>
                  <a:pt x="3615" y="20733"/>
                </a:lnTo>
                <a:lnTo>
                  <a:pt x="3886" y="20833"/>
                </a:lnTo>
                <a:lnTo>
                  <a:pt x="4156" y="20918"/>
                </a:lnTo>
                <a:lnTo>
                  <a:pt x="4426" y="20989"/>
                </a:lnTo>
                <a:lnTo>
                  <a:pt x="4711" y="21046"/>
                </a:lnTo>
                <a:lnTo>
                  <a:pt x="4981" y="21089"/>
                </a:lnTo>
                <a:lnTo>
                  <a:pt x="5266" y="21132"/>
                </a:lnTo>
                <a:lnTo>
                  <a:pt x="5551" y="21146"/>
                </a:lnTo>
                <a:lnTo>
                  <a:pt x="6106" y="21146"/>
                </a:lnTo>
                <a:lnTo>
                  <a:pt x="6390" y="21118"/>
                </a:lnTo>
                <a:lnTo>
                  <a:pt x="6661" y="21089"/>
                </a:lnTo>
                <a:lnTo>
                  <a:pt x="6931" y="21032"/>
                </a:lnTo>
                <a:lnTo>
                  <a:pt x="7201" y="20975"/>
                </a:lnTo>
                <a:lnTo>
                  <a:pt x="7472" y="20904"/>
                </a:lnTo>
                <a:lnTo>
                  <a:pt x="7742" y="20819"/>
                </a:lnTo>
                <a:lnTo>
                  <a:pt x="7998" y="20719"/>
                </a:lnTo>
                <a:lnTo>
                  <a:pt x="8254" y="20605"/>
                </a:lnTo>
                <a:lnTo>
                  <a:pt x="8510" y="20477"/>
                </a:lnTo>
                <a:lnTo>
                  <a:pt x="8752" y="20335"/>
                </a:lnTo>
                <a:lnTo>
                  <a:pt x="8994" y="20193"/>
                </a:lnTo>
                <a:lnTo>
                  <a:pt x="9222" y="20036"/>
                </a:lnTo>
                <a:lnTo>
                  <a:pt x="9450" y="19865"/>
                </a:lnTo>
                <a:lnTo>
                  <a:pt x="9663" y="19680"/>
                </a:lnTo>
                <a:lnTo>
                  <a:pt x="9877" y="19481"/>
                </a:lnTo>
                <a:lnTo>
                  <a:pt x="10076" y="19268"/>
                </a:lnTo>
                <a:lnTo>
                  <a:pt x="10261" y="19054"/>
                </a:lnTo>
                <a:lnTo>
                  <a:pt x="10446" y="18826"/>
                </a:lnTo>
                <a:lnTo>
                  <a:pt x="10616" y="18585"/>
                </a:lnTo>
                <a:lnTo>
                  <a:pt x="10773" y="18328"/>
                </a:lnTo>
                <a:lnTo>
                  <a:pt x="16493" y="8766"/>
                </a:lnTo>
                <a:lnTo>
                  <a:pt x="16636" y="8510"/>
                </a:lnTo>
                <a:lnTo>
                  <a:pt x="16764" y="8254"/>
                </a:lnTo>
                <a:lnTo>
                  <a:pt x="16892" y="7983"/>
                </a:lnTo>
                <a:lnTo>
                  <a:pt x="16991" y="7713"/>
                </a:lnTo>
                <a:lnTo>
                  <a:pt x="17077" y="7443"/>
                </a:lnTo>
                <a:lnTo>
                  <a:pt x="17148" y="7158"/>
                </a:lnTo>
                <a:lnTo>
                  <a:pt x="17205" y="6888"/>
                </a:lnTo>
                <a:lnTo>
                  <a:pt x="17262" y="6603"/>
                </a:lnTo>
                <a:lnTo>
                  <a:pt x="17290" y="6318"/>
                </a:lnTo>
                <a:lnTo>
                  <a:pt x="17305" y="6048"/>
                </a:lnTo>
                <a:lnTo>
                  <a:pt x="17305" y="5763"/>
                </a:lnTo>
                <a:lnTo>
                  <a:pt x="17305" y="5479"/>
                </a:lnTo>
                <a:lnTo>
                  <a:pt x="17276" y="5208"/>
                </a:lnTo>
                <a:lnTo>
                  <a:pt x="17248" y="4924"/>
                </a:lnTo>
                <a:lnTo>
                  <a:pt x="17191" y="4653"/>
                </a:lnTo>
                <a:lnTo>
                  <a:pt x="17134" y="4383"/>
                </a:lnTo>
                <a:lnTo>
                  <a:pt x="17063" y="4113"/>
                </a:lnTo>
                <a:lnTo>
                  <a:pt x="16977" y="3842"/>
                </a:lnTo>
                <a:lnTo>
                  <a:pt x="16878" y="3586"/>
                </a:lnTo>
                <a:lnTo>
                  <a:pt x="16764" y="3330"/>
                </a:lnTo>
                <a:lnTo>
                  <a:pt x="16636" y="3088"/>
                </a:lnTo>
                <a:lnTo>
                  <a:pt x="16508" y="2832"/>
                </a:lnTo>
                <a:lnTo>
                  <a:pt x="16351" y="2604"/>
                </a:lnTo>
                <a:lnTo>
                  <a:pt x="16195" y="2362"/>
                </a:lnTo>
                <a:lnTo>
                  <a:pt x="16024" y="2149"/>
                </a:lnTo>
                <a:lnTo>
                  <a:pt x="15839" y="1921"/>
                </a:lnTo>
                <a:lnTo>
                  <a:pt x="15640" y="1722"/>
                </a:lnTo>
                <a:lnTo>
                  <a:pt x="15440" y="1523"/>
                </a:lnTo>
                <a:lnTo>
                  <a:pt x="15213" y="1324"/>
                </a:lnTo>
                <a:lnTo>
                  <a:pt x="14985" y="1153"/>
                </a:lnTo>
                <a:lnTo>
                  <a:pt x="14743" y="982"/>
                </a:lnTo>
                <a:lnTo>
                  <a:pt x="14501" y="826"/>
                </a:lnTo>
                <a:lnTo>
                  <a:pt x="14231" y="669"/>
                </a:lnTo>
                <a:lnTo>
                  <a:pt x="13975" y="541"/>
                </a:lnTo>
                <a:lnTo>
                  <a:pt x="13704" y="427"/>
                </a:lnTo>
                <a:lnTo>
                  <a:pt x="13434" y="328"/>
                </a:lnTo>
                <a:lnTo>
                  <a:pt x="13164" y="242"/>
                </a:lnTo>
                <a:lnTo>
                  <a:pt x="12893" y="157"/>
                </a:lnTo>
                <a:lnTo>
                  <a:pt x="12609" y="100"/>
                </a:lnTo>
                <a:lnTo>
                  <a:pt x="12324" y="57"/>
                </a:lnTo>
                <a:lnTo>
                  <a:pt x="12054" y="29"/>
                </a:lnTo>
                <a:lnTo>
                  <a:pt x="117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>
            <a:off x="4218656" y="3155129"/>
            <a:ext cx="206518" cy="262399"/>
          </a:xfrm>
          <a:custGeom>
            <a:avLst/>
            <a:gdLst/>
            <a:ahLst/>
            <a:cxnLst/>
            <a:rect l="l" t="t" r="r" b="b"/>
            <a:pathLst>
              <a:path w="6205" h="7884" extrusionOk="0">
                <a:moveTo>
                  <a:pt x="4398" y="0"/>
                </a:moveTo>
                <a:lnTo>
                  <a:pt x="4241" y="28"/>
                </a:lnTo>
                <a:lnTo>
                  <a:pt x="4070" y="57"/>
                </a:lnTo>
                <a:lnTo>
                  <a:pt x="3914" y="100"/>
                </a:lnTo>
                <a:lnTo>
                  <a:pt x="3757" y="157"/>
                </a:lnTo>
                <a:lnTo>
                  <a:pt x="3601" y="228"/>
                </a:lnTo>
                <a:lnTo>
                  <a:pt x="3459" y="327"/>
                </a:lnTo>
                <a:lnTo>
                  <a:pt x="3330" y="427"/>
                </a:lnTo>
                <a:lnTo>
                  <a:pt x="3202" y="541"/>
                </a:lnTo>
                <a:lnTo>
                  <a:pt x="3089" y="683"/>
                </a:lnTo>
                <a:lnTo>
                  <a:pt x="2989" y="825"/>
                </a:lnTo>
                <a:lnTo>
                  <a:pt x="257" y="5222"/>
                </a:lnTo>
                <a:lnTo>
                  <a:pt x="171" y="5379"/>
                </a:lnTo>
                <a:lnTo>
                  <a:pt x="100" y="5535"/>
                </a:lnTo>
                <a:lnTo>
                  <a:pt x="58" y="5706"/>
                </a:lnTo>
                <a:lnTo>
                  <a:pt x="15" y="5863"/>
                </a:lnTo>
                <a:lnTo>
                  <a:pt x="1" y="6033"/>
                </a:lnTo>
                <a:lnTo>
                  <a:pt x="1" y="6204"/>
                </a:lnTo>
                <a:lnTo>
                  <a:pt x="15" y="6375"/>
                </a:lnTo>
                <a:lnTo>
                  <a:pt x="43" y="6532"/>
                </a:lnTo>
                <a:lnTo>
                  <a:pt x="86" y="6702"/>
                </a:lnTo>
                <a:lnTo>
                  <a:pt x="157" y="6859"/>
                </a:lnTo>
                <a:lnTo>
                  <a:pt x="228" y="7001"/>
                </a:lnTo>
                <a:lnTo>
                  <a:pt x="314" y="7143"/>
                </a:lnTo>
                <a:lnTo>
                  <a:pt x="428" y="7286"/>
                </a:lnTo>
                <a:lnTo>
                  <a:pt x="541" y="7400"/>
                </a:lnTo>
                <a:lnTo>
                  <a:pt x="669" y="7513"/>
                </a:lnTo>
                <a:lnTo>
                  <a:pt x="826" y="7613"/>
                </a:lnTo>
                <a:lnTo>
                  <a:pt x="968" y="7698"/>
                </a:lnTo>
                <a:lnTo>
                  <a:pt x="1139" y="7770"/>
                </a:lnTo>
                <a:lnTo>
                  <a:pt x="1296" y="7826"/>
                </a:lnTo>
                <a:lnTo>
                  <a:pt x="1466" y="7855"/>
                </a:lnTo>
                <a:lnTo>
                  <a:pt x="1637" y="7869"/>
                </a:lnTo>
                <a:lnTo>
                  <a:pt x="1808" y="7883"/>
                </a:lnTo>
                <a:lnTo>
                  <a:pt x="1964" y="7869"/>
                </a:lnTo>
                <a:lnTo>
                  <a:pt x="2135" y="7826"/>
                </a:lnTo>
                <a:lnTo>
                  <a:pt x="2292" y="7784"/>
                </a:lnTo>
                <a:lnTo>
                  <a:pt x="2448" y="7727"/>
                </a:lnTo>
                <a:lnTo>
                  <a:pt x="2605" y="7656"/>
                </a:lnTo>
                <a:lnTo>
                  <a:pt x="2747" y="7556"/>
                </a:lnTo>
                <a:lnTo>
                  <a:pt x="2875" y="7456"/>
                </a:lnTo>
                <a:lnTo>
                  <a:pt x="3003" y="7343"/>
                </a:lnTo>
                <a:lnTo>
                  <a:pt x="3117" y="7200"/>
                </a:lnTo>
                <a:lnTo>
                  <a:pt x="3217" y="7058"/>
                </a:lnTo>
                <a:lnTo>
                  <a:pt x="5949" y="2661"/>
                </a:lnTo>
                <a:lnTo>
                  <a:pt x="6034" y="2504"/>
                </a:lnTo>
                <a:lnTo>
                  <a:pt x="6105" y="2348"/>
                </a:lnTo>
                <a:lnTo>
                  <a:pt x="6148" y="2177"/>
                </a:lnTo>
                <a:lnTo>
                  <a:pt x="6191" y="2021"/>
                </a:lnTo>
                <a:lnTo>
                  <a:pt x="6205" y="1850"/>
                </a:lnTo>
                <a:lnTo>
                  <a:pt x="6205" y="1679"/>
                </a:lnTo>
                <a:lnTo>
                  <a:pt x="6191" y="1508"/>
                </a:lnTo>
                <a:lnTo>
                  <a:pt x="6162" y="1352"/>
                </a:lnTo>
                <a:lnTo>
                  <a:pt x="6120" y="1181"/>
                </a:lnTo>
                <a:lnTo>
                  <a:pt x="6048" y="1025"/>
                </a:lnTo>
                <a:lnTo>
                  <a:pt x="5977" y="882"/>
                </a:lnTo>
                <a:lnTo>
                  <a:pt x="5892" y="740"/>
                </a:lnTo>
                <a:lnTo>
                  <a:pt x="5778" y="598"/>
                </a:lnTo>
                <a:lnTo>
                  <a:pt x="5664" y="484"/>
                </a:lnTo>
                <a:lnTo>
                  <a:pt x="5536" y="370"/>
                </a:lnTo>
                <a:lnTo>
                  <a:pt x="5380" y="270"/>
                </a:lnTo>
                <a:lnTo>
                  <a:pt x="5223" y="185"/>
                </a:lnTo>
                <a:lnTo>
                  <a:pt x="5067" y="114"/>
                </a:lnTo>
                <a:lnTo>
                  <a:pt x="4910" y="57"/>
                </a:lnTo>
                <a:lnTo>
                  <a:pt x="4739" y="28"/>
                </a:lnTo>
                <a:lnTo>
                  <a:pt x="4568" y="14"/>
                </a:lnTo>
                <a:lnTo>
                  <a:pt x="43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>
            <a:off x="5042673" y="2918325"/>
            <a:ext cx="115590" cy="344341"/>
          </a:xfrm>
          <a:custGeom>
            <a:avLst/>
            <a:gdLst/>
            <a:ahLst/>
            <a:cxnLst/>
            <a:rect l="l" t="t" r="r" b="b"/>
            <a:pathLst>
              <a:path w="3473" h="10346" extrusionOk="0">
                <a:moveTo>
                  <a:pt x="1566" y="0"/>
                </a:moveTo>
                <a:lnTo>
                  <a:pt x="1395" y="28"/>
                </a:lnTo>
                <a:lnTo>
                  <a:pt x="1224" y="71"/>
                </a:lnTo>
                <a:lnTo>
                  <a:pt x="1068" y="128"/>
                </a:lnTo>
                <a:lnTo>
                  <a:pt x="911" y="213"/>
                </a:lnTo>
                <a:lnTo>
                  <a:pt x="769" y="299"/>
                </a:lnTo>
                <a:lnTo>
                  <a:pt x="641" y="398"/>
                </a:lnTo>
                <a:lnTo>
                  <a:pt x="513" y="512"/>
                </a:lnTo>
                <a:lnTo>
                  <a:pt x="399" y="626"/>
                </a:lnTo>
                <a:lnTo>
                  <a:pt x="299" y="768"/>
                </a:lnTo>
                <a:lnTo>
                  <a:pt x="214" y="911"/>
                </a:lnTo>
                <a:lnTo>
                  <a:pt x="143" y="1067"/>
                </a:lnTo>
                <a:lnTo>
                  <a:pt x="86" y="1224"/>
                </a:lnTo>
                <a:lnTo>
                  <a:pt x="43" y="1380"/>
                </a:lnTo>
                <a:lnTo>
                  <a:pt x="15" y="1565"/>
                </a:lnTo>
                <a:lnTo>
                  <a:pt x="0" y="1736"/>
                </a:lnTo>
                <a:lnTo>
                  <a:pt x="0" y="8609"/>
                </a:lnTo>
                <a:lnTo>
                  <a:pt x="15" y="8780"/>
                </a:lnTo>
                <a:lnTo>
                  <a:pt x="43" y="8951"/>
                </a:lnTo>
                <a:lnTo>
                  <a:pt x="86" y="9121"/>
                </a:lnTo>
                <a:lnTo>
                  <a:pt x="143" y="9278"/>
                </a:lnTo>
                <a:lnTo>
                  <a:pt x="214" y="9434"/>
                </a:lnTo>
                <a:lnTo>
                  <a:pt x="299" y="9577"/>
                </a:lnTo>
                <a:lnTo>
                  <a:pt x="399" y="9705"/>
                </a:lnTo>
                <a:lnTo>
                  <a:pt x="513" y="9833"/>
                </a:lnTo>
                <a:lnTo>
                  <a:pt x="641" y="9947"/>
                </a:lnTo>
                <a:lnTo>
                  <a:pt x="769" y="10046"/>
                </a:lnTo>
                <a:lnTo>
                  <a:pt x="911" y="10132"/>
                </a:lnTo>
                <a:lnTo>
                  <a:pt x="1068" y="10203"/>
                </a:lnTo>
                <a:lnTo>
                  <a:pt x="1224" y="10260"/>
                </a:lnTo>
                <a:lnTo>
                  <a:pt x="1395" y="10303"/>
                </a:lnTo>
                <a:lnTo>
                  <a:pt x="1566" y="10331"/>
                </a:lnTo>
                <a:lnTo>
                  <a:pt x="1736" y="10345"/>
                </a:lnTo>
                <a:lnTo>
                  <a:pt x="1921" y="10331"/>
                </a:lnTo>
                <a:lnTo>
                  <a:pt x="2092" y="10303"/>
                </a:lnTo>
                <a:lnTo>
                  <a:pt x="2263" y="10260"/>
                </a:lnTo>
                <a:lnTo>
                  <a:pt x="2419" y="10203"/>
                </a:lnTo>
                <a:lnTo>
                  <a:pt x="2562" y="10132"/>
                </a:lnTo>
                <a:lnTo>
                  <a:pt x="2704" y="10046"/>
                </a:lnTo>
                <a:lnTo>
                  <a:pt x="2846" y="9947"/>
                </a:lnTo>
                <a:lnTo>
                  <a:pt x="2974" y="9833"/>
                </a:lnTo>
                <a:lnTo>
                  <a:pt x="3088" y="9705"/>
                </a:lnTo>
                <a:lnTo>
                  <a:pt x="3188" y="9577"/>
                </a:lnTo>
                <a:lnTo>
                  <a:pt x="3273" y="9434"/>
                </a:lnTo>
                <a:lnTo>
                  <a:pt x="3344" y="9278"/>
                </a:lnTo>
                <a:lnTo>
                  <a:pt x="3401" y="9121"/>
                </a:lnTo>
                <a:lnTo>
                  <a:pt x="3444" y="8951"/>
                </a:lnTo>
                <a:lnTo>
                  <a:pt x="3472" y="8780"/>
                </a:lnTo>
                <a:lnTo>
                  <a:pt x="3472" y="8609"/>
                </a:lnTo>
                <a:lnTo>
                  <a:pt x="3472" y="1736"/>
                </a:lnTo>
                <a:lnTo>
                  <a:pt x="3472" y="1565"/>
                </a:lnTo>
                <a:lnTo>
                  <a:pt x="3444" y="1380"/>
                </a:lnTo>
                <a:lnTo>
                  <a:pt x="3401" y="1224"/>
                </a:lnTo>
                <a:lnTo>
                  <a:pt x="3344" y="1067"/>
                </a:lnTo>
                <a:lnTo>
                  <a:pt x="3273" y="911"/>
                </a:lnTo>
                <a:lnTo>
                  <a:pt x="3188" y="768"/>
                </a:lnTo>
                <a:lnTo>
                  <a:pt x="3088" y="626"/>
                </a:lnTo>
                <a:lnTo>
                  <a:pt x="2974" y="512"/>
                </a:lnTo>
                <a:lnTo>
                  <a:pt x="2846" y="398"/>
                </a:lnTo>
                <a:lnTo>
                  <a:pt x="2704" y="299"/>
                </a:lnTo>
                <a:lnTo>
                  <a:pt x="2562" y="213"/>
                </a:lnTo>
                <a:lnTo>
                  <a:pt x="2419" y="128"/>
                </a:lnTo>
                <a:lnTo>
                  <a:pt x="2263" y="71"/>
                </a:lnTo>
                <a:lnTo>
                  <a:pt x="2092" y="28"/>
                </a:lnTo>
                <a:lnTo>
                  <a:pt x="19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"/>
          <p:cNvSpPr/>
          <p:nvPr/>
        </p:nvSpPr>
        <p:spPr>
          <a:xfrm>
            <a:off x="4279762" y="3985823"/>
            <a:ext cx="819382" cy="1190681"/>
          </a:xfrm>
          <a:custGeom>
            <a:avLst/>
            <a:gdLst/>
            <a:ahLst/>
            <a:cxnLst/>
            <a:rect l="l" t="t" r="r" b="b"/>
            <a:pathLst>
              <a:path w="24619" h="35775" extrusionOk="0">
                <a:moveTo>
                  <a:pt x="23907" y="0"/>
                </a:moveTo>
                <a:lnTo>
                  <a:pt x="22768" y="385"/>
                </a:lnTo>
                <a:lnTo>
                  <a:pt x="22839" y="598"/>
                </a:lnTo>
                <a:lnTo>
                  <a:pt x="22953" y="1025"/>
                </a:lnTo>
                <a:lnTo>
                  <a:pt x="23110" y="1665"/>
                </a:lnTo>
                <a:lnTo>
                  <a:pt x="23181" y="2064"/>
                </a:lnTo>
                <a:lnTo>
                  <a:pt x="23266" y="2491"/>
                </a:lnTo>
                <a:lnTo>
                  <a:pt x="23323" y="2960"/>
                </a:lnTo>
                <a:lnTo>
                  <a:pt x="23394" y="3458"/>
                </a:lnTo>
                <a:lnTo>
                  <a:pt x="23437" y="3999"/>
                </a:lnTo>
                <a:lnTo>
                  <a:pt x="23465" y="4554"/>
                </a:lnTo>
                <a:lnTo>
                  <a:pt x="23480" y="5152"/>
                </a:lnTo>
                <a:lnTo>
                  <a:pt x="23465" y="5763"/>
                </a:lnTo>
                <a:lnTo>
                  <a:pt x="23423" y="6390"/>
                </a:lnTo>
                <a:lnTo>
                  <a:pt x="23366" y="7044"/>
                </a:lnTo>
                <a:lnTo>
                  <a:pt x="23266" y="7699"/>
                </a:lnTo>
                <a:lnTo>
                  <a:pt x="23195" y="8040"/>
                </a:lnTo>
                <a:lnTo>
                  <a:pt x="23124" y="8382"/>
                </a:lnTo>
                <a:lnTo>
                  <a:pt x="23053" y="8723"/>
                </a:lnTo>
                <a:lnTo>
                  <a:pt x="22953" y="9051"/>
                </a:lnTo>
                <a:lnTo>
                  <a:pt x="22854" y="9392"/>
                </a:lnTo>
                <a:lnTo>
                  <a:pt x="22740" y="9734"/>
                </a:lnTo>
                <a:lnTo>
                  <a:pt x="22612" y="10089"/>
                </a:lnTo>
                <a:lnTo>
                  <a:pt x="22484" y="10431"/>
                </a:lnTo>
                <a:lnTo>
                  <a:pt x="22327" y="10772"/>
                </a:lnTo>
                <a:lnTo>
                  <a:pt x="22170" y="11100"/>
                </a:lnTo>
                <a:lnTo>
                  <a:pt x="22000" y="11441"/>
                </a:lnTo>
                <a:lnTo>
                  <a:pt x="21815" y="11783"/>
                </a:lnTo>
                <a:lnTo>
                  <a:pt x="21601" y="12124"/>
                </a:lnTo>
                <a:lnTo>
                  <a:pt x="21388" y="12451"/>
                </a:lnTo>
                <a:lnTo>
                  <a:pt x="21160" y="12779"/>
                </a:lnTo>
                <a:lnTo>
                  <a:pt x="20918" y="13106"/>
                </a:lnTo>
                <a:lnTo>
                  <a:pt x="20648" y="13433"/>
                </a:lnTo>
                <a:lnTo>
                  <a:pt x="20378" y="13746"/>
                </a:lnTo>
                <a:lnTo>
                  <a:pt x="20079" y="14059"/>
                </a:lnTo>
                <a:lnTo>
                  <a:pt x="19780" y="14373"/>
                </a:lnTo>
                <a:lnTo>
                  <a:pt x="19453" y="14686"/>
                </a:lnTo>
                <a:lnTo>
                  <a:pt x="19097" y="14984"/>
                </a:lnTo>
                <a:lnTo>
                  <a:pt x="18741" y="15269"/>
                </a:lnTo>
                <a:lnTo>
                  <a:pt x="18357" y="15554"/>
                </a:lnTo>
                <a:lnTo>
                  <a:pt x="17958" y="15838"/>
                </a:lnTo>
                <a:lnTo>
                  <a:pt x="17546" y="16109"/>
                </a:lnTo>
                <a:lnTo>
                  <a:pt x="17105" y="16379"/>
                </a:lnTo>
                <a:lnTo>
                  <a:pt x="16649" y="16635"/>
                </a:lnTo>
                <a:lnTo>
                  <a:pt x="16165" y="16891"/>
                </a:lnTo>
                <a:lnTo>
                  <a:pt x="15667" y="17119"/>
                </a:lnTo>
                <a:lnTo>
                  <a:pt x="14913" y="17475"/>
                </a:lnTo>
                <a:lnTo>
                  <a:pt x="14173" y="17845"/>
                </a:lnTo>
                <a:lnTo>
                  <a:pt x="13462" y="18200"/>
                </a:lnTo>
                <a:lnTo>
                  <a:pt x="12750" y="18570"/>
                </a:lnTo>
                <a:lnTo>
                  <a:pt x="12067" y="18955"/>
                </a:lnTo>
                <a:lnTo>
                  <a:pt x="11384" y="19325"/>
                </a:lnTo>
                <a:lnTo>
                  <a:pt x="10730" y="19709"/>
                </a:lnTo>
                <a:lnTo>
                  <a:pt x="10089" y="20107"/>
                </a:lnTo>
                <a:lnTo>
                  <a:pt x="9477" y="20491"/>
                </a:lnTo>
                <a:lnTo>
                  <a:pt x="8866" y="20890"/>
                </a:lnTo>
                <a:lnTo>
                  <a:pt x="8282" y="21288"/>
                </a:lnTo>
                <a:lnTo>
                  <a:pt x="7713" y="21701"/>
                </a:lnTo>
                <a:lnTo>
                  <a:pt x="7158" y="22099"/>
                </a:lnTo>
                <a:lnTo>
                  <a:pt x="6617" y="22512"/>
                </a:lnTo>
                <a:lnTo>
                  <a:pt x="6105" y="22925"/>
                </a:lnTo>
                <a:lnTo>
                  <a:pt x="5607" y="23337"/>
                </a:lnTo>
                <a:lnTo>
                  <a:pt x="5137" y="23764"/>
                </a:lnTo>
                <a:lnTo>
                  <a:pt x="4682" y="24177"/>
                </a:lnTo>
                <a:lnTo>
                  <a:pt x="4241" y="24604"/>
                </a:lnTo>
                <a:lnTo>
                  <a:pt x="3828" y="25031"/>
                </a:lnTo>
                <a:lnTo>
                  <a:pt x="3430" y="25458"/>
                </a:lnTo>
                <a:lnTo>
                  <a:pt x="3046" y="25885"/>
                </a:lnTo>
                <a:lnTo>
                  <a:pt x="2690" y="26311"/>
                </a:lnTo>
                <a:lnTo>
                  <a:pt x="2362" y="26738"/>
                </a:lnTo>
                <a:lnTo>
                  <a:pt x="2049" y="27165"/>
                </a:lnTo>
                <a:lnTo>
                  <a:pt x="1751" y="27592"/>
                </a:lnTo>
                <a:lnTo>
                  <a:pt x="1480" y="28019"/>
                </a:lnTo>
                <a:lnTo>
                  <a:pt x="1224" y="28446"/>
                </a:lnTo>
                <a:lnTo>
                  <a:pt x="996" y="28873"/>
                </a:lnTo>
                <a:lnTo>
                  <a:pt x="797" y="29314"/>
                </a:lnTo>
                <a:lnTo>
                  <a:pt x="612" y="29741"/>
                </a:lnTo>
                <a:lnTo>
                  <a:pt x="456" y="30168"/>
                </a:lnTo>
                <a:lnTo>
                  <a:pt x="342" y="30538"/>
                </a:lnTo>
                <a:lnTo>
                  <a:pt x="228" y="30908"/>
                </a:lnTo>
                <a:lnTo>
                  <a:pt x="157" y="31278"/>
                </a:lnTo>
                <a:lnTo>
                  <a:pt x="86" y="31648"/>
                </a:lnTo>
                <a:lnTo>
                  <a:pt x="43" y="32003"/>
                </a:lnTo>
                <a:lnTo>
                  <a:pt x="15" y="32373"/>
                </a:lnTo>
                <a:lnTo>
                  <a:pt x="0" y="32729"/>
                </a:lnTo>
                <a:lnTo>
                  <a:pt x="0" y="33085"/>
                </a:lnTo>
                <a:lnTo>
                  <a:pt x="29" y="33426"/>
                </a:lnTo>
                <a:lnTo>
                  <a:pt x="71" y="33782"/>
                </a:lnTo>
                <a:lnTo>
                  <a:pt x="143" y="34124"/>
                </a:lnTo>
                <a:lnTo>
                  <a:pt x="228" y="34465"/>
                </a:lnTo>
                <a:lnTo>
                  <a:pt x="328" y="34792"/>
                </a:lnTo>
                <a:lnTo>
                  <a:pt x="441" y="35120"/>
                </a:lnTo>
                <a:lnTo>
                  <a:pt x="584" y="35461"/>
                </a:lnTo>
                <a:lnTo>
                  <a:pt x="740" y="35774"/>
                </a:lnTo>
                <a:lnTo>
                  <a:pt x="1793" y="35234"/>
                </a:lnTo>
                <a:lnTo>
                  <a:pt x="1665" y="34963"/>
                </a:lnTo>
                <a:lnTo>
                  <a:pt x="1551" y="34693"/>
                </a:lnTo>
                <a:lnTo>
                  <a:pt x="1452" y="34423"/>
                </a:lnTo>
                <a:lnTo>
                  <a:pt x="1381" y="34138"/>
                </a:lnTo>
                <a:lnTo>
                  <a:pt x="1309" y="33868"/>
                </a:lnTo>
                <a:lnTo>
                  <a:pt x="1253" y="33583"/>
                </a:lnTo>
                <a:lnTo>
                  <a:pt x="1224" y="33284"/>
                </a:lnTo>
                <a:lnTo>
                  <a:pt x="1196" y="33000"/>
                </a:lnTo>
                <a:lnTo>
                  <a:pt x="1196" y="32701"/>
                </a:lnTo>
                <a:lnTo>
                  <a:pt x="1210" y="32402"/>
                </a:lnTo>
                <a:lnTo>
                  <a:pt x="1224" y="32103"/>
                </a:lnTo>
                <a:lnTo>
                  <a:pt x="1267" y="31804"/>
                </a:lnTo>
                <a:lnTo>
                  <a:pt x="1324" y="31491"/>
                </a:lnTo>
                <a:lnTo>
                  <a:pt x="1395" y="31178"/>
                </a:lnTo>
                <a:lnTo>
                  <a:pt x="1480" y="30865"/>
                </a:lnTo>
                <a:lnTo>
                  <a:pt x="1580" y="30552"/>
                </a:lnTo>
                <a:lnTo>
                  <a:pt x="1736" y="30154"/>
                </a:lnTo>
                <a:lnTo>
                  <a:pt x="1907" y="29755"/>
                </a:lnTo>
                <a:lnTo>
                  <a:pt x="2092" y="29357"/>
                </a:lnTo>
                <a:lnTo>
                  <a:pt x="2306" y="28944"/>
                </a:lnTo>
                <a:lnTo>
                  <a:pt x="2547" y="28546"/>
                </a:lnTo>
                <a:lnTo>
                  <a:pt x="2804" y="28147"/>
                </a:lnTo>
                <a:lnTo>
                  <a:pt x="3088" y="27749"/>
                </a:lnTo>
                <a:lnTo>
                  <a:pt x="3387" y="27336"/>
                </a:lnTo>
                <a:lnTo>
                  <a:pt x="3700" y="26938"/>
                </a:lnTo>
                <a:lnTo>
                  <a:pt x="4042" y="26539"/>
                </a:lnTo>
                <a:lnTo>
                  <a:pt x="4397" y="26141"/>
                </a:lnTo>
                <a:lnTo>
                  <a:pt x="4782" y="25728"/>
                </a:lnTo>
                <a:lnTo>
                  <a:pt x="5180" y="25330"/>
                </a:lnTo>
                <a:lnTo>
                  <a:pt x="5607" y="24931"/>
                </a:lnTo>
                <a:lnTo>
                  <a:pt x="6034" y="24533"/>
                </a:lnTo>
                <a:lnTo>
                  <a:pt x="6503" y="24149"/>
                </a:lnTo>
                <a:lnTo>
                  <a:pt x="6973" y="23750"/>
                </a:lnTo>
                <a:lnTo>
                  <a:pt x="7471" y="23352"/>
                </a:lnTo>
                <a:lnTo>
                  <a:pt x="7983" y="22967"/>
                </a:lnTo>
                <a:lnTo>
                  <a:pt x="8510" y="22583"/>
                </a:lnTo>
                <a:lnTo>
                  <a:pt x="9051" y="22199"/>
                </a:lnTo>
                <a:lnTo>
                  <a:pt x="9620" y="21815"/>
                </a:lnTo>
                <a:lnTo>
                  <a:pt x="10203" y="21431"/>
                </a:lnTo>
                <a:lnTo>
                  <a:pt x="10801" y="21061"/>
                </a:lnTo>
                <a:lnTo>
                  <a:pt x="11413" y="20691"/>
                </a:lnTo>
                <a:lnTo>
                  <a:pt x="12053" y="20321"/>
                </a:lnTo>
                <a:lnTo>
                  <a:pt x="12693" y="19965"/>
                </a:lnTo>
                <a:lnTo>
                  <a:pt x="13362" y="19595"/>
                </a:lnTo>
                <a:lnTo>
                  <a:pt x="14031" y="19239"/>
                </a:lnTo>
                <a:lnTo>
                  <a:pt x="14728" y="18898"/>
                </a:lnTo>
                <a:lnTo>
                  <a:pt x="15440" y="18542"/>
                </a:lnTo>
                <a:lnTo>
                  <a:pt x="16165" y="18215"/>
                </a:lnTo>
                <a:lnTo>
                  <a:pt x="16706" y="17944"/>
                </a:lnTo>
                <a:lnTo>
                  <a:pt x="17233" y="17674"/>
                </a:lnTo>
                <a:lnTo>
                  <a:pt x="17731" y="17389"/>
                </a:lnTo>
                <a:lnTo>
                  <a:pt x="18200" y="17105"/>
                </a:lnTo>
                <a:lnTo>
                  <a:pt x="18656" y="16806"/>
                </a:lnTo>
                <a:lnTo>
                  <a:pt x="19097" y="16493"/>
                </a:lnTo>
                <a:lnTo>
                  <a:pt x="19510" y="16180"/>
                </a:lnTo>
                <a:lnTo>
                  <a:pt x="19894" y="15852"/>
                </a:lnTo>
                <a:lnTo>
                  <a:pt x="20278" y="15525"/>
                </a:lnTo>
                <a:lnTo>
                  <a:pt x="20634" y="15198"/>
                </a:lnTo>
                <a:lnTo>
                  <a:pt x="20961" y="14856"/>
                </a:lnTo>
                <a:lnTo>
                  <a:pt x="21288" y="14501"/>
                </a:lnTo>
                <a:lnTo>
                  <a:pt x="21587" y="14159"/>
                </a:lnTo>
                <a:lnTo>
                  <a:pt x="21857" y="13789"/>
                </a:lnTo>
                <a:lnTo>
                  <a:pt x="22128" y="13433"/>
                </a:lnTo>
                <a:lnTo>
                  <a:pt x="22384" y="13063"/>
                </a:lnTo>
                <a:lnTo>
                  <a:pt x="22612" y="12708"/>
                </a:lnTo>
                <a:lnTo>
                  <a:pt x="22825" y="12338"/>
                </a:lnTo>
                <a:lnTo>
                  <a:pt x="23024" y="11953"/>
                </a:lnTo>
                <a:lnTo>
                  <a:pt x="23224" y="11583"/>
                </a:lnTo>
                <a:lnTo>
                  <a:pt x="23394" y="11213"/>
                </a:lnTo>
                <a:lnTo>
                  <a:pt x="23551" y="10829"/>
                </a:lnTo>
                <a:lnTo>
                  <a:pt x="23693" y="10445"/>
                </a:lnTo>
                <a:lnTo>
                  <a:pt x="23835" y="10075"/>
                </a:lnTo>
                <a:lnTo>
                  <a:pt x="23949" y="9691"/>
                </a:lnTo>
                <a:lnTo>
                  <a:pt x="24063" y="9321"/>
                </a:lnTo>
                <a:lnTo>
                  <a:pt x="24163" y="8937"/>
                </a:lnTo>
                <a:lnTo>
                  <a:pt x="24248" y="8567"/>
                </a:lnTo>
                <a:lnTo>
                  <a:pt x="24319" y="8197"/>
                </a:lnTo>
                <a:lnTo>
                  <a:pt x="24390" y="7827"/>
                </a:lnTo>
                <a:lnTo>
                  <a:pt x="24447" y="7457"/>
                </a:lnTo>
                <a:lnTo>
                  <a:pt x="24490" y="7101"/>
                </a:lnTo>
                <a:lnTo>
                  <a:pt x="24561" y="6390"/>
                </a:lnTo>
                <a:lnTo>
                  <a:pt x="24604" y="5692"/>
                </a:lnTo>
                <a:lnTo>
                  <a:pt x="24618" y="5023"/>
                </a:lnTo>
                <a:lnTo>
                  <a:pt x="24604" y="4369"/>
                </a:lnTo>
                <a:lnTo>
                  <a:pt x="24561" y="3757"/>
                </a:lnTo>
                <a:lnTo>
                  <a:pt x="24518" y="3174"/>
                </a:lnTo>
                <a:lnTo>
                  <a:pt x="24447" y="2633"/>
                </a:lnTo>
                <a:lnTo>
                  <a:pt x="24376" y="2135"/>
                </a:lnTo>
                <a:lnTo>
                  <a:pt x="24305" y="1665"/>
                </a:lnTo>
                <a:lnTo>
                  <a:pt x="24220" y="1253"/>
                </a:lnTo>
                <a:lnTo>
                  <a:pt x="24063" y="598"/>
                </a:lnTo>
                <a:lnTo>
                  <a:pt x="23949" y="171"/>
                </a:lnTo>
                <a:lnTo>
                  <a:pt x="23907" y="0"/>
                </a:lnTo>
                <a:close/>
              </a:path>
            </a:pathLst>
          </a:custGeom>
          <a:solidFill>
            <a:srgbClr val="2119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"/>
          <p:cNvSpPr/>
          <p:nvPr/>
        </p:nvSpPr>
        <p:spPr>
          <a:xfrm>
            <a:off x="4105273" y="2351900"/>
            <a:ext cx="142800" cy="142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>
            <a:off x="4424398" y="2351900"/>
            <a:ext cx="142800" cy="142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235;p16">
            <a:extLst>
              <a:ext uri="{FF2B5EF4-FFF2-40B4-BE49-F238E27FC236}">
                <a16:creationId xmlns:a16="http://schemas.microsoft.com/office/drawing/2014/main" id="{AA8A7DD7-DB67-4A1F-A724-BF884711E7B2}"/>
              </a:ext>
            </a:extLst>
          </p:cNvPr>
          <p:cNvSpPr txBox="1">
            <a:spLocks/>
          </p:cNvSpPr>
          <p:nvPr/>
        </p:nvSpPr>
        <p:spPr>
          <a:xfrm>
            <a:off x="457200" y="8686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800" dirty="0" err="1">
                <a:solidFill>
                  <a:schemeClr val="bg1"/>
                </a:solidFill>
              </a:rPr>
              <a:t>QnA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20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227327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" name="Google Shape;239;p16">
            <a:extLst>
              <a:ext uri="{FF2B5EF4-FFF2-40B4-BE49-F238E27FC236}">
                <a16:creationId xmlns:a16="http://schemas.microsoft.com/office/drawing/2014/main" id="{DBA344A5-F837-4D47-BAE1-7B6192BD7F72}"/>
              </a:ext>
            </a:extLst>
          </p:cNvPr>
          <p:cNvSpPr txBox="1"/>
          <p:nvPr/>
        </p:nvSpPr>
        <p:spPr>
          <a:xfrm>
            <a:off x="926464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5032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5EDC2718-0A81-46B8-82D1-8C87E64A54A7}"/>
              </a:ext>
            </a:extLst>
          </p:cNvPr>
          <p:cNvSpPr/>
          <p:nvPr/>
        </p:nvSpPr>
        <p:spPr>
          <a:xfrm>
            <a:off x="199730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2C19264-08F0-4264-8065-9DA889FE7C68}"/>
              </a:ext>
            </a:extLst>
          </p:cNvPr>
          <p:cNvSpPr/>
          <p:nvPr/>
        </p:nvSpPr>
        <p:spPr>
          <a:xfrm>
            <a:off x="141058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EEFACE3-B1CA-459F-9FB4-4A2360AFE3C9}"/>
              </a:ext>
            </a:extLst>
          </p:cNvPr>
          <p:cNvCxnSpPr>
            <a:cxnSpLocks/>
          </p:cNvCxnSpPr>
          <p:nvPr/>
        </p:nvCxnSpPr>
        <p:spPr>
          <a:xfrm>
            <a:off x="2228484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6410BBA-5C3D-480D-99A7-5C93A8305328}"/>
              </a:ext>
            </a:extLst>
          </p:cNvPr>
          <p:cNvSpPr txBox="1"/>
          <p:nvPr/>
        </p:nvSpPr>
        <p:spPr>
          <a:xfrm>
            <a:off x="292845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10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C802E93E-4606-4195-9D0D-17ED04100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502" y="987705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0" descr="vector of a pear fruit 5862480 Vector Art at Vecteezy">
            <a:extLst>
              <a:ext uri="{FF2B5EF4-FFF2-40B4-BE49-F238E27FC236}">
                <a16:creationId xmlns:a16="http://schemas.microsoft.com/office/drawing/2014/main" id="{09DEC664-ECC0-4437-8DFB-E9015F15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279" y="1587289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" descr="Red Apple PNG Image">
            <a:extLst>
              <a:ext uri="{FF2B5EF4-FFF2-40B4-BE49-F238E27FC236}">
                <a16:creationId xmlns:a16="http://schemas.microsoft.com/office/drawing/2014/main" id="{05296823-71E3-4D0D-86E1-9BAC7AA8E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80" y="50884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4" descr="Red Apple PNG Image">
            <a:extLst>
              <a:ext uri="{FF2B5EF4-FFF2-40B4-BE49-F238E27FC236}">
                <a16:creationId xmlns:a16="http://schemas.microsoft.com/office/drawing/2014/main" id="{A27C0546-5079-4A8A-B9CF-2AB55CE23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137" y="3748975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6" descr="Green Apple's PNG Image">
            <a:extLst>
              <a:ext uri="{FF2B5EF4-FFF2-40B4-BE49-F238E27FC236}">
                <a16:creationId xmlns:a16="http://schemas.microsoft.com/office/drawing/2014/main" id="{3E26F325-EBAF-47A4-AD8F-12D0DD4D1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585" y="2906339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8" descr="Pear PNG Image">
            <a:extLst>
              <a:ext uri="{FF2B5EF4-FFF2-40B4-BE49-F238E27FC236}">
                <a16:creationId xmlns:a16="http://schemas.microsoft.com/office/drawing/2014/main" id="{905923E6-72FC-466A-BC29-3F4B2407E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081" y="3782360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0" descr="Pear PNG Image">
            <a:extLst>
              <a:ext uri="{FF2B5EF4-FFF2-40B4-BE49-F238E27FC236}">
                <a16:creationId xmlns:a16="http://schemas.microsoft.com/office/drawing/2014/main" id="{8A2A0F08-5FD9-49F6-BEBB-573D5E5B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022" y="2721465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range | Orange PNG Image">
            <a:extLst>
              <a:ext uri="{FF2B5EF4-FFF2-40B4-BE49-F238E27FC236}">
                <a16:creationId xmlns:a16="http://schemas.microsoft.com/office/drawing/2014/main" id="{CC38086C-F3A3-40C2-B3D6-9907C5D29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9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mon PNG Image">
            <a:extLst>
              <a:ext uri="{FF2B5EF4-FFF2-40B4-BE49-F238E27FC236}">
                <a16:creationId xmlns:a16="http://schemas.microsoft.com/office/drawing/2014/main" id="{A95318A2-E58A-40FC-AE95-85CB11382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0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ree Bananas PNG Image">
            <a:extLst>
              <a:ext uri="{FF2B5EF4-FFF2-40B4-BE49-F238E27FC236}">
                <a16:creationId xmlns:a16="http://schemas.microsoft.com/office/drawing/2014/main" id="{3633687A-5200-4B34-B16C-44E164FE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6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axwell gif by LonelyCoconut on DeviantArt">
            <a:extLst>
              <a:ext uri="{FF2B5EF4-FFF2-40B4-BE49-F238E27FC236}">
                <a16:creationId xmlns:a16="http://schemas.microsoft.com/office/drawing/2014/main" id="{4E9DFABE-33BD-4CC2-AF16-A3110DFB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9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apple (apple with a face)&quot; Magnet for Sale by silverwolf946 | Redbubble">
            <a:extLst>
              <a:ext uri="{FF2B5EF4-FFF2-40B4-BE49-F238E27FC236}">
                <a16:creationId xmlns:a16="http://schemas.microsoft.com/office/drawing/2014/main" id="{C68FC343-C4CC-4471-A66C-2866DDFC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358" y="764085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35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5EDC2718-0A81-46B8-82D1-8C87E64A54A7}"/>
              </a:ext>
            </a:extLst>
          </p:cNvPr>
          <p:cNvSpPr/>
          <p:nvPr/>
        </p:nvSpPr>
        <p:spPr>
          <a:xfrm>
            <a:off x="3034370" y="103019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2C19264-08F0-4264-8065-9DA889FE7C68}"/>
              </a:ext>
            </a:extLst>
          </p:cNvPr>
          <p:cNvSpPr/>
          <p:nvPr/>
        </p:nvSpPr>
        <p:spPr>
          <a:xfrm>
            <a:off x="2975698" y="101923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EEFACE3-B1CA-459F-9FB4-4A2360AFE3C9}"/>
              </a:ext>
            </a:extLst>
          </p:cNvPr>
          <p:cNvCxnSpPr>
            <a:cxnSpLocks/>
          </p:cNvCxnSpPr>
          <p:nvPr/>
        </p:nvCxnSpPr>
        <p:spPr>
          <a:xfrm>
            <a:off x="5063124" y="118707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6410BBA-5C3D-480D-99A7-5C93A8305328}"/>
              </a:ext>
            </a:extLst>
          </p:cNvPr>
          <p:cNvSpPr txBox="1"/>
          <p:nvPr/>
        </p:nvSpPr>
        <p:spPr>
          <a:xfrm>
            <a:off x="3127485" y="103319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10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C802E93E-4606-4195-9D0D-17ED04100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119" y="156920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0" descr="vector of a pear fruit 5862480 Vector Art at Vecteezy">
            <a:extLst>
              <a:ext uri="{FF2B5EF4-FFF2-40B4-BE49-F238E27FC236}">
                <a16:creationId xmlns:a16="http://schemas.microsoft.com/office/drawing/2014/main" id="{09DEC664-ECC0-4437-8DFB-E9015F15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73" y="153778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" descr="Red Apple PNG Image">
            <a:extLst>
              <a:ext uri="{FF2B5EF4-FFF2-40B4-BE49-F238E27FC236}">
                <a16:creationId xmlns:a16="http://schemas.microsoft.com/office/drawing/2014/main" id="{05296823-71E3-4D0D-86E1-9BAC7AA8E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863" y="381630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4" descr="Red Apple PNG Image">
            <a:extLst>
              <a:ext uri="{FF2B5EF4-FFF2-40B4-BE49-F238E27FC236}">
                <a16:creationId xmlns:a16="http://schemas.microsoft.com/office/drawing/2014/main" id="{A27C0546-5079-4A8A-B9CF-2AB55CE23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83" y="226555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6" descr="Green Apple's PNG Image">
            <a:extLst>
              <a:ext uri="{FF2B5EF4-FFF2-40B4-BE49-F238E27FC236}">
                <a16:creationId xmlns:a16="http://schemas.microsoft.com/office/drawing/2014/main" id="{3E26F325-EBAF-47A4-AD8F-12D0DD4D1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961" y="3708648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8" descr="Pear PNG Image">
            <a:extLst>
              <a:ext uri="{FF2B5EF4-FFF2-40B4-BE49-F238E27FC236}">
                <a16:creationId xmlns:a16="http://schemas.microsoft.com/office/drawing/2014/main" id="{905923E6-72FC-466A-BC29-3F4B2407E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62" y="2493626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0" descr="Pear PNG Image">
            <a:extLst>
              <a:ext uri="{FF2B5EF4-FFF2-40B4-BE49-F238E27FC236}">
                <a16:creationId xmlns:a16="http://schemas.microsoft.com/office/drawing/2014/main" id="{8A2A0F08-5FD9-49F6-BEBB-573D5E5B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49" y="2966150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Speech Bubble: Rectangle 133">
            <a:extLst>
              <a:ext uri="{FF2B5EF4-FFF2-40B4-BE49-F238E27FC236}">
                <a16:creationId xmlns:a16="http://schemas.microsoft.com/office/drawing/2014/main" id="{70DB5022-2B15-43C5-9835-E249F4A8B492}"/>
              </a:ext>
            </a:extLst>
          </p:cNvPr>
          <p:cNvSpPr/>
          <p:nvPr/>
        </p:nvSpPr>
        <p:spPr>
          <a:xfrm>
            <a:off x="3954528" y="1429780"/>
            <a:ext cx="479134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Pear1</a:t>
            </a:r>
          </a:p>
        </p:txBody>
      </p:sp>
      <p:sp>
        <p:nvSpPr>
          <p:cNvPr id="135" name="Speech Bubble: Rectangle 134">
            <a:extLst>
              <a:ext uri="{FF2B5EF4-FFF2-40B4-BE49-F238E27FC236}">
                <a16:creationId xmlns:a16="http://schemas.microsoft.com/office/drawing/2014/main" id="{795079ED-D1ED-412A-930A-4781EF1C41B6}"/>
              </a:ext>
            </a:extLst>
          </p:cNvPr>
          <p:cNvSpPr/>
          <p:nvPr/>
        </p:nvSpPr>
        <p:spPr>
          <a:xfrm>
            <a:off x="5177061" y="1427239"/>
            <a:ext cx="479135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apple1</a:t>
            </a:r>
          </a:p>
        </p:txBody>
      </p:sp>
      <p:sp>
        <p:nvSpPr>
          <p:cNvPr id="136" name="Speech Bubble: Rectangle 135">
            <a:extLst>
              <a:ext uri="{FF2B5EF4-FFF2-40B4-BE49-F238E27FC236}">
                <a16:creationId xmlns:a16="http://schemas.microsoft.com/office/drawing/2014/main" id="{72C6BDF7-F686-40A0-A7EB-236D2DDCB6E6}"/>
              </a:ext>
            </a:extLst>
          </p:cNvPr>
          <p:cNvSpPr/>
          <p:nvPr/>
        </p:nvSpPr>
        <p:spPr>
          <a:xfrm>
            <a:off x="5453823" y="1926488"/>
            <a:ext cx="502990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apple2</a:t>
            </a:r>
          </a:p>
        </p:txBody>
      </p:sp>
      <p:sp>
        <p:nvSpPr>
          <p:cNvPr id="137" name="Speech Bubble: Rectangle 136">
            <a:extLst>
              <a:ext uri="{FF2B5EF4-FFF2-40B4-BE49-F238E27FC236}">
                <a16:creationId xmlns:a16="http://schemas.microsoft.com/office/drawing/2014/main" id="{CF500751-23D4-4700-B392-00A6C6F39327}"/>
              </a:ext>
            </a:extLst>
          </p:cNvPr>
          <p:cNvSpPr/>
          <p:nvPr/>
        </p:nvSpPr>
        <p:spPr>
          <a:xfrm>
            <a:off x="5468239" y="3770113"/>
            <a:ext cx="502990" cy="250166"/>
          </a:xfrm>
          <a:prstGeom prst="wedgeRectCallout">
            <a:avLst>
              <a:gd name="adj1" fmla="val -39129"/>
              <a:gd name="adj2" fmla="val 98628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apple4</a:t>
            </a:r>
          </a:p>
        </p:txBody>
      </p:sp>
      <p:sp>
        <p:nvSpPr>
          <p:cNvPr id="138" name="Speech Bubble: Rectangle 137">
            <a:extLst>
              <a:ext uri="{FF2B5EF4-FFF2-40B4-BE49-F238E27FC236}">
                <a16:creationId xmlns:a16="http://schemas.microsoft.com/office/drawing/2014/main" id="{6C3CE9F2-91AC-4A67-864E-5139F8E7AC59}"/>
              </a:ext>
            </a:extLst>
          </p:cNvPr>
          <p:cNvSpPr/>
          <p:nvPr/>
        </p:nvSpPr>
        <p:spPr>
          <a:xfrm>
            <a:off x="4219137" y="3472956"/>
            <a:ext cx="540551" cy="250166"/>
          </a:xfrm>
          <a:prstGeom prst="wedgeRectCallout">
            <a:avLst>
              <a:gd name="adj1" fmla="val -26602"/>
              <a:gd name="adj2" fmla="val 100214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apple3</a:t>
            </a:r>
          </a:p>
        </p:txBody>
      </p:sp>
      <p:sp>
        <p:nvSpPr>
          <p:cNvPr id="139" name="Speech Bubble: Rectangle 138">
            <a:extLst>
              <a:ext uri="{FF2B5EF4-FFF2-40B4-BE49-F238E27FC236}">
                <a16:creationId xmlns:a16="http://schemas.microsoft.com/office/drawing/2014/main" id="{C8CAC811-A5CA-4CCF-8FEB-1BF365106EF4}"/>
              </a:ext>
            </a:extLst>
          </p:cNvPr>
          <p:cNvSpPr/>
          <p:nvPr/>
        </p:nvSpPr>
        <p:spPr>
          <a:xfrm>
            <a:off x="4394679" y="2334410"/>
            <a:ext cx="479134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Pear2</a:t>
            </a:r>
          </a:p>
        </p:txBody>
      </p:sp>
      <p:sp>
        <p:nvSpPr>
          <p:cNvPr id="140" name="Speech Bubble: Rectangle 139">
            <a:extLst>
              <a:ext uri="{FF2B5EF4-FFF2-40B4-BE49-F238E27FC236}">
                <a16:creationId xmlns:a16="http://schemas.microsoft.com/office/drawing/2014/main" id="{1847BD7A-2070-401A-BD26-81129A9D16B0}"/>
              </a:ext>
            </a:extLst>
          </p:cNvPr>
          <p:cNvSpPr/>
          <p:nvPr/>
        </p:nvSpPr>
        <p:spPr>
          <a:xfrm>
            <a:off x="4580437" y="2856827"/>
            <a:ext cx="468912" cy="250166"/>
          </a:xfrm>
          <a:prstGeom prst="wedgeRectCallout">
            <a:avLst>
              <a:gd name="adj1" fmla="val 42855"/>
              <a:gd name="adj2" fmla="val 83080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Pear3</a:t>
            </a:r>
          </a:p>
        </p:txBody>
      </p:sp>
      <p:pic>
        <p:nvPicPr>
          <p:cNvPr id="131" name="Picture 12" descr="wapple (apple with a face)&quot; Magnet for Sale by silverwolf946 | Redbubble">
            <a:extLst>
              <a:ext uri="{FF2B5EF4-FFF2-40B4-BE49-F238E27FC236}">
                <a16:creationId xmlns:a16="http://schemas.microsoft.com/office/drawing/2014/main" id="{C37DA7A9-15B6-46B7-918B-7A20A1041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12" y="2604867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Speech Bubble: Rectangle 131">
            <a:extLst>
              <a:ext uri="{FF2B5EF4-FFF2-40B4-BE49-F238E27FC236}">
                <a16:creationId xmlns:a16="http://schemas.microsoft.com/office/drawing/2014/main" id="{C3EA4299-ED8D-4E33-AE53-38658F0E39B5}"/>
              </a:ext>
            </a:extLst>
          </p:cNvPr>
          <p:cNvSpPr/>
          <p:nvPr/>
        </p:nvSpPr>
        <p:spPr>
          <a:xfrm>
            <a:off x="3305545" y="2671957"/>
            <a:ext cx="528035" cy="250166"/>
          </a:xfrm>
          <a:prstGeom prst="wedgeRectCallout">
            <a:avLst>
              <a:gd name="adj1" fmla="val -26602"/>
              <a:gd name="adj2" fmla="val 100214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apple5</a:t>
            </a: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907E5004-DB26-4E4B-986D-4E65526E405D}"/>
              </a:ext>
            </a:extLst>
          </p:cNvPr>
          <p:cNvSpPr txBox="1"/>
          <p:nvPr/>
        </p:nvSpPr>
        <p:spPr>
          <a:xfrm>
            <a:off x="227326" y="-545089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2: Preprocessing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150" name="Table 149">
            <a:extLst>
              <a:ext uri="{FF2B5EF4-FFF2-40B4-BE49-F238E27FC236}">
                <a16:creationId xmlns:a16="http://schemas.microsoft.com/office/drawing/2014/main" id="{1992D644-D879-4618-946E-2F148BC8A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17249"/>
              </p:ext>
            </p:extLst>
          </p:nvPr>
        </p:nvGraphicFramePr>
        <p:xfrm>
          <a:off x="9841276" y="1661331"/>
          <a:ext cx="3696415" cy="1836932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1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2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  <a:latin typeface="Bahnschrift Light Condensed" panose="020B0502040204020203" pitchFamily="34" charset="0"/>
                        </a:rPr>
                        <a:t>NaN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3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2,9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4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12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5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6,5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672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1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5575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2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  <a:latin typeface="Bahnschrift Light Condensed" panose="020B0502040204020203" pitchFamily="34" charset="0"/>
                        </a:rPr>
                        <a:t>NaN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87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3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5,1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554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01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8818E">
                <a:lumMod val="86000"/>
                <a:lumOff val="14000"/>
              </a:srgbClr>
            </a:gs>
            <a:gs pos="23000">
              <a:srgbClr val="68818E"/>
            </a:gs>
            <a:gs pos="69000">
              <a:srgbClr val="586D77"/>
            </a:gs>
            <a:gs pos="97000">
              <a:srgbClr val="52666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CC322-241F-4EB6-8862-76984F80C5CE}"/>
              </a:ext>
            </a:extLst>
          </p:cNvPr>
          <p:cNvSpPr/>
          <p:nvPr/>
        </p:nvSpPr>
        <p:spPr>
          <a:xfrm>
            <a:off x="199730" y="686711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85A833-845F-4035-8F0B-556ABAF3CA0B}"/>
              </a:ext>
            </a:extLst>
          </p:cNvPr>
          <p:cNvSpPr/>
          <p:nvPr/>
        </p:nvSpPr>
        <p:spPr>
          <a:xfrm>
            <a:off x="141058" y="685615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80D8-898D-4084-84F5-A2C7B0198793}"/>
              </a:ext>
            </a:extLst>
          </p:cNvPr>
          <p:cNvCxnSpPr>
            <a:cxnSpLocks/>
          </p:cNvCxnSpPr>
          <p:nvPr/>
        </p:nvCxnSpPr>
        <p:spPr>
          <a:xfrm>
            <a:off x="2228484" y="702399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F75D-06DD-4C90-8BF6-907FBEBD9A77}"/>
              </a:ext>
            </a:extLst>
          </p:cNvPr>
          <p:cNvSpPr txBox="1"/>
          <p:nvPr/>
        </p:nvSpPr>
        <p:spPr>
          <a:xfrm>
            <a:off x="292845" y="687011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-853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Report week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6" name="Google Shape;236;p16"/>
          <p:cNvGrpSpPr/>
          <p:nvPr/>
        </p:nvGrpSpPr>
        <p:grpSpPr>
          <a:xfrm>
            <a:off x="175260" y="5992260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848888" y="1242024"/>
              <a:ext cx="2101850" cy="459289"/>
              <a:chOff x="3848888" y="1322786"/>
              <a:chExt cx="2101850" cy="459289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848888" y="132278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Supervised learning</a:t>
                </a:r>
                <a:endParaRPr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03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55981851-2C66-4BE5-9D34-950452FE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79" y="740612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of a pear fruit 5862480 Vector Art at Vecteezy">
            <a:extLst>
              <a:ext uri="{FF2B5EF4-FFF2-40B4-BE49-F238E27FC236}">
                <a16:creationId xmlns:a16="http://schemas.microsoft.com/office/drawing/2014/main" id="{C3B9D010-F522-4510-9EC5-DA97C72A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0" y="7360522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 Apple PNG Image">
            <a:extLst>
              <a:ext uri="{FF2B5EF4-FFF2-40B4-BE49-F238E27FC236}">
                <a16:creationId xmlns:a16="http://schemas.microsoft.com/office/drawing/2014/main" id="{0BBE1FC8-124D-4822-B301-6F9B05B5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56" y="9315039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Apple PNG Image">
            <a:extLst>
              <a:ext uri="{FF2B5EF4-FFF2-40B4-BE49-F238E27FC236}">
                <a16:creationId xmlns:a16="http://schemas.microsoft.com/office/drawing/2014/main" id="{97DE6496-0E1F-4D7D-BFCB-D7CE2837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43" y="810247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reen Apple's PNG Image">
            <a:extLst>
              <a:ext uri="{FF2B5EF4-FFF2-40B4-BE49-F238E27FC236}">
                <a16:creationId xmlns:a16="http://schemas.microsoft.com/office/drawing/2014/main" id="{73299B8B-7F54-458C-A9C7-2BB24AE42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9" y="9595905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ear PNG Image">
            <a:extLst>
              <a:ext uri="{FF2B5EF4-FFF2-40B4-BE49-F238E27FC236}">
                <a16:creationId xmlns:a16="http://schemas.microsoft.com/office/drawing/2014/main" id="{97D8121C-70E4-4726-9C5D-DF78F11E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4" y="8380142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ar PNG Image">
            <a:extLst>
              <a:ext uri="{FF2B5EF4-FFF2-40B4-BE49-F238E27FC236}">
                <a16:creationId xmlns:a16="http://schemas.microsoft.com/office/drawing/2014/main" id="{60044659-325E-4D61-921C-66F59DDDA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30" y="8936408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oogle Shape;1789;p36">
            <a:extLst>
              <a:ext uri="{FF2B5EF4-FFF2-40B4-BE49-F238E27FC236}">
                <a16:creationId xmlns:a16="http://schemas.microsoft.com/office/drawing/2014/main" id="{4073DB9C-FED3-4E72-A545-07D538F99F4D}"/>
              </a:ext>
            </a:extLst>
          </p:cNvPr>
          <p:cNvGrpSpPr/>
          <p:nvPr/>
        </p:nvGrpSpPr>
        <p:grpSpPr>
          <a:xfrm>
            <a:off x="3743951" y="7360522"/>
            <a:ext cx="1744328" cy="2418017"/>
            <a:chOff x="3346589" y="1035541"/>
            <a:chExt cx="2550136" cy="3687818"/>
          </a:xfrm>
        </p:grpSpPr>
        <p:grpSp>
          <p:nvGrpSpPr>
            <p:cNvPr id="87" name="Google Shape;1790;p36">
              <a:extLst>
                <a:ext uri="{FF2B5EF4-FFF2-40B4-BE49-F238E27FC236}">
                  <a16:creationId xmlns:a16="http://schemas.microsoft.com/office/drawing/2014/main" id="{85BC1801-BC59-4918-9D86-F01482D5CC82}"/>
                </a:ext>
              </a:extLst>
            </p:cNvPr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90" name="Google Shape;1791;p36">
                <a:extLst>
                  <a:ext uri="{FF2B5EF4-FFF2-40B4-BE49-F238E27FC236}">
                    <a16:creationId xmlns:a16="http://schemas.microsoft.com/office/drawing/2014/main" id="{34C81C5F-A812-461B-91F5-90DDD81E000B}"/>
                  </a:ext>
                </a:extLst>
              </p:cNvPr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92;p36">
                <a:extLst>
                  <a:ext uri="{FF2B5EF4-FFF2-40B4-BE49-F238E27FC236}">
                    <a16:creationId xmlns:a16="http://schemas.microsoft.com/office/drawing/2014/main" id="{555F1CCE-2600-41D1-A840-567E339F3F59}"/>
                  </a:ext>
                </a:extLst>
              </p:cNvPr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93;p36">
                <a:extLst>
                  <a:ext uri="{FF2B5EF4-FFF2-40B4-BE49-F238E27FC236}">
                    <a16:creationId xmlns:a16="http://schemas.microsoft.com/office/drawing/2014/main" id="{4CC716F9-5C35-4E3A-AF5A-2C23DA0F3E82}"/>
                  </a:ext>
                </a:extLst>
              </p:cNvPr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95;p36">
                <a:extLst>
                  <a:ext uri="{FF2B5EF4-FFF2-40B4-BE49-F238E27FC236}">
                    <a16:creationId xmlns:a16="http://schemas.microsoft.com/office/drawing/2014/main" id="{B904B291-AC3A-4651-B569-6D4CA9390ACB}"/>
                  </a:ext>
                </a:extLst>
              </p:cNvPr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96;p36">
                <a:extLst>
                  <a:ext uri="{FF2B5EF4-FFF2-40B4-BE49-F238E27FC236}">
                    <a16:creationId xmlns:a16="http://schemas.microsoft.com/office/drawing/2014/main" id="{7CBBC180-561C-4A2A-9C59-491D8531FD48}"/>
                  </a:ext>
                </a:extLst>
              </p:cNvPr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97;p36">
                <a:extLst>
                  <a:ext uri="{FF2B5EF4-FFF2-40B4-BE49-F238E27FC236}">
                    <a16:creationId xmlns:a16="http://schemas.microsoft.com/office/drawing/2014/main" id="{1638ECB0-BA08-435D-8F10-AB761E43D416}"/>
                  </a:ext>
                </a:extLst>
              </p:cNvPr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98;p36">
                <a:extLst>
                  <a:ext uri="{FF2B5EF4-FFF2-40B4-BE49-F238E27FC236}">
                    <a16:creationId xmlns:a16="http://schemas.microsoft.com/office/drawing/2014/main" id="{AC0693D2-A5CC-42BE-8746-D0209CE35EA4}"/>
                  </a:ext>
                </a:extLst>
              </p:cNvPr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99;p36">
                <a:extLst>
                  <a:ext uri="{FF2B5EF4-FFF2-40B4-BE49-F238E27FC236}">
                    <a16:creationId xmlns:a16="http://schemas.microsoft.com/office/drawing/2014/main" id="{7DD11011-89D2-49AC-ACC9-EEF0F915EADD}"/>
                  </a:ext>
                </a:extLst>
              </p:cNvPr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00;p36">
                <a:extLst>
                  <a:ext uri="{FF2B5EF4-FFF2-40B4-BE49-F238E27FC236}">
                    <a16:creationId xmlns:a16="http://schemas.microsoft.com/office/drawing/2014/main" id="{4AAEE03E-1657-4D95-A741-4CBD411E3BA1}"/>
                  </a:ext>
                </a:extLst>
              </p:cNvPr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01;p36">
                <a:extLst>
                  <a:ext uri="{FF2B5EF4-FFF2-40B4-BE49-F238E27FC236}">
                    <a16:creationId xmlns:a16="http://schemas.microsoft.com/office/drawing/2014/main" id="{F1F8129F-2A4A-45CA-AFFC-A1604A3ECBAA}"/>
                  </a:ext>
                </a:extLst>
              </p:cNvPr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02;p36">
                <a:extLst>
                  <a:ext uri="{FF2B5EF4-FFF2-40B4-BE49-F238E27FC236}">
                    <a16:creationId xmlns:a16="http://schemas.microsoft.com/office/drawing/2014/main" id="{CC048D30-14E8-4A9A-B27C-616320DEBB65}"/>
                  </a:ext>
                </a:extLst>
              </p:cNvPr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03;p36">
                <a:extLst>
                  <a:ext uri="{FF2B5EF4-FFF2-40B4-BE49-F238E27FC236}">
                    <a16:creationId xmlns:a16="http://schemas.microsoft.com/office/drawing/2014/main" id="{345921E9-EC2A-4AAB-8334-21E978B38770}"/>
                  </a:ext>
                </a:extLst>
              </p:cNvPr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04;p36">
                <a:extLst>
                  <a:ext uri="{FF2B5EF4-FFF2-40B4-BE49-F238E27FC236}">
                    <a16:creationId xmlns:a16="http://schemas.microsoft.com/office/drawing/2014/main" id="{7E318C44-FA34-49D6-AF1F-EFE68814BC89}"/>
                  </a:ext>
                </a:extLst>
              </p:cNvPr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05;p36">
                <a:extLst>
                  <a:ext uri="{FF2B5EF4-FFF2-40B4-BE49-F238E27FC236}">
                    <a16:creationId xmlns:a16="http://schemas.microsoft.com/office/drawing/2014/main" id="{6DFB9328-7AE0-48AF-B2F6-BD245F530DC9}"/>
                  </a:ext>
                </a:extLst>
              </p:cNvPr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06;p36">
                <a:extLst>
                  <a:ext uri="{FF2B5EF4-FFF2-40B4-BE49-F238E27FC236}">
                    <a16:creationId xmlns:a16="http://schemas.microsoft.com/office/drawing/2014/main" id="{9092EA32-34BE-48F8-B470-6523745BAE19}"/>
                  </a:ext>
                </a:extLst>
              </p:cNvPr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07;p36">
                <a:extLst>
                  <a:ext uri="{FF2B5EF4-FFF2-40B4-BE49-F238E27FC236}">
                    <a16:creationId xmlns:a16="http://schemas.microsoft.com/office/drawing/2014/main" id="{423DE2B9-A3AC-489F-9E07-6566EA680917}"/>
                  </a:ext>
                </a:extLst>
              </p:cNvPr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08;p36">
                <a:extLst>
                  <a:ext uri="{FF2B5EF4-FFF2-40B4-BE49-F238E27FC236}">
                    <a16:creationId xmlns:a16="http://schemas.microsoft.com/office/drawing/2014/main" id="{C19E800A-938F-45C0-ADD1-6308109B9C4B}"/>
                  </a:ext>
                </a:extLst>
              </p:cNvPr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09;p36">
                <a:extLst>
                  <a:ext uri="{FF2B5EF4-FFF2-40B4-BE49-F238E27FC236}">
                    <a16:creationId xmlns:a16="http://schemas.microsoft.com/office/drawing/2014/main" id="{0CD75337-F139-4A0B-AB3F-8226A4A1CF43}"/>
                  </a:ext>
                </a:extLst>
              </p:cNvPr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810;p36">
                <a:extLst>
                  <a:ext uri="{FF2B5EF4-FFF2-40B4-BE49-F238E27FC236}">
                    <a16:creationId xmlns:a16="http://schemas.microsoft.com/office/drawing/2014/main" id="{AE88302F-8B8F-4AF9-906B-D416B63192CA}"/>
                  </a:ext>
                </a:extLst>
              </p:cNvPr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12;p36">
                <a:extLst>
                  <a:ext uri="{FF2B5EF4-FFF2-40B4-BE49-F238E27FC236}">
                    <a16:creationId xmlns:a16="http://schemas.microsoft.com/office/drawing/2014/main" id="{20DE6989-34C6-4A60-9DA6-2AFBBF6C128B}"/>
                  </a:ext>
                </a:extLst>
              </p:cNvPr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13;p36">
                <a:extLst>
                  <a:ext uri="{FF2B5EF4-FFF2-40B4-BE49-F238E27FC236}">
                    <a16:creationId xmlns:a16="http://schemas.microsoft.com/office/drawing/2014/main" id="{94DAB754-47C5-4F3B-8B34-580EAAA5C7D1}"/>
                  </a:ext>
                </a:extLst>
              </p:cNvPr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14;p36">
                <a:extLst>
                  <a:ext uri="{FF2B5EF4-FFF2-40B4-BE49-F238E27FC236}">
                    <a16:creationId xmlns:a16="http://schemas.microsoft.com/office/drawing/2014/main" id="{512CA323-CD77-46EE-8E60-14C93D2087E6}"/>
                  </a:ext>
                </a:extLst>
              </p:cNvPr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15;p36">
                <a:extLst>
                  <a:ext uri="{FF2B5EF4-FFF2-40B4-BE49-F238E27FC236}">
                    <a16:creationId xmlns:a16="http://schemas.microsoft.com/office/drawing/2014/main" id="{1591658E-6C1A-4C98-AA5E-DFE421B9D10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16;p36">
                <a:extLst>
                  <a:ext uri="{FF2B5EF4-FFF2-40B4-BE49-F238E27FC236}">
                    <a16:creationId xmlns:a16="http://schemas.microsoft.com/office/drawing/2014/main" id="{A7E583C5-1E3F-4B87-A2F2-3A0846B4636C}"/>
                  </a:ext>
                </a:extLst>
              </p:cNvPr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17;p36">
                <a:extLst>
                  <a:ext uri="{FF2B5EF4-FFF2-40B4-BE49-F238E27FC236}">
                    <a16:creationId xmlns:a16="http://schemas.microsoft.com/office/drawing/2014/main" id="{E7B66423-4ABA-4DE7-A38F-E8879B6A59A4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18;p36">
                <a:extLst>
                  <a:ext uri="{FF2B5EF4-FFF2-40B4-BE49-F238E27FC236}">
                    <a16:creationId xmlns:a16="http://schemas.microsoft.com/office/drawing/2014/main" id="{F5D363E2-5352-41D1-BF03-B880F592A8C3}"/>
                  </a:ext>
                </a:extLst>
              </p:cNvPr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19;p36">
                <a:extLst>
                  <a:ext uri="{FF2B5EF4-FFF2-40B4-BE49-F238E27FC236}">
                    <a16:creationId xmlns:a16="http://schemas.microsoft.com/office/drawing/2014/main" id="{2BECED95-3253-4E92-A049-E20A8A53F0DE}"/>
                  </a:ext>
                </a:extLst>
              </p:cNvPr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20;p36">
                <a:extLst>
                  <a:ext uri="{FF2B5EF4-FFF2-40B4-BE49-F238E27FC236}">
                    <a16:creationId xmlns:a16="http://schemas.microsoft.com/office/drawing/2014/main" id="{C5A152D8-ECAC-4C90-9D68-80ED8E061B28}"/>
                  </a:ext>
                </a:extLst>
              </p:cNvPr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21;p36">
                <a:extLst>
                  <a:ext uri="{FF2B5EF4-FFF2-40B4-BE49-F238E27FC236}">
                    <a16:creationId xmlns:a16="http://schemas.microsoft.com/office/drawing/2014/main" id="{86EE23BC-FA6A-4CE4-8F9F-66FA84427672}"/>
                  </a:ext>
                </a:extLst>
              </p:cNvPr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22;p36">
                <a:extLst>
                  <a:ext uri="{FF2B5EF4-FFF2-40B4-BE49-F238E27FC236}">
                    <a16:creationId xmlns:a16="http://schemas.microsoft.com/office/drawing/2014/main" id="{B006EBB1-FACB-4D26-A512-F72563192E80}"/>
                  </a:ext>
                </a:extLst>
              </p:cNvPr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23;p36">
                <a:extLst>
                  <a:ext uri="{FF2B5EF4-FFF2-40B4-BE49-F238E27FC236}">
                    <a16:creationId xmlns:a16="http://schemas.microsoft.com/office/drawing/2014/main" id="{A980B6C9-CBC3-4903-A30A-99E803065FDA}"/>
                  </a:ext>
                </a:extLst>
              </p:cNvPr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24;p36">
                <a:extLst>
                  <a:ext uri="{FF2B5EF4-FFF2-40B4-BE49-F238E27FC236}">
                    <a16:creationId xmlns:a16="http://schemas.microsoft.com/office/drawing/2014/main" id="{EF7CBEB2-0C08-4042-8785-B611481DDB16}"/>
                  </a:ext>
                </a:extLst>
              </p:cNvPr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25;p36">
                <a:extLst>
                  <a:ext uri="{FF2B5EF4-FFF2-40B4-BE49-F238E27FC236}">
                    <a16:creationId xmlns:a16="http://schemas.microsoft.com/office/drawing/2014/main" id="{1C63D3A8-0D89-4D47-B241-FD3402D0C748}"/>
                  </a:ext>
                </a:extLst>
              </p:cNvPr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1826;p36">
              <a:extLst>
                <a:ext uri="{FF2B5EF4-FFF2-40B4-BE49-F238E27FC236}">
                  <a16:creationId xmlns:a16="http://schemas.microsoft.com/office/drawing/2014/main" id="{8E33BEA1-D4E3-4A7E-9A5E-C7FCF4F14884}"/>
                </a:ext>
              </a:extLst>
            </p:cNvPr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27;p36">
              <a:extLst>
                <a:ext uri="{FF2B5EF4-FFF2-40B4-BE49-F238E27FC236}">
                  <a16:creationId xmlns:a16="http://schemas.microsoft.com/office/drawing/2014/main" id="{E2C009E6-8DE6-4C22-B68C-3C629992859F}"/>
                </a:ext>
              </a:extLst>
            </p:cNvPr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1809;p36">
            <a:extLst>
              <a:ext uri="{FF2B5EF4-FFF2-40B4-BE49-F238E27FC236}">
                <a16:creationId xmlns:a16="http://schemas.microsoft.com/office/drawing/2014/main" id="{B3E1377A-3CAB-4983-B21B-5C928C9A33A6}"/>
              </a:ext>
            </a:extLst>
          </p:cNvPr>
          <p:cNvSpPr/>
          <p:nvPr/>
        </p:nvSpPr>
        <p:spPr>
          <a:xfrm>
            <a:off x="2284660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1809;p36">
            <a:extLst>
              <a:ext uri="{FF2B5EF4-FFF2-40B4-BE49-F238E27FC236}">
                <a16:creationId xmlns:a16="http://schemas.microsoft.com/office/drawing/2014/main" id="{C950B87A-4CE0-4824-9EE0-03B7185A40C5}"/>
              </a:ext>
            </a:extLst>
          </p:cNvPr>
          <p:cNvSpPr/>
          <p:nvPr/>
        </p:nvSpPr>
        <p:spPr>
          <a:xfrm>
            <a:off x="2484228" y="6974682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1809;p36">
            <a:extLst>
              <a:ext uri="{FF2B5EF4-FFF2-40B4-BE49-F238E27FC236}">
                <a16:creationId xmlns:a16="http://schemas.microsoft.com/office/drawing/2014/main" id="{BE377D28-1A2C-466A-8472-29017C468123}"/>
              </a:ext>
            </a:extLst>
          </p:cNvPr>
          <p:cNvSpPr/>
          <p:nvPr/>
        </p:nvSpPr>
        <p:spPr>
          <a:xfrm>
            <a:off x="2683796" y="6974334"/>
            <a:ext cx="102456" cy="98633"/>
          </a:xfrm>
          <a:custGeom>
            <a:avLst/>
            <a:gdLst/>
            <a:ahLst/>
            <a:cxnLst/>
            <a:rect l="l" t="t" r="r" b="b"/>
            <a:pathLst>
              <a:path w="2793" h="2805" extrusionOk="0">
                <a:moveTo>
                  <a:pt x="1397" y="0"/>
                </a:moveTo>
                <a:lnTo>
                  <a:pt x="1256" y="13"/>
                </a:lnTo>
                <a:lnTo>
                  <a:pt x="1115" y="26"/>
                </a:lnTo>
                <a:lnTo>
                  <a:pt x="974" y="64"/>
                </a:lnTo>
                <a:lnTo>
                  <a:pt x="846" y="115"/>
                </a:lnTo>
                <a:lnTo>
                  <a:pt x="731" y="167"/>
                </a:lnTo>
                <a:lnTo>
                  <a:pt x="615" y="243"/>
                </a:lnTo>
                <a:lnTo>
                  <a:pt x="500" y="320"/>
                </a:lnTo>
                <a:lnTo>
                  <a:pt x="411" y="410"/>
                </a:lnTo>
                <a:lnTo>
                  <a:pt x="321" y="512"/>
                </a:lnTo>
                <a:lnTo>
                  <a:pt x="231" y="615"/>
                </a:lnTo>
                <a:lnTo>
                  <a:pt x="167" y="730"/>
                </a:lnTo>
                <a:lnTo>
                  <a:pt x="103" y="858"/>
                </a:lnTo>
                <a:lnTo>
                  <a:pt x="65" y="986"/>
                </a:lnTo>
                <a:lnTo>
                  <a:pt x="26" y="1127"/>
                </a:lnTo>
                <a:lnTo>
                  <a:pt x="1" y="1255"/>
                </a:lnTo>
                <a:lnTo>
                  <a:pt x="1" y="1409"/>
                </a:lnTo>
                <a:lnTo>
                  <a:pt x="1" y="1550"/>
                </a:lnTo>
                <a:lnTo>
                  <a:pt x="26" y="1691"/>
                </a:lnTo>
                <a:lnTo>
                  <a:pt x="65" y="1819"/>
                </a:lnTo>
                <a:lnTo>
                  <a:pt x="103" y="1947"/>
                </a:lnTo>
                <a:lnTo>
                  <a:pt x="167" y="2075"/>
                </a:lnTo>
                <a:lnTo>
                  <a:pt x="231" y="2190"/>
                </a:lnTo>
                <a:lnTo>
                  <a:pt x="321" y="2293"/>
                </a:lnTo>
                <a:lnTo>
                  <a:pt x="411" y="2395"/>
                </a:lnTo>
                <a:lnTo>
                  <a:pt x="500" y="2485"/>
                </a:lnTo>
                <a:lnTo>
                  <a:pt x="615" y="2562"/>
                </a:lnTo>
                <a:lnTo>
                  <a:pt x="731" y="2638"/>
                </a:lnTo>
                <a:lnTo>
                  <a:pt x="846" y="2690"/>
                </a:lnTo>
                <a:lnTo>
                  <a:pt x="974" y="2741"/>
                </a:lnTo>
                <a:lnTo>
                  <a:pt x="1115" y="2779"/>
                </a:lnTo>
                <a:lnTo>
                  <a:pt x="1256" y="2792"/>
                </a:lnTo>
                <a:lnTo>
                  <a:pt x="1397" y="2805"/>
                </a:lnTo>
                <a:lnTo>
                  <a:pt x="1538" y="2792"/>
                </a:lnTo>
                <a:lnTo>
                  <a:pt x="1678" y="2779"/>
                </a:lnTo>
                <a:lnTo>
                  <a:pt x="1807" y="2741"/>
                </a:lnTo>
                <a:lnTo>
                  <a:pt x="1947" y="2690"/>
                </a:lnTo>
                <a:lnTo>
                  <a:pt x="2063" y="2638"/>
                </a:lnTo>
                <a:lnTo>
                  <a:pt x="2178" y="2562"/>
                </a:lnTo>
                <a:lnTo>
                  <a:pt x="2293" y="2485"/>
                </a:lnTo>
                <a:lnTo>
                  <a:pt x="2383" y="2395"/>
                </a:lnTo>
                <a:lnTo>
                  <a:pt x="2473" y="2293"/>
                </a:lnTo>
                <a:lnTo>
                  <a:pt x="2562" y="2190"/>
                </a:lnTo>
                <a:lnTo>
                  <a:pt x="2626" y="2075"/>
                </a:lnTo>
                <a:lnTo>
                  <a:pt x="2690" y="1947"/>
                </a:lnTo>
                <a:lnTo>
                  <a:pt x="2729" y="1819"/>
                </a:lnTo>
                <a:lnTo>
                  <a:pt x="2767" y="1691"/>
                </a:lnTo>
                <a:lnTo>
                  <a:pt x="2793" y="1550"/>
                </a:lnTo>
                <a:lnTo>
                  <a:pt x="2793" y="1409"/>
                </a:lnTo>
                <a:lnTo>
                  <a:pt x="2793" y="1255"/>
                </a:lnTo>
                <a:lnTo>
                  <a:pt x="2767" y="1127"/>
                </a:lnTo>
                <a:lnTo>
                  <a:pt x="2729" y="986"/>
                </a:lnTo>
                <a:lnTo>
                  <a:pt x="2690" y="858"/>
                </a:lnTo>
                <a:lnTo>
                  <a:pt x="2626" y="730"/>
                </a:lnTo>
                <a:lnTo>
                  <a:pt x="2562" y="615"/>
                </a:lnTo>
                <a:lnTo>
                  <a:pt x="2473" y="512"/>
                </a:lnTo>
                <a:lnTo>
                  <a:pt x="2383" y="410"/>
                </a:lnTo>
                <a:lnTo>
                  <a:pt x="2293" y="320"/>
                </a:lnTo>
                <a:lnTo>
                  <a:pt x="2178" y="243"/>
                </a:lnTo>
                <a:lnTo>
                  <a:pt x="2063" y="167"/>
                </a:lnTo>
                <a:lnTo>
                  <a:pt x="1947" y="115"/>
                </a:lnTo>
                <a:lnTo>
                  <a:pt x="1807" y="64"/>
                </a:lnTo>
                <a:lnTo>
                  <a:pt x="1678" y="26"/>
                </a:lnTo>
                <a:lnTo>
                  <a:pt x="1538" y="13"/>
                </a:lnTo>
                <a:lnTo>
                  <a:pt x="13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E2FF80-17E1-43FE-9FFC-52783A759E7A}"/>
              </a:ext>
            </a:extLst>
          </p:cNvPr>
          <p:cNvSpPr/>
          <p:nvPr/>
        </p:nvSpPr>
        <p:spPr>
          <a:xfrm>
            <a:off x="2527300" y="6480050"/>
            <a:ext cx="2057400" cy="1036445"/>
          </a:xfrm>
          <a:custGeom>
            <a:avLst/>
            <a:gdLst>
              <a:gd name="connsiteX0" fmla="*/ 0 w 2057400"/>
              <a:gd name="connsiteY0" fmla="*/ 617950 h 1116425"/>
              <a:gd name="connsiteX1" fmla="*/ 685800 w 2057400"/>
              <a:gd name="connsiteY1" fmla="*/ 141700 h 1116425"/>
              <a:gd name="connsiteX2" fmla="*/ 1625600 w 2057400"/>
              <a:gd name="connsiteY2" fmla="*/ 75025 h 1116425"/>
              <a:gd name="connsiteX3" fmla="*/ 2057400 w 2057400"/>
              <a:gd name="connsiteY3" fmla="*/ 1116425 h 111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6425">
                <a:moveTo>
                  <a:pt x="0" y="617950"/>
                </a:moveTo>
                <a:cubicBezTo>
                  <a:pt x="207433" y="425068"/>
                  <a:pt x="414867" y="232187"/>
                  <a:pt x="685800" y="141700"/>
                </a:cubicBezTo>
                <a:cubicBezTo>
                  <a:pt x="956733" y="51212"/>
                  <a:pt x="1397000" y="-87429"/>
                  <a:pt x="1625600" y="75025"/>
                </a:cubicBezTo>
                <a:cubicBezTo>
                  <a:pt x="1854200" y="237479"/>
                  <a:pt x="1955800" y="676952"/>
                  <a:pt x="2057400" y="1116425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5322D1F-BB33-472A-8699-EFC38BC8CD35}"/>
              </a:ext>
            </a:extLst>
          </p:cNvPr>
          <p:cNvSpPr/>
          <p:nvPr/>
        </p:nvSpPr>
        <p:spPr>
          <a:xfrm>
            <a:off x="2749550" y="6744872"/>
            <a:ext cx="1549400" cy="682723"/>
          </a:xfrm>
          <a:custGeom>
            <a:avLst/>
            <a:gdLst>
              <a:gd name="connsiteX0" fmla="*/ 0 w 1549400"/>
              <a:gd name="connsiteY0" fmla="*/ 273148 h 682723"/>
              <a:gd name="connsiteX1" fmla="*/ 908050 w 1549400"/>
              <a:gd name="connsiteY1" fmla="*/ 15973 h 682723"/>
              <a:gd name="connsiteX2" fmla="*/ 1549400 w 1549400"/>
              <a:gd name="connsiteY2" fmla="*/ 682723 h 68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682723">
                <a:moveTo>
                  <a:pt x="0" y="273148"/>
                </a:moveTo>
                <a:cubicBezTo>
                  <a:pt x="324908" y="110429"/>
                  <a:pt x="649817" y="-52290"/>
                  <a:pt x="908050" y="15973"/>
                </a:cubicBezTo>
                <a:cubicBezTo>
                  <a:pt x="1166283" y="84236"/>
                  <a:pt x="1357841" y="383479"/>
                  <a:pt x="1549400" y="682723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39743A4-EC0A-49EC-B686-F6F540273368}"/>
              </a:ext>
            </a:extLst>
          </p:cNvPr>
          <p:cNvSpPr/>
          <p:nvPr/>
        </p:nvSpPr>
        <p:spPr>
          <a:xfrm>
            <a:off x="2339975" y="6251488"/>
            <a:ext cx="2476500" cy="1126116"/>
          </a:xfrm>
          <a:custGeom>
            <a:avLst/>
            <a:gdLst>
              <a:gd name="connsiteX0" fmla="*/ 0 w 2476500"/>
              <a:gd name="connsiteY0" fmla="*/ 1048587 h 1451812"/>
              <a:gd name="connsiteX1" fmla="*/ 523875 w 2476500"/>
              <a:gd name="connsiteY1" fmla="*/ 156412 h 1451812"/>
              <a:gd name="connsiteX2" fmla="*/ 1441450 w 2476500"/>
              <a:gd name="connsiteY2" fmla="*/ 32587 h 1451812"/>
              <a:gd name="connsiteX3" fmla="*/ 2260600 w 2476500"/>
              <a:gd name="connsiteY3" fmla="*/ 521537 h 1451812"/>
              <a:gd name="connsiteX4" fmla="*/ 2476500 w 2476500"/>
              <a:gd name="connsiteY4" fmla="*/ 1451812 h 145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451812">
                <a:moveTo>
                  <a:pt x="0" y="1048587"/>
                </a:moveTo>
                <a:cubicBezTo>
                  <a:pt x="141816" y="687166"/>
                  <a:pt x="283633" y="325745"/>
                  <a:pt x="523875" y="156412"/>
                </a:cubicBezTo>
                <a:cubicBezTo>
                  <a:pt x="764117" y="-12921"/>
                  <a:pt x="1151996" y="-28267"/>
                  <a:pt x="1441450" y="32587"/>
                </a:cubicBezTo>
                <a:cubicBezTo>
                  <a:pt x="1730904" y="93441"/>
                  <a:pt x="2088092" y="284999"/>
                  <a:pt x="2260600" y="521537"/>
                </a:cubicBezTo>
                <a:cubicBezTo>
                  <a:pt x="2433108" y="758074"/>
                  <a:pt x="2454804" y="1104943"/>
                  <a:pt x="2476500" y="1451812"/>
                </a:cubicBezTo>
              </a:path>
            </a:pathLst>
          </a:custGeom>
          <a:noFill/>
          <a:ln>
            <a:solidFill>
              <a:srgbClr val="E4EA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52118C90-98CA-4BD3-94C2-6E161ECB5BEA}"/>
              </a:ext>
            </a:extLst>
          </p:cNvPr>
          <p:cNvSpPr/>
          <p:nvPr/>
        </p:nvSpPr>
        <p:spPr>
          <a:xfrm>
            <a:off x="1080265" y="7252521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0" name="Speech Bubble: Rectangle 219">
            <a:extLst>
              <a:ext uri="{FF2B5EF4-FFF2-40B4-BE49-F238E27FC236}">
                <a16:creationId xmlns:a16="http://schemas.microsoft.com/office/drawing/2014/main" id="{F3FDCF28-514D-4D0C-B336-57F8D6FE4C82}"/>
              </a:ext>
            </a:extLst>
          </p:cNvPr>
          <p:cNvSpPr/>
          <p:nvPr/>
        </p:nvSpPr>
        <p:spPr>
          <a:xfrm>
            <a:off x="2342421" y="72641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1" name="Speech Bubble: Rectangle 220">
            <a:extLst>
              <a:ext uri="{FF2B5EF4-FFF2-40B4-BE49-F238E27FC236}">
                <a16:creationId xmlns:a16="http://schemas.microsoft.com/office/drawing/2014/main" id="{5CB7079A-5676-4CCB-A4C2-3E5740448C0A}"/>
              </a:ext>
            </a:extLst>
          </p:cNvPr>
          <p:cNvSpPr/>
          <p:nvPr/>
        </p:nvSpPr>
        <p:spPr>
          <a:xfrm>
            <a:off x="2619183" y="7763408"/>
            <a:ext cx="437191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2" name="Speech Bubble: Rectangle 221">
            <a:extLst>
              <a:ext uri="{FF2B5EF4-FFF2-40B4-BE49-F238E27FC236}">
                <a16:creationId xmlns:a16="http://schemas.microsoft.com/office/drawing/2014/main" id="{91A59A10-E01B-4A4D-A6D6-4C14E650B61D}"/>
              </a:ext>
            </a:extLst>
          </p:cNvPr>
          <p:cNvSpPr/>
          <p:nvPr/>
        </p:nvSpPr>
        <p:spPr>
          <a:xfrm>
            <a:off x="2420745" y="9836098"/>
            <a:ext cx="437191" cy="250166"/>
          </a:xfrm>
          <a:prstGeom prst="wedgeRectCallout">
            <a:avLst>
              <a:gd name="adj1" fmla="val -71083"/>
              <a:gd name="adj2" fmla="val 106243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3" name="Speech Bubble: Rectangle 222">
            <a:extLst>
              <a:ext uri="{FF2B5EF4-FFF2-40B4-BE49-F238E27FC236}">
                <a16:creationId xmlns:a16="http://schemas.microsoft.com/office/drawing/2014/main" id="{14398E73-4619-4C90-A03C-5CC87538D025}"/>
              </a:ext>
            </a:extLst>
          </p:cNvPr>
          <p:cNvSpPr/>
          <p:nvPr/>
        </p:nvSpPr>
        <p:spPr>
          <a:xfrm>
            <a:off x="1179992" y="9372759"/>
            <a:ext cx="43719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4" name="Speech Bubble: Rectangle 223">
            <a:extLst>
              <a:ext uri="{FF2B5EF4-FFF2-40B4-BE49-F238E27FC236}">
                <a16:creationId xmlns:a16="http://schemas.microsoft.com/office/drawing/2014/main" id="{00BBA8D6-FC89-4B07-8D08-757F7830F4DC}"/>
              </a:ext>
            </a:extLst>
          </p:cNvPr>
          <p:cNvSpPr/>
          <p:nvPr/>
        </p:nvSpPr>
        <p:spPr>
          <a:xfrm>
            <a:off x="1526333" y="8337282"/>
            <a:ext cx="408451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225" name="Speech Bubble: Rectangle 224">
            <a:extLst>
              <a:ext uri="{FF2B5EF4-FFF2-40B4-BE49-F238E27FC236}">
                <a16:creationId xmlns:a16="http://schemas.microsoft.com/office/drawing/2014/main" id="{CB8553C2-066F-4A82-8ACC-9188AC7C0924}"/>
              </a:ext>
            </a:extLst>
          </p:cNvPr>
          <p:cNvSpPr/>
          <p:nvPr/>
        </p:nvSpPr>
        <p:spPr>
          <a:xfrm>
            <a:off x="1971175" y="8952332"/>
            <a:ext cx="408451" cy="250166"/>
          </a:xfrm>
          <a:prstGeom prst="wedgeRectCallout">
            <a:avLst>
              <a:gd name="adj1" fmla="val 47519"/>
              <a:gd name="adj2" fmla="val 11290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B8C449-B115-48FD-98B1-E916038EAE52}"/>
              </a:ext>
            </a:extLst>
          </p:cNvPr>
          <p:cNvSpPr/>
          <p:nvPr/>
        </p:nvSpPr>
        <p:spPr>
          <a:xfrm>
            <a:off x="6695535" y="670652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2F2BEAB0-B5FD-415A-AEC4-451C22C42E9A}"/>
              </a:ext>
            </a:extLst>
          </p:cNvPr>
          <p:cNvSpPr/>
          <p:nvPr/>
        </p:nvSpPr>
        <p:spPr>
          <a:xfrm>
            <a:off x="6934121" y="9818457"/>
            <a:ext cx="563360" cy="267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</a:t>
            </a:r>
          </a:p>
        </p:txBody>
      </p:sp>
      <p:pic>
        <p:nvPicPr>
          <p:cNvPr id="1046" name="Picture 22" descr="Pear PNG Image">
            <a:extLst>
              <a:ext uri="{FF2B5EF4-FFF2-40B4-BE49-F238E27FC236}">
                <a16:creationId xmlns:a16="http://schemas.microsoft.com/office/drawing/2014/main" id="{E9B44AA4-14BB-4A8A-B287-3840E5E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17" y="8328203"/>
            <a:ext cx="1067989" cy="17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ig Red Apple PNG Image">
            <a:extLst>
              <a:ext uri="{FF2B5EF4-FFF2-40B4-BE49-F238E27FC236}">
                <a16:creationId xmlns:a16="http://schemas.microsoft.com/office/drawing/2014/main" id="{70DFE774-E8C1-4BFF-BC34-8606FE8E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50" y="6572860"/>
            <a:ext cx="2430127" cy="16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9;p16">
            <a:extLst>
              <a:ext uri="{FF2B5EF4-FFF2-40B4-BE49-F238E27FC236}">
                <a16:creationId xmlns:a16="http://schemas.microsoft.com/office/drawing/2014/main" id="{FD965396-F3F5-4A5B-9C5F-8690822FB675}"/>
              </a:ext>
            </a:extLst>
          </p:cNvPr>
          <p:cNvSpPr txBox="1"/>
          <p:nvPr/>
        </p:nvSpPr>
        <p:spPr>
          <a:xfrm>
            <a:off x="-3361693" y="229611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 to make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239;p16">
            <a:extLst>
              <a:ext uri="{FF2B5EF4-FFF2-40B4-BE49-F238E27FC236}">
                <a16:creationId xmlns:a16="http://schemas.microsoft.com/office/drawing/2014/main" id="{CD030454-E9D4-4985-B4CC-04B9526032FC}"/>
              </a:ext>
            </a:extLst>
          </p:cNvPr>
          <p:cNvSpPr txBox="1"/>
          <p:nvPr/>
        </p:nvSpPr>
        <p:spPr>
          <a:xfrm>
            <a:off x="227326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2: Preprocessing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3" name="Picture 2" descr="Orange | Orange PNG Image">
            <a:extLst>
              <a:ext uri="{FF2B5EF4-FFF2-40B4-BE49-F238E27FC236}">
                <a16:creationId xmlns:a16="http://schemas.microsoft.com/office/drawing/2014/main" id="{7BAF607F-0D5B-44EB-B21F-C1D7D40A3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11" y="1875617"/>
            <a:ext cx="724664" cy="7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Lemon PNG Image">
            <a:extLst>
              <a:ext uri="{FF2B5EF4-FFF2-40B4-BE49-F238E27FC236}">
                <a16:creationId xmlns:a16="http://schemas.microsoft.com/office/drawing/2014/main" id="{4E93B123-E279-435D-ACA5-133F8C8B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20" y="339425"/>
            <a:ext cx="1167225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Three Bananas PNG Image">
            <a:extLst>
              <a:ext uri="{FF2B5EF4-FFF2-40B4-BE49-F238E27FC236}">
                <a16:creationId xmlns:a16="http://schemas.microsoft.com/office/drawing/2014/main" id="{FFCA5143-4EBD-4DBB-9D9B-C42AFB0A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83" y="2807245"/>
            <a:ext cx="1134176" cy="8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Maxwell gif by LonelyCoconut on DeviantArt">
            <a:extLst>
              <a:ext uri="{FF2B5EF4-FFF2-40B4-BE49-F238E27FC236}">
                <a16:creationId xmlns:a16="http://schemas.microsoft.com/office/drawing/2014/main" id="{319A247E-2960-4FE7-B04C-86C65E48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39" b="89960" l="9839" r="91365">
                        <a14:foregroundMark x1="20080" y1="25904" x2="13655" y2="47590"/>
                        <a14:foregroundMark x1="15261" y1="46185" x2="13655" y2="52209"/>
                        <a14:foregroundMark x1="12651" y1="52008" x2="13454" y2="54819"/>
                        <a14:foregroundMark x1="27510" y1="26305" x2="30723" y2="19880"/>
                        <a14:foregroundMark x1="26506" y1="20281" x2="35141" y2="18876"/>
                        <a14:foregroundMark x1="34337" y1="18273" x2="38554" y2="16867"/>
                        <a14:foregroundMark x1="30723" y1="20080" x2="25703" y2="21285"/>
                        <a14:foregroundMark x1="78112" y1="38153" x2="88554" y2="25904"/>
                        <a14:foregroundMark x1="87751" y1="28112" x2="91365" y2="25100"/>
                        <a14:foregroundMark x1="83936" y1="30522" x2="81526" y2="30321"/>
                        <a14:foregroundMark x1="82932" y1="29719" x2="83534" y2="35542"/>
                        <a14:foregroundMark x1="84538" y1="33534" x2="85141" y2="36345"/>
                        <a14:foregroundMark x1="84940" y1="34940" x2="84739" y2="38353"/>
                        <a14:foregroundMark x1="84137" y1="36747" x2="84337" y2="40361"/>
                        <a14:foregroundMark x1="84940" y1="40562" x2="85141" y2="40763"/>
                        <a14:foregroundMark x1="85141" y1="40562" x2="85341" y2="41165"/>
                        <a14:foregroundMark x1="86345" y1="65462" x2="77912" y2="80120"/>
                        <a14:foregroundMark x1="77711" y1="80723" x2="77108" y2="81325"/>
                        <a14:foregroundMark x1="77510" y1="81526" x2="75100" y2="83133"/>
                        <a14:foregroundMark x1="86345" y1="68273" x2="87952" y2="63454"/>
                        <a14:foregroundMark x1="82932" y1="73494" x2="73896" y2="81325"/>
                        <a14:foregroundMark x1="76104" y1="82329" x2="74699" y2="83735"/>
                        <a14:foregroundMark x1="84940" y1="67671" x2="88153" y2="63253"/>
                        <a14:foregroundMark x1="85341" y1="64056" x2="86345" y2="67068"/>
                        <a14:foregroundMark x1="86546" y1="64859" x2="86747" y2="66466"/>
                        <a14:backgroundMark x1="11848" y1="55266" x2="10442" y2="61044"/>
                        <a14:backgroundMark x1="19478" y1="23896" x2="19061" y2="25610"/>
                        <a14:backgroundMark x1="10442" y1="61044" x2="33534" y2="78514"/>
                        <a14:backgroundMark x1="39491" y1="15095" x2="46386" y2="12450"/>
                        <a14:backgroundMark x1="17068" y1="23695" x2="25178" y2="20584"/>
                        <a14:backgroundMark x1="46386" y1="12450" x2="80924" y2="24900"/>
                        <a14:backgroundMark x1="86627" y1="40751" x2="92771" y2="57831"/>
                        <a14:backgroundMark x1="80924" y1="24900" x2="81887" y2="27576"/>
                        <a14:backgroundMark x1="75086" y1="84038" x2="70683" y2="90562"/>
                        <a14:backgroundMark x1="92771" y1="57831" x2="88818" y2="63688"/>
                        <a14:backgroundMark x1="70683" y1="90562" x2="65060" y2="91165"/>
                        <a14:backgroundMark x1="58233" y1="92771" x2="31124" y2="80924"/>
                        <a14:backgroundMark x1="81325" y1="24096" x2="46185" y2="13454"/>
                        <a14:backgroundMark x1="44378" y1="14257" x2="77108" y2="26908"/>
                        <a14:backgroundMark x1="77108" y1="26908" x2="78916" y2="26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816" y="1622254"/>
            <a:ext cx="1327732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239;p16">
            <a:extLst>
              <a:ext uri="{FF2B5EF4-FFF2-40B4-BE49-F238E27FC236}">
                <a16:creationId xmlns:a16="http://schemas.microsoft.com/office/drawing/2014/main" id="{066F16D2-4554-44B0-B42A-C39E7B8CAAE3}"/>
              </a:ext>
            </a:extLst>
          </p:cNvPr>
          <p:cNvSpPr txBox="1"/>
          <p:nvPr/>
        </p:nvSpPr>
        <p:spPr>
          <a:xfrm>
            <a:off x="-2465074" y="229611"/>
            <a:ext cx="245646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 1: collect and label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239;p16">
            <a:extLst>
              <a:ext uri="{FF2B5EF4-FFF2-40B4-BE49-F238E27FC236}">
                <a16:creationId xmlns:a16="http://schemas.microsoft.com/office/drawing/2014/main" id="{ED2566F8-1B95-4C35-8DDA-804887CACDCF}"/>
              </a:ext>
            </a:extLst>
          </p:cNvPr>
          <p:cNvSpPr txBox="1"/>
          <p:nvPr/>
        </p:nvSpPr>
        <p:spPr>
          <a:xfrm>
            <a:off x="-2231072" y="395511"/>
            <a:ext cx="209101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process the missing part 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0D95EB3-5E73-4083-BC33-2836E16DF344}"/>
              </a:ext>
            </a:extLst>
          </p:cNvPr>
          <p:cNvSpPr/>
          <p:nvPr/>
        </p:nvSpPr>
        <p:spPr>
          <a:xfrm>
            <a:off x="1146748" y="1021722"/>
            <a:ext cx="3073112" cy="3743525"/>
          </a:xfrm>
          <a:prstGeom prst="roundRect">
            <a:avLst>
              <a:gd name="adj" fmla="val 35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4613DD8A-7BD3-4D51-A5F8-6636F2F36630}"/>
              </a:ext>
            </a:extLst>
          </p:cNvPr>
          <p:cNvSpPr/>
          <p:nvPr/>
        </p:nvSpPr>
        <p:spPr>
          <a:xfrm>
            <a:off x="1088076" y="1010769"/>
            <a:ext cx="3174585" cy="336304"/>
          </a:xfrm>
          <a:prstGeom prst="roundRect">
            <a:avLst>
              <a:gd name="adj" fmla="val 3159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24E9847-0BD5-4B9C-B4CB-0A2642691EF6}"/>
              </a:ext>
            </a:extLst>
          </p:cNvPr>
          <p:cNvCxnSpPr>
            <a:cxnSpLocks/>
          </p:cNvCxnSpPr>
          <p:nvPr/>
        </p:nvCxnSpPr>
        <p:spPr>
          <a:xfrm>
            <a:off x="3175502" y="1178609"/>
            <a:ext cx="89368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385CD85-4324-490E-B4AD-0CF7B948AAC3}"/>
              </a:ext>
            </a:extLst>
          </p:cNvPr>
          <p:cNvSpPr txBox="1"/>
          <p:nvPr/>
        </p:nvSpPr>
        <p:spPr>
          <a:xfrm>
            <a:off x="1239863" y="1024721"/>
            <a:ext cx="193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 SemiConde" panose="020B0502040204020203" pitchFamily="34" charset="0"/>
              </a:rPr>
              <a:t>Dataset</a:t>
            </a:r>
          </a:p>
        </p:txBody>
      </p:sp>
      <p:pic>
        <p:nvPicPr>
          <p:cNvPr id="152" name="Picture 8" descr="Apple png Vectors - Download Free High-Quality Vectors from Freepik |  Freepik">
            <a:extLst>
              <a:ext uri="{FF2B5EF4-FFF2-40B4-BE49-F238E27FC236}">
                <a16:creationId xmlns:a16="http://schemas.microsoft.com/office/drawing/2014/main" id="{2EA7DB83-1599-4FCC-B185-11E09F957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1" b="97783" l="3784" r="94324">
                        <a14:foregroundMark x1="44983" y1="23821" x2="20270" y2="24384"/>
                        <a14:foregroundMark x1="20270" y1="24384" x2="10676" y2="32512"/>
                        <a14:foregroundMark x1="10676" y1="32512" x2="4054" y2="44089"/>
                        <a14:foregroundMark x1="4054" y1="44089" x2="1757" y2="53448"/>
                        <a14:foregroundMark x1="1757" y1="53448" x2="6321" y2="68332"/>
                        <a14:foregroundMark x1="20453" y1="85792" x2="40270" y2="97660"/>
                        <a14:foregroundMark x1="40270" y1="97660" x2="51081" y2="95936"/>
                        <a14:foregroundMark x1="51744" y1="95979" x2="66452" y2="96922"/>
                        <a14:foregroundMark x1="67146" y1="96099" x2="50811" y2="90517"/>
                        <a14:foregroundMark x1="50811" y1="90517" x2="36351" y2="89409"/>
                        <a14:foregroundMark x1="36351" y1="89409" x2="26622" y2="82512"/>
                        <a14:foregroundMark x1="26622" y1="82512" x2="20811" y2="71921"/>
                        <a14:foregroundMark x1="20811" y1="71921" x2="18919" y2="45197"/>
                        <a14:foregroundMark x1="18919" y1="45197" x2="29324" y2="34236"/>
                        <a14:foregroundMark x1="29324" y1="34236" x2="52451" y2="25238"/>
                        <a14:foregroundMark x1="56517" y1="10041" x2="57703" y2="4433"/>
                        <a14:foregroundMark x1="44899" y1="23763" x2="44324" y2="24631"/>
                        <a14:foregroundMark x1="57703" y1="4433" x2="49757" y2="16428"/>
                        <a14:foregroundMark x1="44324" y1="24631" x2="44324" y2="24631"/>
                        <a14:foregroundMark x1="7027" y1="35961" x2="3649" y2="60345"/>
                        <a14:foregroundMark x1="3649" y1="60345" x2="6914" y2="68038"/>
                        <a14:foregroundMark x1="17097" y1="80882" x2="22027" y2="71305"/>
                        <a14:foregroundMark x1="22027" y1="71305" x2="15135" y2="51601"/>
                        <a14:foregroundMark x1="15135" y1="51601" x2="15270" y2="41133"/>
                        <a14:foregroundMark x1="15270" y1="41133" x2="8919" y2="39039"/>
                        <a14:foregroundMark x1="6216" y1="45690" x2="9595" y2="65517"/>
                        <a14:foregroundMark x1="9595" y1="65517" x2="19730" y2="73522"/>
                        <a14:foregroundMark x1="19730" y1="73522" x2="21757" y2="58251"/>
                        <a14:foregroundMark x1="21757" y1="58251" x2="9324" y2="44704"/>
                        <a14:foregroundMark x1="9324" y1="44704" x2="7297" y2="44335"/>
                        <a14:foregroundMark x1="10270" y1="48276" x2="10541" y2="61700"/>
                        <a14:foregroundMark x1="10541" y1="61700" x2="10541" y2="61207"/>
                        <a14:foregroundMark x1="3514" y1="47660" x2="3784" y2="59360"/>
                        <a14:foregroundMark x1="3784" y1="59360" x2="4054" y2="59606"/>
                        <a14:foregroundMark x1="30811" y1="94581" x2="51622" y2="94335"/>
                        <a14:foregroundMark x1="51622" y1="94335" x2="66486" y2="94581"/>
                        <a14:foregroundMark x1="77703" y1="26601" x2="87973" y2="40640"/>
                        <a14:foregroundMark x1="87973" y1="40640" x2="90811" y2="68350"/>
                        <a14:foregroundMark x1="90946" y1="38177" x2="94459" y2="48645"/>
                        <a14:foregroundMark x1="94459" y1="48645" x2="94459" y2="50493"/>
                        <a14:foregroundMark x1="88378" y1="32389" x2="76351" y2="25739"/>
                        <a14:foregroundMark x1="90541" y1="36946" x2="86081" y2="32389"/>
                        <a14:foregroundMark x1="86216" y1="29433" x2="79189" y2="25985"/>
                        <a14:foregroundMark x1="83919" y1="29926" x2="74595" y2="25123"/>
                        <a14:foregroundMark x1="44595" y1="96921" x2="36757" y2="97783"/>
                        <a14:foregroundMark x1="59189" y1="97044" x2="62568" y2="97537"/>
                        <a14:foregroundMark x1="55405" y1="9606" x2="51081" y2="18842"/>
                        <a14:foregroundMark x1="51081" y1="18842" x2="50541" y2="23399"/>
                        <a14:backgroundMark x1="5135" y1="69458" x2="17432" y2="84852"/>
                        <a14:backgroundMark x1="55138" y1="15514" x2="53649" y2="21182"/>
                        <a14:backgroundMark x1="57162" y1="10961" x2="53514" y2="21798"/>
                        <a14:backgroundMark x1="53514" y1="21798" x2="54054" y2="23276"/>
                        <a14:backgroundMark x1="46216" y1="17365" x2="47703" y2="17857"/>
                        <a14:backgroundMark x1="47973" y1="18350" x2="47162" y2="23522"/>
                        <a14:backgroundMark x1="48784" y1="18350" x2="47703" y2="18227"/>
                        <a14:backgroundMark x1="45541" y1="21798" x2="45405" y2="23153"/>
                        <a14:backgroundMark x1="57027" y1="12069" x2="56890" y2="11770"/>
                        <a14:backgroundMark x1="57027" y1="15640" x2="53108" y2="23399"/>
                        <a14:backgroundMark x1="56892" y1="13054" x2="56694" y2="12189"/>
                        <a14:backgroundMark x1="56081" y1="17980" x2="53378" y2="23645"/>
                        <a14:backgroundMark x1="47297" y1="16626" x2="48378" y2="18596"/>
                        <a14:backgroundMark x1="47162" y1="21305" x2="44730" y2="23645"/>
                        <a14:backgroundMark x1="52568" y1="23153" x2="54324" y2="23768"/>
                        <a14:backgroundMark x1="48514" y1="98892" x2="51081" y2="97291"/>
                        <a14:backgroundMark x1="68108" y1="97537" x2="71081" y2="96552"/>
                        <a14:backgroundMark x1="69865" y1="97783" x2="67162" y2="97906"/>
                        <a14:backgroundMark x1="69054" y1="97167" x2="71216" y2="96675"/>
                        <a14:backgroundMark x1="17027" y1="85591" x2="17703" y2="83744"/>
                        <a14:backgroundMark x1="10946" y1="75985" x2="10000" y2="74877"/>
                        <a14:backgroundMark x1="5541" y1="68719" x2="8649" y2="73399"/>
                        <a14:backgroundMark x1="7703" y1="70936" x2="9865" y2="74507"/>
                        <a14:backgroundMark x1="8108" y1="72291" x2="12973" y2="78202"/>
                        <a14:backgroundMark x1="16622" y1="84360" x2="19189" y2="86084"/>
                        <a14:backgroundMark x1="17703" y1="84360" x2="19189" y2="8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97" y="1560736"/>
            <a:ext cx="643942" cy="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10" descr="vector of a pear fruit 5862480 Vector Art at Vecteezy">
            <a:extLst>
              <a:ext uri="{FF2B5EF4-FFF2-40B4-BE49-F238E27FC236}">
                <a16:creationId xmlns:a16="http://schemas.microsoft.com/office/drawing/2014/main" id="{5B830E04-EE09-4D56-9A8B-5D944569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24" y1="15714" x2="61020" y2="21020"/>
                        <a14:foregroundMark x1="61020" y1="21020" x2="72347" y2="21837"/>
                        <a14:foregroundMark x1="72347" y1="21837" x2="68776" y2="14082"/>
                        <a14:foregroundMark x1="48163" y1="15816" x2="51327" y2="15816"/>
                        <a14:foregroundMark x1="47245" y1="15204" x2="48061" y2="15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51" y="1529311"/>
            <a:ext cx="1134176" cy="11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12" descr="Red Apple PNG Image">
            <a:extLst>
              <a:ext uri="{FF2B5EF4-FFF2-40B4-BE49-F238E27FC236}">
                <a16:creationId xmlns:a16="http://schemas.microsoft.com/office/drawing/2014/main" id="{C6B4EDCD-EF93-4F4F-AC26-87966E7E3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241" y="3807838"/>
            <a:ext cx="596101" cy="7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4" descr="Red Apple PNG Image">
            <a:extLst>
              <a:ext uri="{FF2B5EF4-FFF2-40B4-BE49-F238E27FC236}">
                <a16:creationId xmlns:a16="http://schemas.microsoft.com/office/drawing/2014/main" id="{89CB8CC8-D147-4341-9446-0F8C1F2A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61" y="2257084"/>
            <a:ext cx="685352" cy="6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6" descr="Green Apple's PNG Image">
            <a:extLst>
              <a:ext uri="{FF2B5EF4-FFF2-40B4-BE49-F238E27FC236}">
                <a16:creationId xmlns:a16="http://schemas.microsoft.com/office/drawing/2014/main" id="{F75C8447-25DD-4BD5-9335-FB3B8411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339" y="3700178"/>
            <a:ext cx="643942" cy="8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8" descr="Pear PNG Image">
            <a:extLst>
              <a:ext uri="{FF2B5EF4-FFF2-40B4-BE49-F238E27FC236}">
                <a16:creationId xmlns:a16="http://schemas.microsoft.com/office/drawing/2014/main" id="{1936BA1C-03B7-46F7-8EF4-E0DF6245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540" y="2485156"/>
            <a:ext cx="595693" cy="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0" descr="Pear PNG Image">
            <a:extLst>
              <a:ext uri="{FF2B5EF4-FFF2-40B4-BE49-F238E27FC236}">
                <a16:creationId xmlns:a16="http://schemas.microsoft.com/office/drawing/2014/main" id="{01CB5C89-D36D-40ED-9D5A-FDD563476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27" y="2957680"/>
            <a:ext cx="493390" cy="7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Speech Bubble: Rectangle 158">
            <a:extLst>
              <a:ext uri="{FF2B5EF4-FFF2-40B4-BE49-F238E27FC236}">
                <a16:creationId xmlns:a16="http://schemas.microsoft.com/office/drawing/2014/main" id="{3AFD040F-0FB5-4E07-954E-F722F6F3F1E3}"/>
              </a:ext>
            </a:extLst>
          </p:cNvPr>
          <p:cNvSpPr/>
          <p:nvPr/>
        </p:nvSpPr>
        <p:spPr>
          <a:xfrm>
            <a:off x="2066906" y="1421310"/>
            <a:ext cx="479134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Pear1</a:t>
            </a:r>
          </a:p>
        </p:txBody>
      </p:sp>
      <p:sp>
        <p:nvSpPr>
          <p:cNvPr id="160" name="Speech Bubble: Rectangle 159">
            <a:extLst>
              <a:ext uri="{FF2B5EF4-FFF2-40B4-BE49-F238E27FC236}">
                <a16:creationId xmlns:a16="http://schemas.microsoft.com/office/drawing/2014/main" id="{A5C32958-2F56-45FA-9E67-4CCB300D66FE}"/>
              </a:ext>
            </a:extLst>
          </p:cNvPr>
          <p:cNvSpPr/>
          <p:nvPr/>
        </p:nvSpPr>
        <p:spPr>
          <a:xfrm>
            <a:off x="3289439" y="1418769"/>
            <a:ext cx="479135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apple1</a:t>
            </a:r>
          </a:p>
        </p:txBody>
      </p:sp>
      <p:sp>
        <p:nvSpPr>
          <p:cNvPr id="161" name="Speech Bubble: Rectangle 160">
            <a:extLst>
              <a:ext uri="{FF2B5EF4-FFF2-40B4-BE49-F238E27FC236}">
                <a16:creationId xmlns:a16="http://schemas.microsoft.com/office/drawing/2014/main" id="{BD88BF48-6ED5-4DD8-A12F-1A944EC2E700}"/>
              </a:ext>
            </a:extLst>
          </p:cNvPr>
          <p:cNvSpPr/>
          <p:nvPr/>
        </p:nvSpPr>
        <p:spPr>
          <a:xfrm>
            <a:off x="3566201" y="1918018"/>
            <a:ext cx="502990" cy="250166"/>
          </a:xfrm>
          <a:prstGeom prst="wedgeRectCallout">
            <a:avLst>
              <a:gd name="adj1" fmla="val -23697"/>
              <a:gd name="adj2" fmla="val 90061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apple2</a:t>
            </a:r>
          </a:p>
        </p:txBody>
      </p:sp>
      <p:sp>
        <p:nvSpPr>
          <p:cNvPr id="162" name="Speech Bubble: Rectangle 161">
            <a:extLst>
              <a:ext uri="{FF2B5EF4-FFF2-40B4-BE49-F238E27FC236}">
                <a16:creationId xmlns:a16="http://schemas.microsoft.com/office/drawing/2014/main" id="{4F4D54D7-E940-4031-949E-73D0BF28E364}"/>
              </a:ext>
            </a:extLst>
          </p:cNvPr>
          <p:cNvSpPr/>
          <p:nvPr/>
        </p:nvSpPr>
        <p:spPr>
          <a:xfrm>
            <a:off x="3580617" y="3761643"/>
            <a:ext cx="502990" cy="250166"/>
          </a:xfrm>
          <a:prstGeom prst="wedgeRectCallout">
            <a:avLst>
              <a:gd name="adj1" fmla="val -39129"/>
              <a:gd name="adj2" fmla="val 98628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apple4</a:t>
            </a:r>
          </a:p>
        </p:txBody>
      </p:sp>
      <p:sp>
        <p:nvSpPr>
          <p:cNvPr id="163" name="Speech Bubble: Rectangle 162">
            <a:extLst>
              <a:ext uri="{FF2B5EF4-FFF2-40B4-BE49-F238E27FC236}">
                <a16:creationId xmlns:a16="http://schemas.microsoft.com/office/drawing/2014/main" id="{6FF6213D-B7D9-4107-AFCA-D1328CC4A160}"/>
              </a:ext>
            </a:extLst>
          </p:cNvPr>
          <p:cNvSpPr/>
          <p:nvPr/>
        </p:nvSpPr>
        <p:spPr>
          <a:xfrm>
            <a:off x="2331515" y="3464486"/>
            <a:ext cx="540551" cy="250166"/>
          </a:xfrm>
          <a:prstGeom prst="wedgeRectCallout">
            <a:avLst>
              <a:gd name="adj1" fmla="val -26602"/>
              <a:gd name="adj2" fmla="val 100214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apple3</a:t>
            </a:r>
          </a:p>
        </p:txBody>
      </p:sp>
      <p:sp>
        <p:nvSpPr>
          <p:cNvPr id="164" name="Speech Bubble: Rectangle 163">
            <a:extLst>
              <a:ext uri="{FF2B5EF4-FFF2-40B4-BE49-F238E27FC236}">
                <a16:creationId xmlns:a16="http://schemas.microsoft.com/office/drawing/2014/main" id="{383149DC-5948-49D1-874F-1483551AFF62}"/>
              </a:ext>
            </a:extLst>
          </p:cNvPr>
          <p:cNvSpPr/>
          <p:nvPr/>
        </p:nvSpPr>
        <p:spPr>
          <a:xfrm>
            <a:off x="2507057" y="2325940"/>
            <a:ext cx="479134" cy="250166"/>
          </a:xfrm>
          <a:prstGeom prst="wedgeRectCallout">
            <a:avLst>
              <a:gd name="adj1" fmla="val -49841"/>
              <a:gd name="adj2" fmla="val 97676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Pear2</a:t>
            </a:r>
          </a:p>
        </p:txBody>
      </p:sp>
      <p:sp>
        <p:nvSpPr>
          <p:cNvPr id="165" name="Speech Bubble: Rectangle 164">
            <a:extLst>
              <a:ext uri="{FF2B5EF4-FFF2-40B4-BE49-F238E27FC236}">
                <a16:creationId xmlns:a16="http://schemas.microsoft.com/office/drawing/2014/main" id="{E746FA13-C19C-4DE9-864C-467082005C76}"/>
              </a:ext>
            </a:extLst>
          </p:cNvPr>
          <p:cNvSpPr/>
          <p:nvPr/>
        </p:nvSpPr>
        <p:spPr>
          <a:xfrm>
            <a:off x="2692815" y="2848357"/>
            <a:ext cx="468912" cy="250166"/>
          </a:xfrm>
          <a:prstGeom prst="wedgeRectCallout">
            <a:avLst>
              <a:gd name="adj1" fmla="val 42855"/>
              <a:gd name="adj2" fmla="val 83080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Pear3</a:t>
            </a:r>
          </a:p>
        </p:txBody>
      </p:sp>
      <p:pic>
        <p:nvPicPr>
          <p:cNvPr id="166" name="Picture 12" descr="wapple (apple with a face)&quot; Magnet for Sale by silverwolf946 | Redbubble">
            <a:extLst>
              <a:ext uri="{FF2B5EF4-FFF2-40B4-BE49-F238E27FC236}">
                <a16:creationId xmlns:a16="http://schemas.microsoft.com/office/drawing/2014/main" id="{DFEDCCE0-E98F-4033-AF04-23EEB2FB2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0" y="2596397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Speech Bubble: Rectangle 166">
            <a:extLst>
              <a:ext uri="{FF2B5EF4-FFF2-40B4-BE49-F238E27FC236}">
                <a16:creationId xmlns:a16="http://schemas.microsoft.com/office/drawing/2014/main" id="{A76555CA-B9C2-49CE-90A5-7C0434B984CB}"/>
              </a:ext>
            </a:extLst>
          </p:cNvPr>
          <p:cNvSpPr/>
          <p:nvPr/>
        </p:nvSpPr>
        <p:spPr>
          <a:xfrm>
            <a:off x="1417923" y="2663487"/>
            <a:ext cx="528035" cy="250166"/>
          </a:xfrm>
          <a:prstGeom prst="wedgeRectCallout">
            <a:avLst>
              <a:gd name="adj1" fmla="val -26602"/>
              <a:gd name="adj2" fmla="val 100214"/>
            </a:avLst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apple5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241296-4699-46D0-B86D-F221AF275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575977"/>
              </p:ext>
            </p:extLst>
          </p:nvPr>
        </p:nvGraphicFramePr>
        <p:xfrm>
          <a:off x="4728617" y="1661331"/>
          <a:ext cx="3696415" cy="1836932"/>
        </p:xfrm>
        <a:graphic>
          <a:graphicData uri="http://schemas.openxmlformats.org/drawingml/2006/table">
            <a:tbl>
              <a:tblPr>
                <a:tableStyleId>{4844679E-335F-44C7-97A1-E5EDABB8804B}</a:tableStyleId>
              </a:tblPr>
              <a:tblGrid>
                <a:gridCol w="739283">
                  <a:extLst>
                    <a:ext uri="{9D8B030D-6E8A-4147-A177-3AD203B41FA5}">
                      <a16:colId xmlns:a16="http://schemas.microsoft.com/office/drawing/2014/main" val="3173918996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978013560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3535374425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1198975558"/>
                    </a:ext>
                  </a:extLst>
                </a:gridCol>
                <a:gridCol w="739283">
                  <a:extLst>
                    <a:ext uri="{9D8B030D-6E8A-4147-A177-3AD203B41FA5}">
                      <a16:colId xmlns:a16="http://schemas.microsoft.com/office/drawing/2014/main" val="211757418"/>
                    </a:ext>
                  </a:extLst>
                </a:gridCol>
              </a:tblGrid>
              <a:tr h="212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 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Width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A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index B</a:t>
                      </a:r>
                      <a:endParaRPr lang="en-US" sz="11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800127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1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263576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2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  <a:latin typeface="Bahnschrift Light Condensed" panose="020B0502040204020203" pitchFamily="34" charset="0"/>
                        </a:rPr>
                        <a:t>NaN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5789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3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2,9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515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4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627304"/>
                  </a:ext>
                </a:extLst>
              </a:tr>
              <a:tr h="212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Apple 5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6,5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6728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1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3,9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55755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2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  <a:latin typeface="Bahnschrift Light Condensed" panose="020B0502040204020203" pitchFamily="34" charset="0"/>
                        </a:rPr>
                        <a:t>NaN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01873"/>
                  </a:ext>
                </a:extLst>
              </a:tr>
              <a:tr h="201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Bahnschrift Light Condensed" panose="020B0502040204020203" pitchFamily="34" charset="0"/>
                        </a:rPr>
                        <a:t>Pear 3</a:t>
                      </a:r>
                      <a:endParaRPr lang="en-US" sz="11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8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5,1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4,1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Bahnschrift Light Condensed" panose="020B0502040204020203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 Light Condensed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554150"/>
                  </a:ext>
                </a:extLst>
              </a:tr>
            </a:tbl>
          </a:graphicData>
        </a:graphic>
      </p:graphicFrame>
      <p:sp>
        <p:nvSpPr>
          <p:cNvPr id="168" name="Google Shape;239;p16">
            <a:extLst>
              <a:ext uri="{FF2B5EF4-FFF2-40B4-BE49-F238E27FC236}">
                <a16:creationId xmlns:a16="http://schemas.microsoft.com/office/drawing/2014/main" id="{7FE5FD50-7585-4B7D-ACB3-5824ADCA9C0C}"/>
              </a:ext>
            </a:extLst>
          </p:cNvPr>
          <p:cNvSpPr txBox="1"/>
          <p:nvPr/>
        </p:nvSpPr>
        <p:spPr>
          <a:xfrm>
            <a:off x="-3457292" y="395511"/>
            <a:ext cx="322107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1: Handling blank, noisy and extraneous data.</a:t>
            </a:r>
          </a:p>
        </p:txBody>
      </p:sp>
    </p:spTree>
    <p:extLst>
      <p:ext uri="{BB962C8B-B14F-4D97-AF65-F5344CB8AC3E}">
        <p14:creationId xmlns:p14="http://schemas.microsoft.com/office/powerpoint/2010/main" val="1108052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4620</Words>
  <Application>Microsoft Office PowerPoint</Application>
  <PresentationFormat>On-screen Show (16:9)</PresentationFormat>
  <Paragraphs>1815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Bahnschrift Light Condensed</vt:lpstr>
      <vt:lpstr>Bahnschrift SemiLight SemiConde</vt:lpstr>
      <vt:lpstr>Roboto</vt:lpstr>
      <vt:lpstr>Yu Gothic</vt:lpstr>
      <vt:lpstr>Fira Sans Extra Condensed SemiBold</vt:lpstr>
      <vt:lpstr>Fira Sans Extra Condensed</vt:lpstr>
      <vt:lpstr>Courier New</vt:lpstr>
      <vt:lpstr>Machine Learning Infographics by Slidesgo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The diffirent bettwen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Report week 2</vt:lpstr>
      <vt:lpstr>Thanks for watching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week 2</dc:title>
  <cp:lastModifiedBy>hoang nguyen</cp:lastModifiedBy>
  <cp:revision>63</cp:revision>
  <dcterms:modified xsi:type="dcterms:W3CDTF">2026-01-24T18:56:49Z</dcterms:modified>
</cp:coreProperties>
</file>